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6" r:id="rId7"/>
    <p:sldId id="267" r:id="rId8"/>
    <p:sldId id="262" r:id="rId9"/>
    <p:sldId id="268" r:id="rId10"/>
    <p:sldId id="269" r:id="rId11"/>
    <p:sldId id="270" r:id="rId12"/>
    <p:sldId id="271" r:id="rId13"/>
    <p:sldId id="264" r:id="rId14"/>
    <p:sldId id="265" r:id="rId15"/>
  </p:sldIdLst>
  <p:sldSz cx="18288000" cy="10287000"/>
  <p:notesSz cx="6858000" cy="9144000"/>
  <p:embeddedFontLst>
    <p:embeddedFont>
      <p:font typeface="Agrandir Bold" panose="020B0604020202020204" charset="0"/>
      <p:regular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Nourd" panose="020B0604020202020204" charset="0"/>
      <p:regular r:id="rId21"/>
    </p:embeddedFont>
    <p:embeddedFont>
      <p:font typeface="Open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1C813-EB6B-4186-95AF-52EDD6B81A29}" v="383" dt="2025-09-24T09:32:50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 Keyan" userId="08504547b06a88e5" providerId="LiveId" clId="{11422D21-A503-4EB6-8F04-46D5351ECA60}"/>
    <pc:docChg chg="undo custSel addSld delSld modSld sldOrd">
      <pc:chgData name="Karthi Keyan" userId="08504547b06a88e5" providerId="LiveId" clId="{11422D21-A503-4EB6-8F04-46D5351ECA60}" dt="2025-09-24T09:32:50.504" v="1491"/>
      <pc:docMkLst>
        <pc:docMk/>
      </pc:docMkLst>
      <pc:sldChg chg="modSp mod">
        <pc:chgData name="Karthi Keyan" userId="08504547b06a88e5" providerId="LiveId" clId="{11422D21-A503-4EB6-8F04-46D5351ECA60}" dt="2025-09-24T09:32:50.504" v="1491"/>
        <pc:sldMkLst>
          <pc:docMk/>
          <pc:sldMk cId="0" sldId="256"/>
        </pc:sldMkLst>
        <pc:spChg chg="mod">
          <ac:chgData name="Karthi Keyan" userId="08504547b06a88e5" providerId="LiveId" clId="{11422D21-A503-4EB6-8F04-46D5351ECA60}" dt="2025-09-24T08:49:37.728" v="1135" actId="1036"/>
          <ac:spMkLst>
            <pc:docMk/>
            <pc:sldMk cId="0" sldId="256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32:50.504" v="1491"/>
          <ac:spMkLst>
            <pc:docMk/>
            <pc:sldMk cId="0" sldId="256"/>
            <ac:spMk id="6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49:33.378" v="1134" actId="1076"/>
          <ac:spMkLst>
            <pc:docMk/>
            <pc:sldMk cId="0" sldId="256"/>
            <ac:spMk id="8" creationId="{00000000-0000-0000-0000-000000000000}"/>
          </ac:spMkLst>
        </pc:spChg>
      </pc:sldChg>
      <pc:sldChg chg="modSp mod">
        <pc:chgData name="Karthi Keyan" userId="08504547b06a88e5" providerId="LiveId" clId="{11422D21-A503-4EB6-8F04-46D5351ECA60}" dt="2025-09-24T09:32:38.926" v="1488" actId="114"/>
        <pc:sldMkLst>
          <pc:docMk/>
          <pc:sldMk cId="0" sldId="257"/>
        </pc:sldMkLst>
        <pc:spChg chg="mod">
          <ac:chgData name="Karthi Keyan" userId="08504547b06a88e5" providerId="LiveId" clId="{11422D21-A503-4EB6-8F04-46D5351ECA60}" dt="2025-09-24T09:32:35.551" v="1487" actId="115"/>
          <ac:spMkLst>
            <pc:docMk/>
            <pc:sldMk cId="0" sldId="257"/>
            <ac:spMk id="11" creationId="{00000000-0000-0000-0000-000000000000}"/>
          </ac:spMkLst>
        </pc:spChg>
        <pc:grpChg chg="mod">
          <ac:chgData name="Karthi Keyan" userId="08504547b06a88e5" providerId="LiveId" clId="{11422D21-A503-4EB6-8F04-46D5351ECA60}" dt="2025-09-24T08:48:49.671" v="1128" actId="14100"/>
          <ac:grpSpMkLst>
            <pc:docMk/>
            <pc:sldMk cId="0" sldId="257"/>
            <ac:grpSpMk id="3" creationId="{00000000-0000-0000-0000-000000000000}"/>
          </ac:grpSpMkLst>
        </pc:grpChg>
        <pc:graphicFrameChg chg="modGraphic">
          <ac:chgData name="Karthi Keyan" userId="08504547b06a88e5" providerId="LiveId" clId="{11422D21-A503-4EB6-8F04-46D5351ECA60}" dt="2025-09-24T09:32:38.926" v="1488" actId="114"/>
          <ac:graphicFrameMkLst>
            <pc:docMk/>
            <pc:sldMk cId="0" sldId="257"/>
            <ac:graphicFrameMk id="23" creationId="{D82A27B3-FB29-4BAE-982E-A617653BFCAB}"/>
          </ac:graphicFrameMkLst>
        </pc:graphicFrameChg>
      </pc:sldChg>
      <pc:sldChg chg="addSp delSp modSp del mod">
        <pc:chgData name="Karthi Keyan" userId="08504547b06a88e5" providerId="LiveId" clId="{11422D21-A503-4EB6-8F04-46D5351ECA60}" dt="2025-09-24T08:31:02.235" v="1122" actId="2696"/>
        <pc:sldMkLst>
          <pc:docMk/>
          <pc:sldMk cId="0" sldId="258"/>
        </pc:sldMkLst>
        <pc:spChg chg="mod">
          <ac:chgData name="Karthi Keyan" userId="08504547b06a88e5" providerId="LiveId" clId="{11422D21-A503-4EB6-8F04-46D5351ECA60}" dt="2025-09-24T08:08:15.045" v="667" actId="1076"/>
          <ac:spMkLst>
            <pc:docMk/>
            <pc:sldMk cId="0" sldId="258"/>
            <ac:spMk id="7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7:47.279" v="659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7:50.622" v="660" actId="478"/>
          <ac:spMkLst>
            <pc:docMk/>
            <pc:sldMk cId="0" sldId="258"/>
            <ac:spMk id="9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08:07.876" v="666" actId="20577"/>
          <ac:spMkLst>
            <pc:docMk/>
            <pc:sldMk cId="0" sldId="258"/>
            <ac:spMk id="28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8:02.586" v="665" actId="478"/>
          <ac:spMkLst>
            <pc:docMk/>
            <pc:sldMk cId="0" sldId="258"/>
            <ac:spMk id="33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7:59.997" v="664" actId="478"/>
          <ac:spMkLst>
            <pc:docMk/>
            <pc:sldMk cId="0" sldId="258"/>
            <ac:spMk id="36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7:53.169" v="661" actId="478"/>
          <ac:spMkLst>
            <pc:docMk/>
            <pc:sldMk cId="0" sldId="258"/>
            <ac:spMk id="37" creationId="{00000000-0000-0000-0000-000000000000}"/>
          </ac:spMkLst>
        </pc:spChg>
        <pc:grpChg chg="add del">
          <ac:chgData name="Karthi Keyan" userId="08504547b06a88e5" providerId="LiveId" clId="{11422D21-A503-4EB6-8F04-46D5351ECA60}" dt="2025-09-24T08:07:57.996" v="663" actId="478"/>
          <ac:grpSpMkLst>
            <pc:docMk/>
            <pc:sldMk cId="0" sldId="258"/>
            <ac:grpSpMk id="3" creationId="{00000000-0000-0000-0000-000000000000}"/>
          </ac:grpSpMkLst>
        </pc:grpChg>
      </pc:sldChg>
      <pc:sldChg chg="modSp mod">
        <pc:chgData name="Karthi Keyan" userId="08504547b06a88e5" providerId="LiveId" clId="{11422D21-A503-4EB6-8F04-46D5351ECA60}" dt="2025-09-24T09:32:21.681" v="1482" actId="114"/>
        <pc:sldMkLst>
          <pc:docMk/>
          <pc:sldMk cId="0" sldId="259"/>
        </pc:sldMkLst>
        <pc:spChg chg="mod">
          <ac:chgData name="Karthi Keyan" userId="08504547b06a88e5" providerId="LiveId" clId="{11422D21-A503-4EB6-8F04-46D5351ECA60}" dt="2025-09-24T09:32:16.592" v="1481" actId="115"/>
          <ac:spMkLst>
            <pc:docMk/>
            <pc:sldMk cId="0" sldId="259"/>
            <ac:spMk id="17" creationId="{00000000-0000-0000-0000-000000000000}"/>
          </ac:spMkLst>
        </pc:spChg>
        <pc:graphicFrameChg chg="modGraphic">
          <ac:chgData name="Karthi Keyan" userId="08504547b06a88e5" providerId="LiveId" clId="{11422D21-A503-4EB6-8F04-46D5351ECA60}" dt="2025-09-24T09:32:21.681" v="1482" actId="114"/>
          <ac:graphicFrameMkLst>
            <pc:docMk/>
            <pc:sldMk cId="0" sldId="259"/>
            <ac:graphicFrameMk id="22" creationId="{A37E909D-4A1D-419D-BC1B-8C3C8628F46B}"/>
          </ac:graphicFrameMkLst>
        </pc:graphicFrameChg>
      </pc:sldChg>
      <pc:sldChg chg="modSp mod">
        <pc:chgData name="Karthi Keyan" userId="08504547b06a88e5" providerId="LiveId" clId="{11422D21-A503-4EB6-8F04-46D5351ECA60}" dt="2025-09-24T09:32:01.589" v="1477" actId="114"/>
        <pc:sldMkLst>
          <pc:docMk/>
          <pc:sldMk cId="0" sldId="261"/>
        </pc:sldMkLst>
        <pc:spChg chg="mod">
          <ac:chgData name="Karthi Keyan" userId="08504547b06a88e5" providerId="LiveId" clId="{11422D21-A503-4EB6-8F04-46D5351ECA60}" dt="2025-09-24T09:31:58.164" v="1476" actId="115"/>
          <ac:spMkLst>
            <pc:docMk/>
            <pc:sldMk cId="0" sldId="261"/>
            <ac:spMk id="20" creationId="{00000000-0000-0000-0000-000000000000}"/>
          </ac:spMkLst>
        </pc:spChg>
        <pc:graphicFrameChg chg="mod">
          <ac:chgData name="Karthi Keyan" userId="08504547b06a88e5" providerId="LiveId" clId="{11422D21-A503-4EB6-8F04-46D5351ECA60}" dt="2025-09-24T09:32:01.589" v="1477" actId="114"/>
          <ac:graphicFrameMkLst>
            <pc:docMk/>
            <pc:sldMk cId="0" sldId="261"/>
            <ac:graphicFrameMk id="24" creationId="{B67FB611-5C80-3E15-CECA-03664EEC16B0}"/>
          </ac:graphicFrameMkLst>
        </pc:graphicFrameChg>
      </pc:sldChg>
      <pc:sldChg chg="addSp delSp modSp mod ord">
        <pc:chgData name="Karthi Keyan" userId="08504547b06a88e5" providerId="LiveId" clId="{11422D21-A503-4EB6-8F04-46D5351ECA60}" dt="2025-09-24T09:30:26.453" v="1454" actId="20577"/>
        <pc:sldMkLst>
          <pc:docMk/>
          <pc:sldMk cId="0" sldId="262"/>
        </pc:sldMkLst>
        <pc:spChg chg="mod">
          <ac:chgData name="Karthi Keyan" userId="08504547b06a88e5" providerId="LiveId" clId="{11422D21-A503-4EB6-8F04-46D5351ECA60}" dt="2025-09-24T08:01:00.194" v="492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06:22.550" v="650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01:24.314" v="497" actId="14100"/>
          <ac:spMkLst>
            <pc:docMk/>
            <pc:sldMk cId="0" sldId="262"/>
            <ac:spMk id="6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0:37.440" v="453" actId="478"/>
          <ac:spMkLst>
            <pc:docMk/>
            <pc:sldMk cId="0" sldId="262"/>
            <ac:spMk id="7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06:56.264" v="657" actId="1076"/>
          <ac:spMkLst>
            <pc:docMk/>
            <pc:sldMk cId="0" sldId="262"/>
            <ac:spMk id="9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0:25.554" v="449" actId="478"/>
          <ac:spMkLst>
            <pc:docMk/>
            <pc:sldMk cId="0" sldId="262"/>
            <ac:spMk id="29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30:26.453" v="1454" actId="20577"/>
          <ac:spMkLst>
            <pc:docMk/>
            <pc:sldMk cId="0" sldId="262"/>
            <ac:spMk id="30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7:58:41.625" v="399"/>
          <ac:spMkLst>
            <pc:docMk/>
            <pc:sldMk cId="0" sldId="262"/>
            <ac:spMk id="31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7:58:50.541" v="404"/>
          <ac:spMkLst>
            <pc:docMk/>
            <pc:sldMk cId="0" sldId="262"/>
            <ac:spMk id="32" creationId="{00000000-0000-0000-0000-000000000000}"/>
          </ac:spMkLst>
        </pc:spChg>
        <pc:spChg chg="mod">
          <ac:chgData name="Karthi Keyan" userId="08504547b06a88e5" providerId="LiveId" clId="{11422D21-A503-4EB6-8F04-46D5351ECA60}" dt="2025-09-24T07:58:59.252" v="407" actId="6549"/>
          <ac:spMkLst>
            <pc:docMk/>
            <pc:sldMk cId="0" sldId="262"/>
            <ac:spMk id="33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00:42.697" v="454" actId="478"/>
          <ac:spMkLst>
            <pc:docMk/>
            <pc:sldMk cId="0" sldId="262"/>
            <ac:spMk id="35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8:01:30.973" v="500"/>
          <ac:spMkLst>
            <pc:docMk/>
            <pc:sldMk cId="0" sldId="262"/>
            <ac:spMk id="36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8:04:16.985" v="621" actId="478"/>
          <ac:spMkLst>
            <pc:docMk/>
            <pc:sldMk cId="0" sldId="262"/>
            <ac:spMk id="37" creationId="{00000000-0000-0000-0000-000000000000}"/>
          </ac:spMkLst>
        </pc:spChg>
        <pc:spChg chg="add mod">
          <ac:chgData name="Karthi Keyan" userId="08504547b06a88e5" providerId="LiveId" clId="{11422D21-A503-4EB6-8F04-46D5351ECA60}" dt="2025-09-24T08:06:52.207" v="656" actId="1076"/>
          <ac:spMkLst>
            <pc:docMk/>
            <pc:sldMk cId="0" sldId="262"/>
            <ac:spMk id="39" creationId="{1683B74A-5A9E-748C-34C1-E674650A6559}"/>
          </ac:spMkLst>
        </pc:spChg>
        <pc:grpChg chg="mod">
          <ac:chgData name="Karthi Keyan" userId="08504547b06a88e5" providerId="LiveId" clId="{11422D21-A503-4EB6-8F04-46D5351ECA60}" dt="2025-09-24T08:07:02.900" v="658" actId="1076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Karthi Keyan" userId="08504547b06a88e5" providerId="LiveId" clId="{11422D21-A503-4EB6-8F04-46D5351ECA60}" dt="2025-09-24T08:05:35.280" v="639" actId="14100"/>
          <ac:grpSpMkLst>
            <pc:docMk/>
            <pc:sldMk cId="0" sldId="262"/>
            <ac:grpSpMk id="8" creationId="{00000000-0000-0000-0000-000000000000}"/>
          </ac:grpSpMkLst>
        </pc:grpChg>
        <pc:grpChg chg="del">
          <ac:chgData name="Karthi Keyan" userId="08504547b06a88e5" providerId="LiveId" clId="{11422D21-A503-4EB6-8F04-46D5351ECA60}" dt="2025-09-24T07:58:23.334" v="370" actId="478"/>
          <ac:grpSpMkLst>
            <pc:docMk/>
            <pc:sldMk cId="0" sldId="262"/>
            <ac:grpSpMk id="11" creationId="{00000000-0000-0000-0000-000000000000}"/>
          </ac:grpSpMkLst>
        </pc:grpChg>
        <pc:grpChg chg="del">
          <ac:chgData name="Karthi Keyan" userId="08504547b06a88e5" providerId="LiveId" clId="{11422D21-A503-4EB6-8F04-46D5351ECA60}" dt="2025-09-24T07:58:26.357" v="371" actId="478"/>
          <ac:grpSpMkLst>
            <pc:docMk/>
            <pc:sldMk cId="0" sldId="262"/>
            <ac:grpSpMk id="14" creationId="{00000000-0000-0000-0000-000000000000}"/>
          </ac:grpSpMkLst>
        </pc:grpChg>
        <pc:grpChg chg="del">
          <ac:chgData name="Karthi Keyan" userId="08504547b06a88e5" providerId="LiveId" clId="{11422D21-A503-4EB6-8F04-46D5351ECA60}" dt="2025-09-24T07:58:41.623" v="397" actId="478"/>
          <ac:grpSpMkLst>
            <pc:docMk/>
            <pc:sldMk cId="0" sldId="262"/>
            <ac:grpSpMk id="17" creationId="{00000000-0000-0000-0000-000000000000}"/>
          </ac:grpSpMkLst>
        </pc:grpChg>
        <pc:grpChg chg="del">
          <ac:chgData name="Karthi Keyan" userId="08504547b06a88e5" providerId="LiveId" clId="{11422D21-A503-4EB6-8F04-46D5351ECA60}" dt="2025-09-24T07:58:50.540" v="402" actId="478"/>
          <ac:grpSpMkLst>
            <pc:docMk/>
            <pc:sldMk cId="0" sldId="262"/>
            <ac:grpSpMk id="20" creationId="{00000000-0000-0000-0000-000000000000}"/>
          </ac:grpSpMkLst>
        </pc:grpChg>
        <pc:grpChg chg="del">
          <ac:chgData name="Karthi Keyan" userId="08504547b06a88e5" providerId="LiveId" clId="{11422D21-A503-4EB6-8F04-46D5351ECA60}" dt="2025-09-24T07:58:52.857" v="405" actId="478"/>
          <ac:grpSpMkLst>
            <pc:docMk/>
            <pc:sldMk cId="0" sldId="262"/>
            <ac:grpSpMk id="23" creationId="{00000000-0000-0000-0000-000000000000}"/>
          </ac:grpSpMkLst>
        </pc:grpChg>
        <pc:grpChg chg="del">
          <ac:chgData name="Karthi Keyan" userId="08504547b06a88e5" providerId="LiveId" clId="{11422D21-A503-4EB6-8F04-46D5351ECA60}" dt="2025-09-24T07:58:55.001" v="406" actId="478"/>
          <ac:grpSpMkLst>
            <pc:docMk/>
            <pc:sldMk cId="0" sldId="262"/>
            <ac:grpSpMk id="26" creationId="{00000000-0000-0000-0000-000000000000}"/>
          </ac:grpSpMkLst>
        </pc:grpChg>
        <pc:graphicFrameChg chg="add mod">
          <ac:chgData name="Karthi Keyan" userId="08504547b06a88e5" providerId="LiveId" clId="{11422D21-A503-4EB6-8F04-46D5351ECA60}" dt="2025-09-24T09:30:24.051" v="1452" actId="114"/>
          <ac:graphicFrameMkLst>
            <pc:docMk/>
            <pc:sldMk cId="0" sldId="262"/>
            <ac:graphicFrameMk id="38" creationId="{2D049124-3D55-2EDE-48D8-40EE551CC5B1}"/>
          </ac:graphicFrameMkLst>
        </pc:graphicFrameChg>
      </pc:sldChg>
      <pc:sldChg chg="modSp mod">
        <pc:chgData name="Karthi Keyan" userId="08504547b06a88e5" providerId="LiveId" clId="{11422D21-A503-4EB6-8F04-46D5351ECA60}" dt="2025-09-24T09:31:49.602" v="1473" actId="114"/>
        <pc:sldMkLst>
          <pc:docMk/>
          <pc:sldMk cId="0" sldId="263"/>
        </pc:sldMkLst>
        <pc:spChg chg="mod">
          <ac:chgData name="Karthi Keyan" userId="08504547b06a88e5" providerId="LiveId" clId="{11422D21-A503-4EB6-8F04-46D5351ECA60}" dt="2025-09-24T09:31:46.588" v="1472" actId="115"/>
          <ac:spMkLst>
            <pc:docMk/>
            <pc:sldMk cId="0" sldId="263"/>
            <ac:spMk id="14" creationId="{00000000-0000-0000-0000-000000000000}"/>
          </ac:spMkLst>
        </pc:spChg>
        <pc:graphicFrameChg chg="mod">
          <ac:chgData name="Karthi Keyan" userId="08504547b06a88e5" providerId="LiveId" clId="{11422D21-A503-4EB6-8F04-46D5351ECA60}" dt="2025-09-24T09:31:49.602" v="1473" actId="114"/>
          <ac:graphicFrameMkLst>
            <pc:docMk/>
            <pc:sldMk cId="0" sldId="263"/>
            <ac:graphicFrameMk id="25" creationId="{9E2FF928-3896-1BFA-E3CE-6EDA3AD39FCF}"/>
          </ac:graphicFrameMkLst>
        </pc:graphicFrameChg>
      </pc:sldChg>
      <pc:sldChg chg="delSp modSp mod">
        <pc:chgData name="Karthi Keyan" userId="08504547b06a88e5" providerId="LiveId" clId="{11422D21-A503-4EB6-8F04-46D5351ECA60}" dt="2025-09-24T09:28:28.234" v="1429" actId="1035"/>
        <pc:sldMkLst>
          <pc:docMk/>
          <pc:sldMk cId="0" sldId="264"/>
        </pc:sldMkLst>
        <pc:spChg chg="mod">
          <ac:chgData name="Karthi Keyan" userId="08504547b06a88e5" providerId="LiveId" clId="{11422D21-A503-4EB6-8F04-46D5351ECA60}" dt="2025-09-24T09:28:28.234" v="1429" actId="1035"/>
          <ac:spMkLst>
            <pc:docMk/>
            <pc:sldMk cId="0" sldId="264"/>
            <ac:spMk id="2" creationId="{00000000-0000-0000-0000-000000000000}"/>
          </ac:spMkLst>
        </pc:spChg>
        <pc:spChg chg="del topLvl">
          <ac:chgData name="Karthi Keyan" userId="08504547b06a88e5" providerId="LiveId" clId="{11422D21-A503-4EB6-8F04-46D5351ECA60}" dt="2025-09-24T09:02:25.636" v="1404" actId="478"/>
          <ac:spMkLst>
            <pc:docMk/>
            <pc:sldMk cId="0" sldId="264"/>
            <ac:spMk id="4" creationId="{00000000-0000-0000-0000-000000000000}"/>
          </ac:spMkLst>
        </pc:spChg>
        <pc:spChg chg="topLvl">
          <ac:chgData name="Karthi Keyan" userId="08504547b06a88e5" providerId="LiveId" clId="{11422D21-A503-4EB6-8F04-46D5351ECA60}" dt="2025-09-24T09:02:25.636" v="1404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53:38.333" v="1181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53:35.384" v="1180" actId="478"/>
          <ac:spMkLst>
            <pc:docMk/>
            <pc:sldMk cId="0" sldId="264"/>
            <ac:spMk id="7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54:22.752" v="1201" actId="14100"/>
          <ac:spMkLst>
            <pc:docMk/>
            <pc:sldMk cId="0" sldId="264"/>
            <ac:spMk id="8" creationId="{00000000-0000-0000-0000-000000000000}"/>
          </ac:spMkLst>
        </pc:spChg>
        <pc:spChg chg="mod">
          <ac:chgData name="Karthi Keyan" userId="08504547b06a88e5" providerId="LiveId" clId="{11422D21-A503-4EB6-8F04-46D5351ECA60}" dt="2025-09-24T08:55:16.445" v="1206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2:21.026" v="1403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0:23.563" v="1237" actId="20577"/>
          <ac:spMkLst>
            <pc:docMk/>
            <pc:sldMk cId="0" sldId="264"/>
            <ac:spMk id="18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0:46.005" v="1238" actId="20577"/>
          <ac:spMkLst>
            <pc:docMk/>
            <pc:sldMk cId="0" sldId="264"/>
            <ac:spMk id="23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28:20.803" v="1426" actId="20577"/>
          <ac:spMkLst>
            <pc:docMk/>
            <pc:sldMk cId="0" sldId="264"/>
            <ac:spMk id="25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1:16.158" v="1300" actId="20577"/>
          <ac:spMkLst>
            <pc:docMk/>
            <pc:sldMk cId="0" sldId="264"/>
            <ac:spMk id="30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1:22.888" v="1327" actId="20577"/>
          <ac:spMkLst>
            <pc:docMk/>
            <pc:sldMk cId="0" sldId="264"/>
            <ac:spMk id="32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1:38.703" v="1373" actId="20577"/>
          <ac:spMkLst>
            <pc:docMk/>
            <pc:sldMk cId="0" sldId="264"/>
            <ac:spMk id="39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1:51.799" v="1375" actId="1076"/>
          <ac:spMkLst>
            <pc:docMk/>
            <pc:sldMk cId="0" sldId="264"/>
            <ac:spMk id="44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1:58.186" v="1389" actId="20577"/>
          <ac:spMkLst>
            <pc:docMk/>
            <pc:sldMk cId="0" sldId="264"/>
            <ac:spMk id="46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53:41.578" v="1182" actId="478"/>
          <ac:spMkLst>
            <pc:docMk/>
            <pc:sldMk cId="0" sldId="264"/>
            <ac:spMk id="47" creationId="{00000000-0000-0000-0000-000000000000}"/>
          </ac:spMkLst>
        </pc:spChg>
        <pc:spChg chg="del">
          <ac:chgData name="Karthi Keyan" userId="08504547b06a88e5" providerId="LiveId" clId="{11422D21-A503-4EB6-8F04-46D5351ECA60}" dt="2025-09-24T08:53:57.627" v="1197" actId="478"/>
          <ac:spMkLst>
            <pc:docMk/>
            <pc:sldMk cId="0" sldId="264"/>
            <ac:spMk id="48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8:53:57.632" v="1199"/>
          <ac:spMkLst>
            <pc:docMk/>
            <pc:sldMk cId="0" sldId="264"/>
            <ac:spMk id="49" creationId="{00000000-0000-0000-0000-000000000000}"/>
          </ac:spMkLst>
        </pc:spChg>
        <pc:grpChg chg="del mod">
          <ac:chgData name="Karthi Keyan" userId="08504547b06a88e5" providerId="LiveId" clId="{11422D21-A503-4EB6-8F04-46D5351ECA60}" dt="2025-09-24T09:02:25.636" v="1404" actId="478"/>
          <ac:grpSpMkLst>
            <pc:docMk/>
            <pc:sldMk cId="0" sldId="264"/>
            <ac:grpSpMk id="3" creationId="{00000000-0000-0000-0000-000000000000}"/>
          </ac:grpSpMkLst>
        </pc:grpChg>
      </pc:sldChg>
      <pc:sldChg chg="addSp delSp modSp mod">
        <pc:chgData name="Karthi Keyan" userId="08504547b06a88e5" providerId="LiveId" clId="{11422D21-A503-4EB6-8F04-46D5351ECA60}" dt="2025-09-24T09:03:18.369" v="1418" actId="1076"/>
        <pc:sldMkLst>
          <pc:docMk/>
          <pc:sldMk cId="0" sldId="265"/>
        </pc:sldMkLst>
        <pc:spChg chg="mod">
          <ac:chgData name="Karthi Keyan" userId="08504547b06a88e5" providerId="LiveId" clId="{11422D21-A503-4EB6-8F04-46D5351ECA60}" dt="2025-09-24T09:02:50.103" v="1409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3:09.859" v="1417" actId="14100"/>
          <ac:spMkLst>
            <pc:docMk/>
            <pc:sldMk cId="0" sldId="265"/>
            <ac:spMk id="3" creationId="{00000000-0000-0000-0000-000000000000}"/>
          </ac:spMkLst>
        </pc:spChg>
        <pc:spChg chg="mod">
          <ac:chgData name="Karthi Keyan" userId="08504547b06a88e5" providerId="LiveId" clId="{11422D21-A503-4EB6-8F04-46D5351ECA60}" dt="2025-09-24T09:03:18.369" v="1418" actId="1076"/>
          <ac:spMkLst>
            <pc:docMk/>
            <pc:sldMk cId="0" sldId="265"/>
            <ac:spMk id="5" creationId="{00000000-0000-0000-0000-000000000000}"/>
          </ac:spMkLst>
        </pc:spChg>
        <pc:spChg chg="del">
          <ac:chgData name="Karthi Keyan" userId="08504547b06a88e5" providerId="LiveId" clId="{11422D21-A503-4EB6-8F04-46D5351ECA60}" dt="2025-09-24T09:02:34.044" v="1405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Karthi Keyan" userId="08504547b06a88e5" providerId="LiveId" clId="{11422D21-A503-4EB6-8F04-46D5351ECA60}" dt="2025-09-24T09:02:36.603" v="1406" actId="478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9:03:01.430" v="1413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Karthi Keyan" userId="08504547b06a88e5" providerId="LiveId" clId="{11422D21-A503-4EB6-8F04-46D5351ECA60}" dt="2025-09-24T09:03:01.434" v="1415"/>
          <ac:spMkLst>
            <pc:docMk/>
            <pc:sldMk cId="0" sldId="265"/>
            <ac:spMk id="10" creationId="{00000000-0000-0000-0000-000000000000}"/>
          </ac:spMkLst>
        </pc:spChg>
        <pc:spChg chg="del">
          <ac:chgData name="Karthi Keyan" userId="08504547b06a88e5" providerId="LiveId" clId="{11422D21-A503-4EB6-8F04-46D5351ECA60}" dt="2025-09-24T09:02:39.406" v="1407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Karthi Keyan" userId="08504547b06a88e5" providerId="LiveId" clId="{11422D21-A503-4EB6-8F04-46D5351ECA60}" dt="2025-09-24T09:02:45.881" v="1408" actId="478"/>
          <ac:spMkLst>
            <pc:docMk/>
            <pc:sldMk cId="0" sldId="265"/>
            <ac:spMk id="12" creationId="{00000000-0000-0000-0000-000000000000}"/>
          </ac:spMkLst>
        </pc:spChg>
        <pc:spChg chg="add del mod">
          <ac:chgData name="Karthi Keyan" userId="08504547b06a88e5" providerId="LiveId" clId="{11422D21-A503-4EB6-8F04-46D5351ECA60}" dt="2025-09-24T07:50:15.743" v="173" actId="478"/>
          <ac:spMkLst>
            <pc:docMk/>
            <pc:sldMk cId="0" sldId="265"/>
            <ac:spMk id="13" creationId="{B9578605-B464-361D-3F50-7F19F5F1AE0E}"/>
          </ac:spMkLst>
        </pc:spChg>
        <pc:spChg chg="add del mod">
          <ac:chgData name="Karthi Keyan" userId="08504547b06a88e5" providerId="LiveId" clId="{11422D21-A503-4EB6-8F04-46D5351ECA60}" dt="2025-09-24T07:50:33.451" v="176" actId="478"/>
          <ac:spMkLst>
            <pc:docMk/>
            <pc:sldMk cId="0" sldId="265"/>
            <ac:spMk id="14" creationId="{CD03573E-954A-CC3E-7FBD-9BA03805A6A0}"/>
          </ac:spMkLst>
        </pc:spChg>
      </pc:sldChg>
      <pc:sldChg chg="addSp delSp modSp add mod ord">
        <pc:chgData name="Karthi Keyan" userId="08504547b06a88e5" providerId="LiveId" clId="{11422D21-A503-4EB6-8F04-46D5351ECA60}" dt="2025-09-24T09:31:22.154" v="1467" actId="20577"/>
        <pc:sldMkLst>
          <pc:docMk/>
          <pc:sldMk cId="2599397279" sldId="266"/>
        </pc:sldMkLst>
        <pc:spChg chg="add mod">
          <ac:chgData name="Karthi Keyan" userId="08504547b06a88e5" providerId="LiveId" clId="{11422D21-A503-4EB6-8F04-46D5351ECA60}" dt="2025-09-24T07:49:34.550" v="170" actId="1076"/>
          <ac:spMkLst>
            <pc:docMk/>
            <pc:sldMk cId="2599397279" sldId="266"/>
            <ac:spMk id="8" creationId="{2691A115-4274-FFF6-AA51-B8B7A1BA3959}"/>
          </ac:spMkLst>
        </pc:spChg>
        <pc:spChg chg="del">
          <ac:chgData name="Karthi Keyan" userId="08504547b06a88e5" providerId="LiveId" clId="{11422D21-A503-4EB6-8F04-46D5351ECA60}" dt="2025-09-24T07:49:21.743" v="166" actId="478"/>
          <ac:spMkLst>
            <pc:docMk/>
            <pc:sldMk cId="2599397279" sldId="266"/>
            <ac:spMk id="9" creationId="{002AFF31-F2ED-8B68-E189-E245D81D4A21}"/>
          </ac:spMkLst>
        </pc:spChg>
        <pc:spChg chg="mod">
          <ac:chgData name="Karthi Keyan" userId="08504547b06a88e5" providerId="LiveId" clId="{11422D21-A503-4EB6-8F04-46D5351ECA60}" dt="2025-09-24T09:31:13.749" v="1465" actId="115"/>
          <ac:spMkLst>
            <pc:docMk/>
            <pc:sldMk cId="2599397279" sldId="266"/>
            <ac:spMk id="11" creationId="{F03033A8-007A-C309-F2D6-413A2B1FF9EE}"/>
          </ac:spMkLst>
        </pc:spChg>
        <pc:spChg chg="mod">
          <ac:chgData name="Karthi Keyan" userId="08504547b06a88e5" providerId="LiveId" clId="{11422D21-A503-4EB6-8F04-46D5351ECA60}" dt="2025-09-24T09:31:22.154" v="1467" actId="20577"/>
          <ac:spMkLst>
            <pc:docMk/>
            <pc:sldMk cId="2599397279" sldId="266"/>
            <ac:spMk id="24" creationId="{B51C12AA-694E-7F44-B2B5-D1662BB51A4F}"/>
          </ac:spMkLst>
        </pc:spChg>
        <pc:grpChg chg="mod">
          <ac:chgData name="Karthi Keyan" userId="08504547b06a88e5" providerId="LiveId" clId="{11422D21-A503-4EB6-8F04-46D5351ECA60}" dt="2025-09-24T07:49:28.587" v="168" actId="1076"/>
          <ac:grpSpMkLst>
            <pc:docMk/>
            <pc:sldMk cId="2599397279" sldId="266"/>
            <ac:grpSpMk id="3" creationId="{4A7A6A36-4055-AEAB-1014-BEA8C376FE59}"/>
          </ac:grpSpMkLst>
        </pc:grpChg>
        <pc:grpChg chg="mod">
          <ac:chgData name="Karthi Keyan" userId="08504547b06a88e5" providerId="LiveId" clId="{11422D21-A503-4EB6-8F04-46D5351ECA60}" dt="2025-09-24T07:47:29.217" v="152" actId="1076"/>
          <ac:grpSpMkLst>
            <pc:docMk/>
            <pc:sldMk cId="2599397279" sldId="266"/>
            <ac:grpSpMk id="12" creationId="{CBC4845D-5E26-0C1A-6917-6AAE05091DEC}"/>
          </ac:grpSpMkLst>
        </pc:grpChg>
        <pc:graphicFrameChg chg="add mod">
          <ac:chgData name="Karthi Keyan" userId="08504547b06a88e5" providerId="LiveId" clId="{11422D21-A503-4EB6-8F04-46D5351ECA60}" dt="2025-09-24T09:31:16.277" v="1466" actId="114"/>
          <ac:graphicFrameMkLst>
            <pc:docMk/>
            <pc:sldMk cId="2599397279" sldId="266"/>
            <ac:graphicFrameMk id="6" creationId="{30ED7089-1CEC-C262-BB2C-127A806FA45C}"/>
          </ac:graphicFrameMkLst>
        </pc:graphicFrameChg>
        <pc:graphicFrameChg chg="del">
          <ac:chgData name="Karthi Keyan" userId="08504547b06a88e5" providerId="LiveId" clId="{11422D21-A503-4EB6-8F04-46D5351ECA60}" dt="2025-09-24T07:44:44.598" v="3" actId="478"/>
          <ac:graphicFrameMkLst>
            <pc:docMk/>
            <pc:sldMk cId="2599397279" sldId="266"/>
            <ac:graphicFrameMk id="23" creationId="{6A5F1FEA-AE6D-9ADC-B1EA-11CB1ED1F4C0}"/>
          </ac:graphicFrameMkLst>
        </pc:graphicFrameChg>
      </pc:sldChg>
      <pc:sldChg chg="addSp delSp modSp add mod ord">
        <pc:chgData name="Karthi Keyan" userId="08504547b06a88e5" providerId="LiveId" clId="{11422D21-A503-4EB6-8F04-46D5351ECA60}" dt="2025-09-24T09:30:44.602" v="1459" actId="404"/>
        <pc:sldMkLst>
          <pc:docMk/>
          <pc:sldMk cId="963483610" sldId="267"/>
        </pc:sldMkLst>
        <pc:spChg chg="mod">
          <ac:chgData name="Karthi Keyan" userId="08504547b06a88e5" providerId="LiveId" clId="{11422D21-A503-4EB6-8F04-46D5351ECA60}" dt="2025-09-24T07:56:53.726" v="360" actId="1076"/>
          <ac:spMkLst>
            <pc:docMk/>
            <pc:sldMk cId="963483610" sldId="267"/>
            <ac:spMk id="6" creationId="{1F880C05-FEC0-CB3B-6F04-18FD52E08FCB}"/>
          </ac:spMkLst>
        </pc:spChg>
        <pc:spChg chg="mod">
          <ac:chgData name="Karthi Keyan" userId="08504547b06a88e5" providerId="LiveId" clId="{11422D21-A503-4EB6-8F04-46D5351ECA60}" dt="2025-09-24T08:11:26.492" v="717" actId="5793"/>
          <ac:spMkLst>
            <pc:docMk/>
            <pc:sldMk cId="963483610" sldId="267"/>
            <ac:spMk id="9" creationId="{4ABCA1B3-25B1-84C4-3A3F-7003F5F19B8E}"/>
          </ac:spMkLst>
        </pc:spChg>
        <pc:spChg chg="add mod">
          <ac:chgData name="Karthi Keyan" userId="08504547b06a88e5" providerId="LiveId" clId="{11422D21-A503-4EB6-8F04-46D5351ECA60}" dt="2025-09-24T07:57:07.021" v="366" actId="1076"/>
          <ac:spMkLst>
            <pc:docMk/>
            <pc:sldMk cId="963483610" sldId="267"/>
            <ac:spMk id="14" creationId="{91D847E8-77C6-40B6-1912-D09E7A444FC8}"/>
          </ac:spMkLst>
        </pc:spChg>
        <pc:spChg chg="mod">
          <ac:chgData name="Karthi Keyan" userId="08504547b06a88e5" providerId="LiveId" clId="{11422D21-A503-4EB6-8F04-46D5351ECA60}" dt="2025-09-24T09:30:44.602" v="1459" actId="404"/>
          <ac:spMkLst>
            <pc:docMk/>
            <pc:sldMk cId="963483610" sldId="267"/>
            <ac:spMk id="17" creationId="{10BB4089-F7E5-27DE-41C1-4F09047CBB04}"/>
          </ac:spMkLst>
        </pc:spChg>
        <pc:spChg chg="del mod">
          <ac:chgData name="Karthi Keyan" userId="08504547b06a88e5" providerId="LiveId" clId="{11422D21-A503-4EB6-8F04-46D5351ECA60}" dt="2025-09-24T07:56:43.484" v="356" actId="478"/>
          <ac:spMkLst>
            <pc:docMk/>
            <pc:sldMk cId="963483610" sldId="267"/>
            <ac:spMk id="18" creationId="{72822382-FDA6-C50C-67C2-17CD117523A9}"/>
          </ac:spMkLst>
        </pc:spChg>
        <pc:grpChg chg="mod">
          <ac:chgData name="Karthi Keyan" userId="08504547b06a88e5" providerId="LiveId" clId="{11422D21-A503-4EB6-8F04-46D5351ECA60}" dt="2025-09-24T07:55:03.929" v="336" actId="1076"/>
          <ac:grpSpMkLst>
            <pc:docMk/>
            <pc:sldMk cId="963483610" sldId="267"/>
            <ac:grpSpMk id="3" creationId="{5DF4B97C-82E4-7C56-34B9-B03795ED3DDD}"/>
          </ac:grpSpMkLst>
        </pc:grpChg>
        <pc:grpChg chg="mod">
          <ac:chgData name="Karthi Keyan" userId="08504547b06a88e5" providerId="LiveId" clId="{11422D21-A503-4EB6-8F04-46D5351ECA60}" dt="2025-09-24T07:56:01.702" v="348" actId="1076"/>
          <ac:grpSpMkLst>
            <pc:docMk/>
            <pc:sldMk cId="963483610" sldId="267"/>
            <ac:grpSpMk id="8" creationId="{DF052182-8BCF-F145-EF65-C4C212A78F91}"/>
          </ac:grpSpMkLst>
        </pc:grpChg>
        <pc:grpChg chg="mod">
          <ac:chgData name="Karthi Keyan" userId="08504547b06a88e5" providerId="LiveId" clId="{11422D21-A503-4EB6-8F04-46D5351ECA60}" dt="2025-09-24T07:56:48.656" v="358" actId="1076"/>
          <ac:grpSpMkLst>
            <pc:docMk/>
            <pc:sldMk cId="963483610" sldId="267"/>
            <ac:grpSpMk id="10" creationId="{9735B566-1AC8-D9FB-1609-0DDE874C00F0}"/>
          </ac:grpSpMkLst>
        </pc:grpChg>
        <pc:graphicFrameChg chg="add mod">
          <ac:chgData name="Karthi Keyan" userId="08504547b06a88e5" providerId="LiveId" clId="{11422D21-A503-4EB6-8F04-46D5351ECA60}" dt="2025-09-24T09:30:34.036" v="1455" actId="114"/>
          <ac:graphicFrameMkLst>
            <pc:docMk/>
            <pc:sldMk cId="963483610" sldId="267"/>
            <ac:graphicFrameMk id="7" creationId="{C8174088-CC22-E46C-AD36-82EDFE828294}"/>
          </ac:graphicFrameMkLst>
        </pc:graphicFrameChg>
        <pc:graphicFrameChg chg="del">
          <ac:chgData name="Karthi Keyan" userId="08504547b06a88e5" providerId="LiveId" clId="{11422D21-A503-4EB6-8F04-46D5351ECA60}" dt="2025-09-24T07:51:33.216" v="180" actId="478"/>
          <ac:graphicFrameMkLst>
            <pc:docMk/>
            <pc:sldMk cId="963483610" sldId="267"/>
            <ac:graphicFrameMk id="22" creationId="{4A08BC1B-D796-EB68-C436-DAA5D82BF209}"/>
          </ac:graphicFrameMkLst>
        </pc:graphicFrameChg>
      </pc:sldChg>
      <pc:sldChg chg="addSp delSp modSp add mod ord">
        <pc:chgData name="Karthi Keyan" userId="08504547b06a88e5" providerId="LiveId" clId="{11422D21-A503-4EB6-8F04-46D5351ECA60}" dt="2025-09-24T09:29:30.104" v="1441" actId="114"/>
        <pc:sldMkLst>
          <pc:docMk/>
          <pc:sldMk cId="2717704662" sldId="268"/>
        </pc:sldMkLst>
        <pc:spChg chg="mod">
          <ac:chgData name="Karthi Keyan" userId="08504547b06a88e5" providerId="LiveId" clId="{11422D21-A503-4EB6-8F04-46D5351ECA60}" dt="2025-09-24T08:11:09.342" v="711" actId="6549"/>
          <ac:spMkLst>
            <pc:docMk/>
            <pc:sldMk cId="2717704662" sldId="268"/>
            <ac:spMk id="9" creationId="{43FA62C8-4DED-93C8-8027-67DAD9918745}"/>
          </ac:spMkLst>
        </pc:spChg>
        <pc:spChg chg="add mod">
          <ac:chgData name="Karthi Keyan" userId="08504547b06a88e5" providerId="LiveId" clId="{11422D21-A503-4EB6-8F04-46D5351ECA60}" dt="2025-09-24T09:29:15.855" v="1438" actId="20577"/>
          <ac:spMkLst>
            <pc:docMk/>
            <pc:sldMk cId="2717704662" sldId="268"/>
            <ac:spMk id="12" creationId="{C4FCF77B-DFE0-ADE3-FE8D-BC8CDD80C8D6}"/>
          </ac:spMkLst>
        </pc:spChg>
        <pc:spChg chg="add mod">
          <ac:chgData name="Karthi Keyan" userId="08504547b06a88e5" providerId="LiveId" clId="{11422D21-A503-4EB6-8F04-46D5351ECA60}" dt="2025-09-24T08:13:29.595" v="742" actId="1076"/>
          <ac:spMkLst>
            <pc:docMk/>
            <pc:sldMk cId="2717704662" sldId="268"/>
            <ac:spMk id="13" creationId="{F8DA20C6-F1B9-39B4-ABB5-BF4CABF27E81}"/>
          </ac:spMkLst>
        </pc:spChg>
        <pc:spChg chg="mod">
          <ac:chgData name="Karthi Keyan" userId="08504547b06a88e5" providerId="LiveId" clId="{11422D21-A503-4EB6-8F04-46D5351ECA60}" dt="2025-09-24T09:29:23.735" v="1439" actId="115"/>
          <ac:spMkLst>
            <pc:docMk/>
            <pc:sldMk cId="2717704662" sldId="268"/>
            <ac:spMk id="30" creationId="{88907517-ED4C-7867-6C9D-FEFD0B84DB78}"/>
          </ac:spMkLst>
        </pc:spChg>
        <pc:spChg chg="del mod">
          <ac:chgData name="Karthi Keyan" userId="08504547b06a88e5" providerId="LiveId" clId="{11422D21-A503-4EB6-8F04-46D5351ECA60}" dt="2025-09-24T08:13:00.532" v="737" actId="478"/>
          <ac:spMkLst>
            <pc:docMk/>
            <pc:sldMk cId="2717704662" sldId="268"/>
            <ac:spMk id="39" creationId="{8A1F0E33-22A4-6239-3135-AA453A380399}"/>
          </ac:spMkLst>
        </pc:spChg>
        <pc:grpChg chg="del">
          <ac:chgData name="Karthi Keyan" userId="08504547b06a88e5" providerId="LiveId" clId="{11422D21-A503-4EB6-8F04-46D5351ECA60}" dt="2025-09-24T08:11:12.925" v="712" actId="478"/>
          <ac:grpSpMkLst>
            <pc:docMk/>
            <pc:sldMk cId="2717704662" sldId="268"/>
            <ac:grpSpMk id="8" creationId="{3E6B1DA6-84A9-B4D0-A1DD-D352CBF228A1}"/>
          </ac:grpSpMkLst>
        </pc:grpChg>
        <pc:graphicFrameChg chg="add mod">
          <ac:chgData name="Karthi Keyan" userId="08504547b06a88e5" providerId="LiveId" clId="{11422D21-A503-4EB6-8F04-46D5351ECA60}" dt="2025-09-24T09:29:30.104" v="1441" actId="114"/>
          <ac:graphicFrameMkLst>
            <pc:docMk/>
            <pc:sldMk cId="2717704662" sldId="268"/>
            <ac:graphicFrameMk id="7" creationId="{99187E8B-BB32-747A-FA25-AF38CD5FDE19}"/>
          </ac:graphicFrameMkLst>
        </pc:graphicFrameChg>
        <pc:graphicFrameChg chg="add del mod">
          <ac:chgData name="Karthi Keyan" userId="08504547b06a88e5" providerId="LiveId" clId="{11422D21-A503-4EB6-8F04-46D5351ECA60}" dt="2025-09-24T08:11:17.729" v="716" actId="478"/>
          <ac:graphicFrameMkLst>
            <pc:docMk/>
            <pc:sldMk cId="2717704662" sldId="268"/>
            <ac:graphicFrameMk id="11" creationId="{99187E8B-BB32-747A-FA25-AF38CD5FDE19}"/>
          </ac:graphicFrameMkLst>
        </pc:graphicFrameChg>
        <pc:graphicFrameChg chg="del">
          <ac:chgData name="Karthi Keyan" userId="08504547b06a88e5" providerId="LiveId" clId="{11422D21-A503-4EB6-8F04-46D5351ECA60}" dt="2025-09-24T08:08:42.931" v="671" actId="478"/>
          <ac:graphicFrameMkLst>
            <pc:docMk/>
            <pc:sldMk cId="2717704662" sldId="268"/>
            <ac:graphicFrameMk id="38" creationId="{C25556E0-4E9B-8E16-EC98-591E3391DEFA}"/>
          </ac:graphicFrameMkLst>
        </pc:graphicFrameChg>
      </pc:sldChg>
      <pc:sldChg chg="addSp delSp modSp add mod ord">
        <pc:chgData name="Karthi Keyan" userId="08504547b06a88e5" providerId="LiveId" clId="{11422D21-A503-4EB6-8F04-46D5351ECA60}" dt="2025-09-24T09:30:07.175" v="1450" actId="114"/>
        <pc:sldMkLst>
          <pc:docMk/>
          <pc:sldMk cId="3687375049" sldId="269"/>
        </pc:sldMkLst>
        <pc:spChg chg="mod">
          <ac:chgData name="Karthi Keyan" userId="08504547b06a88e5" providerId="LiveId" clId="{11422D21-A503-4EB6-8F04-46D5351ECA60}" dt="2025-09-24T08:21:08.926" v="920" actId="1076"/>
          <ac:spMkLst>
            <pc:docMk/>
            <pc:sldMk cId="3687375049" sldId="269"/>
            <ac:spMk id="2" creationId="{3733B5EE-8CB9-1CDC-C20D-245FB05318AB}"/>
          </ac:spMkLst>
        </pc:spChg>
        <pc:spChg chg="del">
          <ac:chgData name="Karthi Keyan" userId="08504547b06a88e5" providerId="LiveId" clId="{11422D21-A503-4EB6-8F04-46D5351ECA60}" dt="2025-09-24T08:14:18.046" v="748" actId="478"/>
          <ac:spMkLst>
            <pc:docMk/>
            <pc:sldMk cId="3687375049" sldId="269"/>
            <ac:spMk id="3" creationId="{A6B112D1-806A-1CF2-2011-62FD65DA3FCE}"/>
          </ac:spMkLst>
        </pc:spChg>
        <pc:spChg chg="del mod">
          <ac:chgData name="Karthi Keyan" userId="08504547b06a88e5" providerId="LiveId" clId="{11422D21-A503-4EB6-8F04-46D5351ECA60}" dt="2025-09-24T08:23:02.787" v="942" actId="478"/>
          <ac:spMkLst>
            <pc:docMk/>
            <pc:sldMk cId="3687375049" sldId="269"/>
            <ac:spMk id="4" creationId="{9C8CFDE2-7C21-EFAF-9F89-BFE4E4B6F43E}"/>
          </ac:spMkLst>
        </pc:spChg>
        <pc:spChg chg="mod">
          <ac:chgData name="Karthi Keyan" userId="08504547b06a88e5" providerId="LiveId" clId="{11422D21-A503-4EB6-8F04-46D5351ECA60}" dt="2025-09-24T08:23:11.619" v="943" actId="1076"/>
          <ac:spMkLst>
            <pc:docMk/>
            <pc:sldMk cId="3687375049" sldId="269"/>
            <ac:spMk id="5" creationId="{25F35E8C-D18C-A34C-970D-24B1EDB1B389}"/>
          </ac:spMkLst>
        </pc:spChg>
        <pc:spChg chg="mod">
          <ac:chgData name="Karthi Keyan" userId="08504547b06a88e5" providerId="LiveId" clId="{11422D21-A503-4EB6-8F04-46D5351ECA60}" dt="2025-09-24T09:29:57.639" v="1448" actId="115"/>
          <ac:spMkLst>
            <pc:docMk/>
            <pc:sldMk cId="3687375049" sldId="269"/>
            <ac:spMk id="6" creationId="{2D2324E0-A4F6-EFB8-3868-9FDB277AC07B}"/>
          </ac:spMkLst>
        </pc:spChg>
        <pc:spChg chg="del">
          <ac:chgData name="Karthi Keyan" userId="08504547b06a88e5" providerId="LiveId" clId="{11422D21-A503-4EB6-8F04-46D5351ECA60}" dt="2025-09-24T08:14:13.201" v="746" actId="478"/>
          <ac:spMkLst>
            <pc:docMk/>
            <pc:sldMk cId="3687375049" sldId="269"/>
            <ac:spMk id="7" creationId="{338AC1C7-3049-3090-C7BF-2A039EA55D3C}"/>
          </ac:spMkLst>
        </pc:spChg>
        <pc:spChg chg="del">
          <ac:chgData name="Karthi Keyan" userId="08504547b06a88e5" providerId="LiveId" clId="{11422D21-A503-4EB6-8F04-46D5351ECA60}" dt="2025-09-24T08:14:15.654" v="747" actId="478"/>
          <ac:spMkLst>
            <pc:docMk/>
            <pc:sldMk cId="3687375049" sldId="269"/>
            <ac:spMk id="8" creationId="{C84EA1D7-BC61-28BC-3741-57FB7B82B056}"/>
          </ac:spMkLst>
        </pc:spChg>
        <pc:spChg chg="add mod">
          <ac:chgData name="Karthi Keyan" userId="08504547b06a88e5" providerId="LiveId" clId="{11422D21-A503-4EB6-8F04-46D5351ECA60}" dt="2025-09-24T09:29:06.731" v="1437" actId="20577"/>
          <ac:spMkLst>
            <pc:docMk/>
            <pc:sldMk cId="3687375049" sldId="269"/>
            <ac:spMk id="11" creationId="{1B43E8E8-92A5-B0A9-929A-F54F92DF3EE9}"/>
          </ac:spMkLst>
        </pc:spChg>
        <pc:graphicFrameChg chg="add mod">
          <ac:chgData name="Karthi Keyan" userId="08504547b06a88e5" providerId="LiveId" clId="{11422D21-A503-4EB6-8F04-46D5351ECA60}" dt="2025-09-24T09:30:07.175" v="1450" actId="114"/>
          <ac:graphicFrameMkLst>
            <pc:docMk/>
            <pc:sldMk cId="3687375049" sldId="269"/>
            <ac:graphicFrameMk id="9" creationId="{C900ED37-9C14-93FC-E979-F91496FD9949}"/>
          </ac:graphicFrameMkLst>
        </pc:graphicFrameChg>
        <pc:graphicFrameChg chg="add del mod">
          <ac:chgData name="Karthi Keyan" userId="08504547b06a88e5" providerId="LiveId" clId="{11422D21-A503-4EB6-8F04-46D5351ECA60}" dt="2025-09-24T08:21:23.637" v="924" actId="478"/>
          <ac:graphicFrameMkLst>
            <pc:docMk/>
            <pc:sldMk cId="3687375049" sldId="269"/>
            <ac:graphicFrameMk id="10" creationId="{C900ED37-9C14-93FC-E979-F91496FD9949}"/>
          </ac:graphicFrameMkLst>
        </pc:graphicFrameChg>
      </pc:sldChg>
      <pc:sldChg chg="addSp delSp modSp add mod ord">
        <pc:chgData name="Karthi Keyan" userId="08504547b06a88e5" providerId="LiveId" clId="{11422D21-A503-4EB6-8F04-46D5351ECA60}" dt="2025-09-24T09:29:51.983" v="1447" actId="115"/>
        <pc:sldMkLst>
          <pc:docMk/>
          <pc:sldMk cId="525004385" sldId="270"/>
        </pc:sldMkLst>
        <pc:spChg chg="mod">
          <ac:chgData name="Karthi Keyan" userId="08504547b06a88e5" providerId="LiveId" clId="{11422D21-A503-4EB6-8F04-46D5351ECA60}" dt="2025-09-24T08:25:27.537" v="982" actId="20577"/>
          <ac:spMkLst>
            <pc:docMk/>
            <pc:sldMk cId="525004385" sldId="270"/>
            <ac:spMk id="4" creationId="{FBB07882-C60F-D5CE-8EC6-EDA2CAC3A550}"/>
          </ac:spMkLst>
        </pc:spChg>
        <pc:spChg chg="mod">
          <ac:chgData name="Karthi Keyan" userId="08504547b06a88e5" providerId="LiveId" clId="{11422D21-A503-4EB6-8F04-46D5351ECA60}" dt="2025-09-24T09:28:38.444" v="1431" actId="20577"/>
          <ac:spMkLst>
            <pc:docMk/>
            <pc:sldMk cId="525004385" sldId="270"/>
            <ac:spMk id="9" creationId="{20E0046C-8522-5F83-807A-E9A70D922D11}"/>
          </ac:spMkLst>
        </pc:spChg>
        <pc:spChg chg="del">
          <ac:chgData name="Karthi Keyan" userId="08504547b06a88e5" providerId="LiveId" clId="{11422D21-A503-4EB6-8F04-46D5351ECA60}" dt="2025-09-24T08:26:48.815" v="1039" actId="478"/>
          <ac:spMkLst>
            <pc:docMk/>
            <pc:sldMk cId="525004385" sldId="270"/>
            <ac:spMk id="14" creationId="{C549D4F8-0FBA-EF81-AB15-D72DDB45096D}"/>
          </ac:spMkLst>
        </pc:spChg>
        <pc:spChg chg="add mod">
          <ac:chgData name="Karthi Keyan" userId="08504547b06a88e5" providerId="LiveId" clId="{11422D21-A503-4EB6-8F04-46D5351ECA60}" dt="2025-09-24T08:27:16.909" v="1044" actId="1076"/>
          <ac:spMkLst>
            <pc:docMk/>
            <pc:sldMk cId="525004385" sldId="270"/>
            <ac:spMk id="16" creationId="{4B55E3E8-A418-A013-6118-466D6E1791FC}"/>
          </ac:spMkLst>
        </pc:spChg>
        <pc:spChg chg="mod">
          <ac:chgData name="Karthi Keyan" userId="08504547b06a88e5" providerId="LiveId" clId="{11422D21-A503-4EB6-8F04-46D5351ECA60}" dt="2025-09-24T09:29:51.983" v="1447" actId="115"/>
          <ac:spMkLst>
            <pc:docMk/>
            <pc:sldMk cId="525004385" sldId="270"/>
            <ac:spMk id="17" creationId="{0C5D6954-8509-BA6D-F962-DAB4EE1FAAAF}"/>
          </ac:spMkLst>
        </pc:spChg>
        <pc:grpChg chg="mod">
          <ac:chgData name="Karthi Keyan" userId="08504547b06a88e5" providerId="LiveId" clId="{11422D21-A503-4EB6-8F04-46D5351ECA60}" dt="2025-09-24T08:27:13.458" v="1043" actId="1076"/>
          <ac:grpSpMkLst>
            <pc:docMk/>
            <pc:sldMk cId="525004385" sldId="270"/>
            <ac:grpSpMk id="3" creationId="{F8EC573E-7CDB-57A6-67C8-3CA45F6FF8D3}"/>
          </ac:grpSpMkLst>
        </pc:grpChg>
        <pc:graphicFrameChg chg="del">
          <ac:chgData name="Karthi Keyan" userId="08504547b06a88e5" providerId="LiveId" clId="{11422D21-A503-4EB6-8F04-46D5351ECA60}" dt="2025-09-24T08:23:35.325" v="945" actId="478"/>
          <ac:graphicFrameMkLst>
            <pc:docMk/>
            <pc:sldMk cId="525004385" sldId="270"/>
            <ac:graphicFrameMk id="7" creationId="{F0EB7147-0BDD-9F77-9FFB-A50B70F1D60F}"/>
          </ac:graphicFrameMkLst>
        </pc:graphicFrameChg>
        <pc:graphicFrameChg chg="add mod">
          <ac:chgData name="Karthi Keyan" userId="08504547b06a88e5" providerId="LiveId" clId="{11422D21-A503-4EB6-8F04-46D5351ECA60}" dt="2025-09-24T09:29:47.118" v="1446" actId="114"/>
          <ac:graphicFrameMkLst>
            <pc:docMk/>
            <pc:sldMk cId="525004385" sldId="270"/>
            <ac:graphicFrameMk id="15" creationId="{4D4EFCD6-32E5-3AC3-C073-170FC2565005}"/>
          </ac:graphicFrameMkLst>
        </pc:graphicFrameChg>
      </pc:sldChg>
      <pc:sldChg chg="addSp delSp modSp add mod ord">
        <pc:chgData name="Karthi Keyan" userId="08504547b06a88e5" providerId="LiveId" clId="{11422D21-A503-4EB6-8F04-46D5351ECA60}" dt="2025-09-24T09:29:41.612" v="1444" actId="115"/>
        <pc:sldMkLst>
          <pc:docMk/>
          <pc:sldMk cId="338537115" sldId="271"/>
        </pc:sldMkLst>
        <pc:spChg chg="mod">
          <ac:chgData name="Karthi Keyan" userId="08504547b06a88e5" providerId="LiveId" clId="{11422D21-A503-4EB6-8F04-46D5351ECA60}" dt="2025-09-24T08:29:30.909" v="1070" actId="20577"/>
          <ac:spMkLst>
            <pc:docMk/>
            <pc:sldMk cId="338537115" sldId="271"/>
            <ac:spMk id="4" creationId="{B7AFD55A-1A6E-F3E3-B599-0D382C07F5C3}"/>
          </ac:spMkLst>
        </pc:spChg>
        <pc:spChg chg="mod">
          <ac:chgData name="Karthi Keyan" userId="08504547b06a88e5" providerId="LiveId" clId="{11422D21-A503-4EB6-8F04-46D5351ECA60}" dt="2025-09-24T09:29:41.612" v="1444" actId="115"/>
          <ac:spMkLst>
            <pc:docMk/>
            <pc:sldMk cId="338537115" sldId="271"/>
            <ac:spMk id="20" creationId="{74183665-7312-2751-3715-BFD7B8F25C6A}"/>
          </ac:spMkLst>
        </pc:spChg>
        <pc:spChg chg="del mod">
          <ac:chgData name="Karthi Keyan" userId="08504547b06a88e5" providerId="LiveId" clId="{11422D21-A503-4EB6-8F04-46D5351ECA60}" dt="2025-09-24T08:30:50.575" v="1121"/>
          <ac:spMkLst>
            <pc:docMk/>
            <pc:sldMk cId="338537115" sldId="271"/>
            <ac:spMk id="23" creationId="{5BC402E2-E487-EEDB-BC77-B8A674AE6704}"/>
          </ac:spMkLst>
        </pc:spChg>
        <pc:spChg chg="mod">
          <ac:chgData name="Karthi Keyan" userId="08504547b06a88e5" providerId="LiveId" clId="{11422D21-A503-4EB6-8F04-46D5351ECA60}" dt="2025-09-24T08:30:49.857" v="1119" actId="1076"/>
          <ac:spMkLst>
            <pc:docMk/>
            <pc:sldMk cId="338537115" sldId="271"/>
            <ac:spMk id="25" creationId="{22DE299E-615E-1F05-362D-9587F356D5EB}"/>
          </ac:spMkLst>
        </pc:spChg>
        <pc:spChg chg="mod">
          <ac:chgData name="Karthi Keyan" userId="08504547b06a88e5" providerId="LiveId" clId="{11422D21-A503-4EB6-8F04-46D5351ECA60}" dt="2025-09-24T08:30:37.054" v="1117" actId="14100"/>
          <ac:spMkLst>
            <pc:docMk/>
            <pc:sldMk cId="338537115" sldId="271"/>
            <ac:spMk id="27" creationId="{630383F5-0D1F-B0F0-D649-81E385089782}"/>
          </ac:spMkLst>
        </pc:spChg>
        <pc:grpChg chg="mod">
          <ac:chgData name="Karthi Keyan" userId="08504547b06a88e5" providerId="LiveId" clId="{11422D21-A503-4EB6-8F04-46D5351ECA60}" dt="2025-09-24T08:29:57.808" v="1109" actId="1076"/>
          <ac:grpSpMkLst>
            <pc:docMk/>
            <pc:sldMk cId="338537115" sldId="271"/>
            <ac:grpSpMk id="3" creationId="{D6FFD822-9C13-D183-D2A7-081345FFCB18}"/>
          </ac:grpSpMkLst>
        </pc:grpChg>
        <pc:grpChg chg="mod">
          <ac:chgData name="Karthi Keyan" userId="08504547b06a88e5" providerId="LiveId" clId="{11422D21-A503-4EB6-8F04-46D5351ECA60}" dt="2025-09-24T08:29:13.672" v="1069" actId="14100"/>
          <ac:grpSpMkLst>
            <pc:docMk/>
            <pc:sldMk cId="338537115" sldId="271"/>
            <ac:grpSpMk id="6" creationId="{7A3C409F-F11E-3EE8-DF50-7AE54AC0373E}"/>
          </ac:grpSpMkLst>
        </pc:grpChg>
        <pc:grpChg chg="mod">
          <ac:chgData name="Karthi Keyan" userId="08504547b06a88e5" providerId="LiveId" clId="{11422D21-A503-4EB6-8F04-46D5351ECA60}" dt="2025-09-24T08:30:44.407" v="1118" actId="1076"/>
          <ac:grpSpMkLst>
            <pc:docMk/>
            <pc:sldMk cId="338537115" sldId="271"/>
            <ac:grpSpMk id="26" creationId="{D6031296-FDA0-2E33-9068-2BDCC2AA3A07}"/>
          </ac:grpSpMkLst>
        </pc:grpChg>
        <pc:graphicFrameChg chg="add mod">
          <ac:chgData name="Karthi Keyan" userId="08504547b06a88e5" providerId="LiveId" clId="{11422D21-A503-4EB6-8F04-46D5351ECA60}" dt="2025-09-24T09:29:38.326" v="1443" actId="114"/>
          <ac:graphicFrameMkLst>
            <pc:docMk/>
            <pc:sldMk cId="338537115" sldId="271"/>
            <ac:graphicFrameMk id="9" creationId="{ADA3D65B-BFB0-9722-19A1-97674A1E7E4E}"/>
          </ac:graphicFrameMkLst>
        </pc:graphicFrameChg>
        <pc:graphicFrameChg chg="del">
          <ac:chgData name="Karthi Keyan" userId="08504547b06a88e5" providerId="LiveId" clId="{11422D21-A503-4EB6-8F04-46D5351ECA60}" dt="2025-09-24T08:28:04.793" v="1048" actId="478"/>
          <ac:graphicFrameMkLst>
            <pc:docMk/>
            <pc:sldMk cId="338537115" sldId="271"/>
            <ac:graphicFrameMk id="24" creationId="{263C1DA0-7B05-F34E-53E8-2BB749B054D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keyan\Downloads\Customer_Demographics_and_Purchase_Behavior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Karthikeyan\Downloads\Customer_Demographics_and_Purchase_Behavio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Karthikeyan\Downloads\Customer_Demographics_and_Purchase_Behavio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[Customer_Demographics_and_Purchase_Behavior.xlsx]Pie chart cust.Distribution!PivotTable5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sng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400" i="1" u="sng" dirty="0">
                <a:solidFill>
                  <a:schemeClr val="tx1"/>
                </a:solidFill>
              </a:rPr>
              <a:t>Customer</a:t>
            </a:r>
            <a:r>
              <a:rPr lang="en-IN" sz="2400" u="sng" dirty="0">
                <a:solidFill>
                  <a:schemeClr val="tx1"/>
                </a:solidFill>
              </a:rPr>
              <a:t> Distribution by region in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sng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2540000" dir="21540000" algn="ctr" rotWithShape="0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80EE6BA-A8DF-4BB2-91AC-5D948F20A793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: </a:t>
                </a:r>
                <a:fld id="{DF73A80B-E76C-46F0-A4FC-4E3F6FB978DE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0EFE287F-4B35-481E-A3E0-DAADAE994395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50EF5E6-5BC6-4614-B4AF-90F63C9AD301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</a:t>
                </a:r>
                <a:fld id="{9769E2D1-E1E5-4187-8CE9-A3E5996C986D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8C5B075C-8ECB-4664-A645-136550D0013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9561648-0FB6-4051-BD6E-2F2216B68CEE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: </a:t>
                </a:r>
                <a:fld id="{BE1BFC53-AF67-480A-9260-B09F72EAFF89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2BF32D15-C329-4C4B-8A15-175ADAC666F3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E4CD143-9943-4EB5-B9F1-627F68F9899E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: </a:t>
                </a:r>
                <a:fld id="{60F13665-677E-4D1A-B9E9-5CA40FFFE4CA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6FC9357A-BBCA-44E8-B524-ABBA18E3C1FA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9561648-0FB6-4051-BD6E-2F2216B68CEE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: </a:t>
                </a:r>
                <a:fld id="{BE1BFC53-AF67-480A-9260-B09F72EAFF89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2BF32D15-C329-4C4B-8A15-175ADAC666F3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E4CD143-9943-4EB5-B9F1-627F68F9899E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: </a:t>
                </a:r>
                <a:fld id="{60F13665-677E-4D1A-B9E9-5CA40FFFE4CA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6FC9357A-BBCA-44E8-B524-ABBA18E3C1FA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50EF5E6-5BC6-4614-B4AF-90F63C9AD301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</a:t>
                </a:r>
                <a:fld id="{9769E2D1-E1E5-4187-8CE9-A3E5996C986D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8C5B075C-8ECB-4664-A645-136550D0013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2540000" dir="21540000" algn="ctr" rotWithShape="0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80EE6BA-A8DF-4BB2-91AC-5D948F20A793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: </a:t>
                </a:r>
                <a:fld id="{DF73A80B-E76C-46F0-A4FC-4E3F6FB978DE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0EFE287F-4B35-481E-A3E0-DAADAE994395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9561648-0FB6-4051-BD6E-2F2216B68CEE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: </a:t>
                </a:r>
                <a:fld id="{BE1BFC53-AF67-480A-9260-B09F72EAFF89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2BF32D15-C329-4C4B-8A15-175ADAC666F3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E4CD143-9943-4EB5-B9F1-627F68F9899E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: </a:t>
                </a:r>
                <a:fld id="{60F13665-677E-4D1A-B9E9-5CA40FFFE4CA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6FC9357A-BBCA-44E8-B524-ABBA18E3C1FA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50EF5E6-5BC6-4614-B4AF-90F63C9AD301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 </a:t>
                </a:r>
                <a:fld id="{9769E2D1-E1E5-4187-8CE9-A3E5996C986D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8C5B075C-8ECB-4664-A645-136550D00131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2540000" dir="21540000" algn="ctr" rotWithShape="0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80EE6BA-A8DF-4BB2-91AC-5D948F20A793}" type="CATEGORYNAME">
                  <a:rPr lang="en-US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: </a:t>
                </a:r>
                <a:fld id="{DF73A80B-E76C-46F0-A4FC-4E3F6FB978DE}" type="VALU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aseline="0"/>
                  <a:t>, </a:t>
                </a:r>
                <a:fld id="{0EFE287F-4B35-481E-A3E0-DAADAE994395}" type="PERCENTAGE">
                  <a:rPr lang="en-US" baseline="0"/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solidFill>
              <a:srgbClr val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'Pie chart cust.Distribution'!$I$2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1952-4FDE-850C-FDBA5BA45A1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1952-4FDE-850C-FDBA5BA45A1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1952-4FDE-850C-FDBA5BA45A1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1952-4FDE-850C-FDBA5BA45A1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9561648-0FB6-4051-BD6E-2F2216B68CEE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: </a:t>
                    </a:r>
                    <a:fld id="{BE1BFC53-AF67-480A-9260-B09F72EAFF89}" type="VALUE">
                      <a:rPr lang="en-US" baseline="0"/>
                      <a:pPr/>
                      <a:t>[VALUE]</a:t>
                    </a:fld>
                    <a:r>
                      <a:rPr lang="en-US" baseline="0"/>
                      <a:t>, </a:t>
                    </a:r>
                    <a:fld id="{2BF32D15-C329-4C4B-8A15-175ADAC666F3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out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2-4FDE-850C-FDBA5BA45A1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E4CD143-9943-4EB5-B9F1-627F68F9899E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: </a:t>
                    </a:r>
                    <a:fld id="{60F13665-677E-4D1A-B9E9-5CA40FFFE4CA}" type="VALUE">
                      <a:rPr lang="en-US" baseline="0"/>
                      <a:pPr/>
                      <a:t>[VALUE]</a:t>
                    </a:fld>
                    <a:r>
                      <a:rPr lang="en-US" baseline="0"/>
                      <a:t>, </a:t>
                    </a:r>
                    <a:fld id="{6FC9357A-BBCA-44E8-B524-ABBA18E3C1FA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out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2-4FDE-850C-FDBA5BA45A1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0EF5E6-5BC6-4614-B4AF-90F63C9AD301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</a:t>
                    </a:r>
                    <a:fld id="{9769E2D1-E1E5-4187-8CE9-A3E5996C986D}" type="VALUE">
                      <a:rPr lang="en-US" baseline="0"/>
                      <a:pPr/>
                      <a:t>[VALUE]</a:t>
                    </a:fld>
                    <a:r>
                      <a:rPr lang="en-US" baseline="0"/>
                      <a:t>, </a:t>
                    </a:r>
                    <a:fld id="{8C5B075C-8ECB-4664-A645-136550D00131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out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952-4FDE-850C-FDBA5BA45A1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80EE6BA-A8DF-4BB2-91AC-5D948F20A793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: </a:t>
                    </a:r>
                    <a:fld id="{DF73A80B-E76C-46F0-A4FC-4E3F6FB978DE}" type="VALUE">
                      <a:rPr lang="en-US" baseline="0"/>
                      <a:pPr/>
                      <a:t>[VALUE]</a:t>
                    </a:fld>
                    <a:r>
                      <a:rPr lang="en-US" baseline="0"/>
                      <a:t>, </a:t>
                    </a:r>
                    <a:fld id="{0EFE287F-4B35-481E-A3E0-DAADAE994395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outEnd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952-4FDE-850C-FDBA5BA45A1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'Pie chart cust.Distribution'!$H$3:$H$7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'Pie chart cust.Distribution'!$I$3:$I$7</c:f>
              <c:numCache>
                <c:formatCode>_ * #,##0_ ;_ * \-#,##0_ ;_ * "-"??_ ;_ @_ </c:formatCode>
                <c:ptCount val="4"/>
                <c:pt idx="0">
                  <c:v>6861</c:v>
                </c:pt>
                <c:pt idx="1">
                  <c:v>7136</c:v>
                </c:pt>
                <c:pt idx="2">
                  <c:v>6655</c:v>
                </c:pt>
                <c:pt idx="3">
                  <c:v>6745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52-4FDE-850C-FDBA5BA45A1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[Customer_Demographics_and_Purchase_Behavior.xlsx]Donut chart!PivotTable6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sng" strike="noStrike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i="1" u="sng" dirty="0">
                <a:solidFill>
                  <a:schemeClr val="tx1"/>
                </a:solidFill>
              </a:rPr>
              <a:t>Product</a:t>
            </a:r>
            <a:r>
              <a:rPr lang="en-US" sz="2400" u="sng" dirty="0">
                <a:solidFill>
                  <a:schemeClr val="tx1"/>
                </a:solidFill>
              </a:rPr>
              <a:t> revenue contribution</a:t>
            </a:r>
          </a:p>
          <a:p>
            <a:pPr>
              <a:defRPr sz="2400" u="sng">
                <a:solidFill>
                  <a:schemeClr val="tx1"/>
                </a:solidFill>
              </a:defRPr>
            </a:pPr>
            <a:endParaRPr lang="en-US" sz="2400" u="sng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794987428519508"/>
          <c:y val="2.15464598854560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sng" strike="noStrike" kern="1200" cap="all" spc="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106934001670844"/>
              <c:y val="-8.6862106406080344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3745844-43B3-4092-B24D-DAE1869B0AA3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/>
                  <a:t>            </a:t>
                </a:r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A220D8C8-EE86-4DBA-98C1-5C3D2AFB8428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3366750208855466"/>
              <c:y val="-7.600434310532035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50EC45F-0DB8-4A0B-A037-652CCB5A5F68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/>
                  <a:t>          </a:t>
                </a:r>
                <a:fld id="{6998757D-2F41-437F-AA63-276612623216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086048454469507"/>
              <c:y val="0.1085776330076003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A6C31D3-1A00-4179-9935-5A5DD41253FC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45401B0C-8191-4ABA-A7C1-802E6F65C080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1695906432748542"/>
              <c:y val="0.124864277958740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2E20A9-C4E3-4C24-988A-BD3DD362C675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5B64F0E-2964-420B-8098-1398E4D8C83A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4411027568922305"/>
              <c:y val="-9.9528347163674208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F36366A-12C6-4A39-A1E0-B8B657B662FE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3D7CF28A-C3AA-4655-862A-2974613923D9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3366750208855466"/>
              <c:y val="-7.600434310532035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50EC45F-0DB8-4A0B-A037-652CCB5A5F68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/>
                  <a:t>          </a:t>
                </a:r>
                <a:fld id="{6998757D-2F41-437F-AA63-276612623216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086048454469507"/>
              <c:y val="0.1085776330076003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A6C31D3-1A00-4179-9935-5A5DD41253FC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45401B0C-8191-4ABA-A7C1-802E6F65C080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1695906432748542"/>
              <c:y val="0.124864277958740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2E20A9-C4E3-4C24-988A-BD3DD362C675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5B64F0E-2964-420B-8098-1398E4D8C83A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4411027568922305"/>
              <c:y val="-9.9528347163674208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F36366A-12C6-4A39-A1E0-B8B657B662FE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3D7CF28A-C3AA-4655-862A-2974613923D9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106934001670844"/>
              <c:y val="-8.6862106406080344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3745844-43B3-4092-B24D-DAE1869B0AA3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/>
                  <a:t>            </a:t>
                </a:r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A220D8C8-EE86-4DBA-98C1-5C3D2AFB8428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3366750208855466"/>
              <c:y val="-7.600434310532035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50EC45F-0DB8-4A0B-A037-652CCB5A5F68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/>
                  <a:t>          </a:t>
                </a:r>
                <a:fld id="{6998757D-2F41-437F-AA63-276612623216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0.1086048454469507"/>
              <c:y val="0.1085776330076003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A6C31D3-1A00-4179-9935-5A5DD41253FC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45401B0C-8191-4ABA-A7C1-802E6F65C080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1695906432748542"/>
              <c:y val="0.124864277958740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32E20A9-C4E3-4C24-988A-BD3DD362C675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5B64F0E-2964-420B-8098-1398E4D8C83A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4411027568922305"/>
              <c:y val="-9.9528347163674208E-17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F36366A-12C6-4A39-A1E0-B8B657B662FE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/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3D7CF28A-C3AA-4655-862A-2974613923D9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0.1106934001670844"/>
              <c:y val="-8.6862106406080344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3745844-43B3-4092-B24D-DAE1869B0AA3}" type="VALU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/>
                  <a:t>            </a:t>
                </a:r>
              </a:p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 </a:t>
                </a:r>
                <a:fld id="{A220D8C8-EE86-4DBA-98C1-5C3D2AFB8428}" type="PERCENTAGE">
                  <a:rPr lang="en-US" b="1"/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9599859699524982"/>
          <c:y val="0.19200431740795773"/>
          <c:w val="0.44829721689333057"/>
          <c:h val="0.71349405436802116"/>
        </c:manualLayout>
      </c:layout>
      <c:doughnutChart>
        <c:varyColors val="1"/>
        <c:ser>
          <c:idx val="0"/>
          <c:order val="0"/>
          <c:tx>
            <c:strRef>
              <c:f>'Donut chart'!$K$3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796-4F58-A42D-15178CC619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796-4F58-A42D-15178CC619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796-4F58-A42D-15178CC619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796-4F58-A42D-15178CC6199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796-4F58-A42D-15178CC6199C}"/>
              </c:ext>
            </c:extLst>
          </c:dPt>
          <c:dLbls>
            <c:dLbl>
              <c:idx val="0"/>
              <c:layout>
                <c:manualLayout>
                  <c:x val="2.0245085087143441E-2"/>
                  <c:y val="-3.9183904612181665E-17"/>
                </c:manualLayout>
              </c:layout>
              <c:tx>
                <c:rich>
                  <a:bodyPr/>
                  <a:lstStyle/>
                  <a:p>
                    <a:fld id="{750EC45F-0DB8-4A0B-A037-652CCB5A5F68}" type="VALUE">
                      <a:rPr lang="en-US" b="1" smtClean="0"/>
                      <a:pPr/>
                      <a:t>[VALUE]</a:t>
                    </a:fld>
                    <a:r>
                      <a:rPr lang="en-US" b="1" dirty="0"/>
                      <a:t> </a:t>
                    </a:r>
                    <a:br>
                      <a:rPr lang="en-US" b="1" dirty="0"/>
                    </a:br>
                    <a:r>
                      <a:rPr lang="en-US" b="1" dirty="0"/>
                      <a:t>  </a:t>
                    </a:r>
                    <a:fld id="{6998757D-2F41-437F-AA63-276612623216}" type="PERCENTAGE">
                      <a:rPr lang="en-US" b="1"/>
                      <a:pPr/>
                      <a:t>[PERCENTAGE]</a:t>
                    </a:fld>
                    <a:endParaRPr lang="en-US" b="1" dirty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96-4F58-A42D-15178CC6199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A6C31D3-1A00-4179-9935-5A5DD41253FC}" type="VALUE">
                      <a:rPr lang="en-US" b="1"/>
                      <a:pPr/>
                      <a:t>[VALUE]</a:t>
                    </a:fld>
                    <a:endParaRPr lang="en-US" b="1"/>
                  </a:p>
                  <a:p>
                    <a:r>
                      <a:rPr lang="en-US" b="1"/>
                      <a:t> </a:t>
                    </a:r>
                    <a:fld id="{45401B0C-8191-4ABA-A7C1-802E6F65C080}" type="PERCENTAGE">
                      <a:rPr lang="en-US" b="1"/>
                      <a:pPr/>
                      <a:t>[PERCENTAGE]</a:t>
                    </a:fld>
                    <a:endParaRPr lang="en-US" b="1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96-4F58-A42D-15178CC6199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2E20A9-C4E3-4C24-988A-BD3DD362C675}" type="VALUE">
                      <a:rPr lang="en-US" b="1"/>
                      <a:pPr/>
                      <a:t>[VALUE]</a:t>
                    </a:fld>
                    <a:endParaRPr lang="en-US" b="1"/>
                  </a:p>
                  <a:p>
                    <a:fld id="{A5B64F0E-2964-420B-8098-1398E4D8C83A}" type="PERCENTAGE">
                      <a:rPr lang="en-US" b="1"/>
                      <a:pPr/>
                      <a:t>[PERCENTAGE]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796-4F58-A42D-15178CC6199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F36366A-12C6-4A39-A1E0-B8B657B662FE}" type="VALUE">
                      <a:rPr lang="en-US" b="1"/>
                      <a:pPr/>
                      <a:t>[VALUE]</a:t>
                    </a:fld>
                    <a:endParaRPr lang="en-US" b="1"/>
                  </a:p>
                  <a:p>
                    <a:r>
                      <a:rPr lang="en-US" b="1"/>
                      <a:t> </a:t>
                    </a:r>
                    <a:fld id="{3D7CF28A-C3AA-4655-862A-2974613923D9}" type="PERCENTAGE">
                      <a:rPr lang="en-US" b="1"/>
                      <a:pPr/>
                      <a:t>[PERCENTAGE]</a:t>
                    </a:fld>
                    <a:endParaRPr lang="en-US" b="1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796-4F58-A42D-15178CC6199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3745844-43B3-4092-B24D-DAE1869B0AA3}" type="VALUE">
                      <a:rPr lang="en-US" b="1"/>
                      <a:pPr/>
                      <a:t>[VALUE]</a:t>
                    </a:fld>
                    <a:r>
                      <a:rPr lang="en-US" b="1"/>
                      <a:t>            </a:t>
                    </a:r>
                  </a:p>
                  <a:p>
                    <a:r>
                      <a:rPr lang="en-US" b="1"/>
                      <a:t> </a:t>
                    </a:r>
                    <a:fld id="{A220D8C8-EE86-4DBA-98C1-5C3D2AFB8428}" type="PERCENTAGE">
                      <a:rPr lang="en-US" b="1"/>
                      <a:pPr/>
                      <a:t>[PERCENTAGE]</a:t>
                    </a:fld>
                    <a:endParaRPr lang="en-US" b="1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796-4F58-A42D-15178CC619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'Donut chart'!$J$4:$J$9</c:f>
              <c:strCache>
                <c:ptCount val="5"/>
                <c:pt idx="0">
                  <c:v>Books</c:v>
                </c:pt>
                <c:pt idx="1">
                  <c:v>Electronics</c:v>
                </c:pt>
                <c:pt idx="2">
                  <c:v>Fashion</c:v>
                </c:pt>
                <c:pt idx="3">
                  <c:v>Home &amp; Kitchen</c:v>
                </c:pt>
                <c:pt idx="4">
                  <c:v>Toys</c:v>
                </c:pt>
              </c:strCache>
            </c:strRef>
          </c:cat>
          <c:val>
            <c:numRef>
              <c:f>'Donut chart'!$K$4:$K$9</c:f>
              <c:numCache>
                <c:formatCode>"₹"\ #,##0</c:formatCode>
                <c:ptCount val="5"/>
                <c:pt idx="0">
                  <c:v>1389447.5200000023</c:v>
                </c:pt>
                <c:pt idx="1">
                  <c:v>1382888.6199999959</c:v>
                </c:pt>
                <c:pt idx="2">
                  <c:v>1397337.2499999958</c:v>
                </c:pt>
                <c:pt idx="3">
                  <c:v>1421337.3399999971</c:v>
                </c:pt>
                <c:pt idx="4">
                  <c:v>1355854.6800000053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796-4F58-A42D-15178CC619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[Customer_Demographics_and_Purchase_Behavior.xlsx]Stacked Bar chart!PivotTable1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1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i="1" u="sng"/>
              <a:t>Revenue Contribution as per region</a:t>
            </a:r>
          </a:p>
        </c:rich>
      </c:tx>
      <c:layout>
        <c:manualLayout>
          <c:xMode val="edge"/>
          <c:yMode val="edge"/>
          <c:x val="0.27373348017621146"/>
          <c:y val="3.1082836098774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1" u="sng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328589845872789"/>
          <c:y val="0.13806092145056262"/>
          <c:w val="0.71395860071455808"/>
          <c:h val="0.607902396715981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'Stacked Bar chart'!$L$4:$L$5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'Stacked Bar chart'!$K$6:$K$10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'Stacked Bar chart'!$L$6:$L$10</c:f>
              <c:numCache>
                <c:formatCode>"₹"\ #,##0</c:formatCode>
                <c:ptCount val="4"/>
                <c:pt idx="0">
                  <c:v>564840.17000000062</c:v>
                </c:pt>
                <c:pt idx="1">
                  <c:v>595007.7200000002</c:v>
                </c:pt>
                <c:pt idx="2">
                  <c:v>587229.59999999986</c:v>
                </c:pt>
                <c:pt idx="3">
                  <c:v>567803.11000000045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3B-4802-86F7-8EB224175982}"/>
            </c:ext>
          </c:extLst>
        </c:ser>
        <c:ser>
          <c:idx val="1"/>
          <c:order val="1"/>
          <c:tx>
            <c:strRef>
              <c:f>'Stacked Bar chart'!$M$4:$M$5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'Stacked Bar chart'!$K$6:$K$10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'Stacked Bar chart'!$M$6:$M$10</c:f>
              <c:numCache>
                <c:formatCode>"₹"\ #,##0</c:formatCode>
                <c:ptCount val="4"/>
                <c:pt idx="0">
                  <c:v>554774.78999999934</c:v>
                </c:pt>
                <c:pt idx="1">
                  <c:v>626255.63000000012</c:v>
                </c:pt>
                <c:pt idx="2">
                  <c:v>536336.11999999953</c:v>
                </c:pt>
                <c:pt idx="3">
                  <c:v>544357.68999999797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3B-4802-86F7-8EB224175982}"/>
            </c:ext>
          </c:extLst>
        </c:ser>
        <c:ser>
          <c:idx val="2"/>
          <c:order val="2"/>
          <c:tx>
            <c:strRef>
              <c:f>'Stacked Bar chart'!$N$4:$N$5</c:f>
              <c:strCache>
                <c:ptCount val="1"/>
                <c:pt idx="0">
                  <c:v>Other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'Stacked Bar chart'!$K$6:$K$10</c:f>
              <c:strCache>
                <c:ptCount val="4"/>
                <c:pt idx="0">
                  <c:v>East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'Stacked Bar chart'!$N$6:$N$10</c:f>
              <c:numCache>
                <c:formatCode>"₹"\ #,##0</c:formatCode>
                <c:ptCount val="4"/>
                <c:pt idx="0">
                  <c:v>631931.07999999891</c:v>
                </c:pt>
                <c:pt idx="1">
                  <c:v>577018.21999999892</c:v>
                </c:pt>
                <c:pt idx="2">
                  <c:v>573691.72000000044</c:v>
                </c:pt>
                <c:pt idx="3">
                  <c:v>587619.55999999924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3B-4802-86F7-8EB22417598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31465951"/>
        <c:axId val="831463551"/>
      </c:barChart>
      <c:catAx>
        <c:axId val="8314659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>
                    <a:solidFill>
                      <a:schemeClr val="tx1"/>
                    </a:solidFill>
                  </a:rPr>
                  <a:t>Region</a:t>
                </a:r>
              </a:p>
            </c:rich>
          </c:tx>
          <c:layout>
            <c:manualLayout>
              <c:xMode val="edge"/>
              <c:yMode val="edge"/>
              <c:x val="2.6156387665198236E-2"/>
              <c:y val="0.35181592785330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463551"/>
        <c:crosses val="autoZero"/>
        <c:auto val="1"/>
        <c:lblAlgn val="ctr"/>
        <c:lblOffset val="100"/>
        <c:noMultiLvlLbl val="0"/>
      </c:catAx>
      <c:valAx>
        <c:axId val="831463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>
                    <a:solidFill>
                      <a:schemeClr val="tx1"/>
                    </a:solidFill>
                  </a:rPr>
                  <a:t>Revenue </a:t>
                </a:r>
              </a:p>
            </c:rich>
          </c:tx>
          <c:layout>
            <c:manualLayout>
              <c:xMode val="edge"/>
              <c:yMode val="edge"/>
              <c:x val="0.44367188132320462"/>
              <c:y val="0.893814992416605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465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1" u="sng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000" b="1" i="1" u="sng">
                <a:solidFill>
                  <a:schemeClr val="tx1"/>
                </a:solidFill>
              </a:rPr>
              <a:t>RELATIVE</a:t>
            </a:r>
            <a:r>
              <a:rPr lang="en-IN" sz="2000" b="1" i="1" u="sng" baseline="0">
                <a:solidFill>
                  <a:schemeClr val="tx1"/>
                </a:solidFill>
              </a:rPr>
              <a:t> STACKED bAR CHART</a:t>
            </a:r>
            <a:endParaRPr lang="en-IN" sz="2000" b="1" i="1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368630830460233"/>
          <c:y val="2.74354377004169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1" u="sng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'Relative stacked bar chart'!$B$20</c:f>
              <c:strCache>
                <c:ptCount val="1"/>
                <c:pt idx="0">
                  <c:v>East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'Relative stacked bar chart'!$C$19:$F$19</c:f>
              <c:strCache>
                <c:ptCount val="4"/>
                <c:pt idx="0">
                  <c:v>18-30years</c:v>
                </c:pt>
                <c:pt idx="1">
                  <c:v>31-43 years</c:v>
                </c:pt>
                <c:pt idx="2">
                  <c:v>44-55 years</c:v>
                </c:pt>
                <c:pt idx="3">
                  <c:v>57-70 years</c:v>
                </c:pt>
              </c:strCache>
            </c:strRef>
          </c:cat>
          <c:val>
            <c:numRef>
              <c:f>'Relative stacked bar chart'!$C$20:$F$20</c:f>
              <c:numCache>
                <c:formatCode>"₹"\ #,##0</c:formatCode>
                <c:ptCount val="4"/>
                <c:pt idx="0">
                  <c:v>415895.03000000009</c:v>
                </c:pt>
                <c:pt idx="1">
                  <c:v>406647.08000000007</c:v>
                </c:pt>
                <c:pt idx="2">
                  <c:v>447244.76999999996</c:v>
                </c:pt>
                <c:pt idx="3">
                  <c:v>481759.16000000003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4A-4B0B-9406-D5E10C3F829D}"/>
            </c:ext>
          </c:extLst>
        </c:ser>
        <c:ser>
          <c:idx val="1"/>
          <c:order val="1"/>
          <c:tx>
            <c:strRef>
              <c:f>'Relative stacked bar chart'!$B$21</c:f>
              <c:strCache>
                <c:ptCount val="1"/>
                <c:pt idx="0">
                  <c:v>North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'Relative stacked bar chart'!$C$19:$F$19</c:f>
              <c:strCache>
                <c:ptCount val="4"/>
                <c:pt idx="0">
                  <c:v>18-30years</c:v>
                </c:pt>
                <c:pt idx="1">
                  <c:v>31-43 years</c:v>
                </c:pt>
                <c:pt idx="2">
                  <c:v>44-55 years</c:v>
                </c:pt>
                <c:pt idx="3">
                  <c:v>57-70 years</c:v>
                </c:pt>
              </c:strCache>
            </c:strRef>
          </c:cat>
          <c:val>
            <c:numRef>
              <c:f>'Relative stacked bar chart'!$C$21:$F$21</c:f>
              <c:numCache>
                <c:formatCode>"₹"\ #,##0</c:formatCode>
                <c:ptCount val="4"/>
                <c:pt idx="0">
                  <c:v>436855.27999999997</c:v>
                </c:pt>
                <c:pt idx="1">
                  <c:v>467041.25999999995</c:v>
                </c:pt>
                <c:pt idx="2">
                  <c:v>403272.13999999996</c:v>
                </c:pt>
                <c:pt idx="3">
                  <c:v>491112.8899999999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4A-4B0B-9406-D5E10C3F829D}"/>
            </c:ext>
          </c:extLst>
        </c:ser>
        <c:ser>
          <c:idx val="2"/>
          <c:order val="2"/>
          <c:tx>
            <c:strRef>
              <c:f>'Relative stacked bar chart'!$B$22</c:f>
              <c:strCache>
                <c:ptCount val="1"/>
                <c:pt idx="0">
                  <c:v>South</c:v>
                </c:pt>
              </c:strCache>
            </c:strRef>
          </c:tx>
          <c:spPr>
            <a:pattFill prst="ltDn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solidFill>
                <a:schemeClr val="accent3"/>
              </a:solidFill>
            </a:ln>
            <a:effectLst/>
            <a:sp3d>
              <a:contourClr>
                <a:schemeClr val="accent3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'Relative stacked bar chart'!$C$19:$F$19</c:f>
              <c:strCache>
                <c:ptCount val="4"/>
                <c:pt idx="0">
                  <c:v>18-30years</c:v>
                </c:pt>
                <c:pt idx="1">
                  <c:v>31-43 years</c:v>
                </c:pt>
                <c:pt idx="2">
                  <c:v>44-55 years</c:v>
                </c:pt>
                <c:pt idx="3">
                  <c:v>57-70 years</c:v>
                </c:pt>
              </c:strCache>
            </c:strRef>
          </c:cat>
          <c:val>
            <c:numRef>
              <c:f>'Relative stacked bar chart'!$C$22:$F$22</c:f>
              <c:numCache>
                <c:formatCode>"₹"\ #,##0</c:formatCode>
                <c:ptCount val="4"/>
                <c:pt idx="0">
                  <c:v>401999.19000000006</c:v>
                </c:pt>
                <c:pt idx="1">
                  <c:v>412368.75</c:v>
                </c:pt>
                <c:pt idx="2">
                  <c:v>424287.48</c:v>
                </c:pt>
                <c:pt idx="3">
                  <c:v>458602.01999999984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4A-4B0B-9406-D5E10C3F829D}"/>
            </c:ext>
          </c:extLst>
        </c:ser>
        <c:ser>
          <c:idx val="3"/>
          <c:order val="3"/>
          <c:tx>
            <c:strRef>
              <c:f>'Relative stacked bar chart'!$B$23</c:f>
              <c:strCache>
                <c:ptCount val="1"/>
                <c:pt idx="0">
                  <c:v>West</c:v>
                </c:pt>
              </c:strCache>
            </c:strRef>
          </c:tx>
          <c:spPr>
            <a:pattFill prst="ltDnDiag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solidFill>
                <a:schemeClr val="accent4"/>
              </a:solidFill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'Relative stacked bar chart'!$C$19:$F$19</c:f>
              <c:strCache>
                <c:ptCount val="4"/>
                <c:pt idx="0">
                  <c:v>18-30years</c:v>
                </c:pt>
                <c:pt idx="1">
                  <c:v>31-43 years</c:v>
                </c:pt>
                <c:pt idx="2">
                  <c:v>44-55 years</c:v>
                </c:pt>
                <c:pt idx="3">
                  <c:v>57-70 years</c:v>
                </c:pt>
              </c:strCache>
            </c:strRef>
          </c:cat>
          <c:val>
            <c:numRef>
              <c:f>'Relative stacked bar chart'!$C$23:$F$23</c:f>
              <c:numCache>
                <c:formatCode>"₹"\ #,##0</c:formatCode>
                <c:ptCount val="4"/>
                <c:pt idx="0">
                  <c:v>473320.98999999993</c:v>
                </c:pt>
                <c:pt idx="1">
                  <c:v>435647.16</c:v>
                </c:pt>
                <c:pt idx="2">
                  <c:v>397439.57</c:v>
                </c:pt>
                <c:pt idx="3">
                  <c:v>393372.64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4A-4B0B-9406-D5E10C3F829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22909007"/>
        <c:axId val="1022911407"/>
        <c:axId val="0"/>
      </c:bar3DChart>
      <c:catAx>
        <c:axId val="1022909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Age 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1022911407"/>
        <c:crosses val="autoZero"/>
        <c:auto val="1"/>
        <c:lblAlgn val="ctr"/>
        <c:lblOffset val="100"/>
        <c:noMultiLvlLbl val="0"/>
      </c:catAx>
      <c:valAx>
        <c:axId val="1022911407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Proportion of purchase in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909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[Customer_Demographics_and_Purchase_Behavior.xlsx]Stacked  area plot!PivotTable12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1" u="sng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000" b="1" i="1" u="sng" dirty="0">
                <a:solidFill>
                  <a:schemeClr val="tx1"/>
                </a:solidFill>
              </a:rPr>
              <a:t>STACKED Area Plot</a:t>
            </a:r>
          </a:p>
        </c:rich>
      </c:tx>
      <c:layout>
        <c:manualLayout>
          <c:xMode val="edge"/>
          <c:yMode val="edge"/>
          <c:x val="0.3564128587277553"/>
          <c:y val="3.4793276266444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1" u="sng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cked"/>
        <c:varyColors val="0"/>
        <c:ser>
          <c:idx val="0"/>
          <c:order val="0"/>
          <c:tx>
            <c:strRef>
              <c:f>'Stacked  area plot'!$I$2:$I$3</c:f>
              <c:strCache>
                <c:ptCount val="1"/>
                <c:pt idx="0">
                  <c:v>Books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cat>
            <c:strRef>
              <c:f>'Stacked  area plot'!$H$4:$H$16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'Stacked  area plot'!$I$4:$I$16</c:f>
              <c:numCache>
                <c:formatCode>"₹"\ #,##0</c:formatCode>
                <c:ptCount val="12"/>
                <c:pt idx="0">
                  <c:v>125605.78999999998</c:v>
                </c:pt>
                <c:pt idx="1">
                  <c:v>109189.15000000007</c:v>
                </c:pt>
                <c:pt idx="2">
                  <c:v>125164.12000000005</c:v>
                </c:pt>
                <c:pt idx="3">
                  <c:v>118772.09999999998</c:v>
                </c:pt>
                <c:pt idx="4">
                  <c:v>112564.70999999989</c:v>
                </c:pt>
                <c:pt idx="5">
                  <c:v>116812.15999999999</c:v>
                </c:pt>
                <c:pt idx="6">
                  <c:v>117138.39999999992</c:v>
                </c:pt>
                <c:pt idx="7">
                  <c:v>116433.72999999997</c:v>
                </c:pt>
                <c:pt idx="8">
                  <c:v>122992.03000000006</c:v>
                </c:pt>
                <c:pt idx="9">
                  <c:v>115490.57999999997</c:v>
                </c:pt>
                <c:pt idx="10">
                  <c:v>118921.40999999996</c:v>
                </c:pt>
                <c:pt idx="11">
                  <c:v>90363.339999999967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D7-4064-B638-181E2DA0D635}"/>
            </c:ext>
          </c:extLst>
        </c:ser>
        <c:ser>
          <c:idx val="1"/>
          <c:order val="1"/>
          <c:tx>
            <c:strRef>
              <c:f>'Stacked  area plot'!$J$2:$J$3</c:f>
              <c:strCache>
                <c:ptCount val="1"/>
                <c:pt idx="0">
                  <c:v>Electronics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cat>
            <c:strRef>
              <c:f>'Stacked  area plot'!$H$4:$H$16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'Stacked  area plot'!$J$4:$J$16</c:f>
              <c:numCache>
                <c:formatCode>"₹"\ #,##0</c:formatCode>
                <c:ptCount val="12"/>
                <c:pt idx="0">
                  <c:v>123993.52999999998</c:v>
                </c:pt>
                <c:pt idx="1">
                  <c:v>112685.22999999989</c:v>
                </c:pt>
                <c:pt idx="2">
                  <c:v>119535.48999999999</c:v>
                </c:pt>
                <c:pt idx="3">
                  <c:v>110691.65000000001</c:v>
                </c:pt>
                <c:pt idx="4">
                  <c:v>116995.41000000006</c:v>
                </c:pt>
                <c:pt idx="5">
                  <c:v>117057.47999999998</c:v>
                </c:pt>
                <c:pt idx="6">
                  <c:v>121252.86000000013</c:v>
                </c:pt>
                <c:pt idx="7">
                  <c:v>116846.93999999994</c:v>
                </c:pt>
                <c:pt idx="8">
                  <c:v>109054.6400000001</c:v>
                </c:pt>
                <c:pt idx="9">
                  <c:v>118197.64999999995</c:v>
                </c:pt>
                <c:pt idx="10">
                  <c:v>112830.10999999994</c:v>
                </c:pt>
                <c:pt idx="11">
                  <c:v>103747.63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D7-4064-B638-181E2DA0D635}"/>
            </c:ext>
          </c:extLst>
        </c:ser>
        <c:ser>
          <c:idx val="2"/>
          <c:order val="2"/>
          <c:tx>
            <c:strRef>
              <c:f>'Stacked  area plot'!$K$2:$K$3</c:f>
              <c:strCache>
                <c:ptCount val="1"/>
                <c:pt idx="0">
                  <c:v>Fashion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cat>
            <c:strRef>
              <c:f>'Stacked  area plot'!$H$4:$H$16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'Stacked  area plot'!$K$4:$K$16</c:f>
              <c:numCache>
                <c:formatCode>"₹"\ #,##0</c:formatCode>
                <c:ptCount val="12"/>
                <c:pt idx="0">
                  <c:v>117771.81000000003</c:v>
                </c:pt>
                <c:pt idx="1">
                  <c:v>111523.39000000003</c:v>
                </c:pt>
                <c:pt idx="2">
                  <c:v>117260.31000000004</c:v>
                </c:pt>
                <c:pt idx="3">
                  <c:v>110149.96999999999</c:v>
                </c:pt>
                <c:pt idx="4">
                  <c:v>126194.68000000004</c:v>
                </c:pt>
                <c:pt idx="5">
                  <c:v>119653.11999999997</c:v>
                </c:pt>
                <c:pt idx="6">
                  <c:v>119079.09000000001</c:v>
                </c:pt>
                <c:pt idx="7">
                  <c:v>120549.51000000002</c:v>
                </c:pt>
                <c:pt idx="8">
                  <c:v>114405.95000000003</c:v>
                </c:pt>
                <c:pt idx="9">
                  <c:v>126650.02999999998</c:v>
                </c:pt>
                <c:pt idx="10">
                  <c:v>115152.03000000001</c:v>
                </c:pt>
                <c:pt idx="11">
                  <c:v>98947.35999999987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D7-4064-B638-181E2DA0D635}"/>
            </c:ext>
          </c:extLst>
        </c:ser>
        <c:ser>
          <c:idx val="3"/>
          <c:order val="3"/>
          <c:tx>
            <c:strRef>
              <c:f>'Stacked  area plot'!$L$2:$L$3</c:f>
              <c:strCache>
                <c:ptCount val="1"/>
                <c:pt idx="0">
                  <c:v>Home &amp; Kitchen</c:v>
                </c:pt>
              </c:strCache>
            </c:strRef>
          </c:tx>
          <c:spPr>
            <a:pattFill prst="ltUpDiag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cat>
            <c:strRef>
              <c:f>'Stacked  area plot'!$H$4:$H$16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'Stacked  area plot'!$L$4:$L$16</c:f>
              <c:numCache>
                <c:formatCode>"₹"\ #,##0</c:formatCode>
                <c:ptCount val="12"/>
                <c:pt idx="0">
                  <c:v>123465.15999999983</c:v>
                </c:pt>
                <c:pt idx="1">
                  <c:v>119475.0199999999</c:v>
                </c:pt>
                <c:pt idx="2">
                  <c:v>118220.13000000003</c:v>
                </c:pt>
                <c:pt idx="3">
                  <c:v>115862.75999999998</c:v>
                </c:pt>
                <c:pt idx="4">
                  <c:v>117181.87</c:v>
                </c:pt>
                <c:pt idx="5">
                  <c:v>131681.35999999999</c:v>
                </c:pt>
                <c:pt idx="6">
                  <c:v>111969.21000000008</c:v>
                </c:pt>
                <c:pt idx="7">
                  <c:v>110780.06000000004</c:v>
                </c:pt>
                <c:pt idx="8">
                  <c:v>125687.94000000005</c:v>
                </c:pt>
                <c:pt idx="9">
                  <c:v>117846.45000000007</c:v>
                </c:pt>
                <c:pt idx="10">
                  <c:v>118506.24000000003</c:v>
                </c:pt>
                <c:pt idx="11">
                  <c:v>110661.13999999993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D7-4064-B638-181E2DA0D635}"/>
            </c:ext>
          </c:extLst>
        </c:ser>
        <c:ser>
          <c:idx val="4"/>
          <c:order val="4"/>
          <c:tx>
            <c:strRef>
              <c:f>'Stacked  area plot'!$M$2:$M$3</c:f>
              <c:strCache>
                <c:ptCount val="1"/>
                <c:pt idx="0">
                  <c:v>Toys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cat>
            <c:strRef>
              <c:f>'Stacked  area plot'!$H$4:$H$16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'Stacked  area plot'!$M$4:$M$16</c:f>
              <c:numCache>
                <c:formatCode>"₹"\ #,##0</c:formatCode>
                <c:ptCount val="12"/>
                <c:pt idx="0">
                  <c:v>120532.97999999995</c:v>
                </c:pt>
                <c:pt idx="1">
                  <c:v>108137.55000000006</c:v>
                </c:pt>
                <c:pt idx="2">
                  <c:v>102117.5800000001</c:v>
                </c:pt>
                <c:pt idx="3">
                  <c:v>103271.08999999997</c:v>
                </c:pt>
                <c:pt idx="4">
                  <c:v>116058.53000000001</c:v>
                </c:pt>
                <c:pt idx="5">
                  <c:v>119732.8</c:v>
                </c:pt>
                <c:pt idx="6">
                  <c:v>104711.33000000005</c:v>
                </c:pt>
                <c:pt idx="7">
                  <c:v>120156.16999999998</c:v>
                </c:pt>
                <c:pt idx="8">
                  <c:v>107970.81</c:v>
                </c:pt>
                <c:pt idx="9">
                  <c:v>135883.92000000004</c:v>
                </c:pt>
                <c:pt idx="10">
                  <c:v>112292.87999999996</c:v>
                </c:pt>
                <c:pt idx="11">
                  <c:v>104989.03999999998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D7-4064-B638-181E2DA0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2939295"/>
        <c:axId val="1402938815"/>
      </c:areaChart>
      <c:catAx>
        <c:axId val="1402939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Month</a:t>
                </a:r>
              </a:p>
            </c:rich>
          </c:tx>
          <c:layout>
            <c:manualLayout>
              <c:xMode val="edge"/>
              <c:yMode val="edge"/>
              <c:x val="0.46157237791089395"/>
              <c:y val="0.94377568395140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938815"/>
        <c:crosses val="autoZero"/>
        <c:auto val="1"/>
        <c:lblAlgn val="ctr"/>
        <c:lblOffset val="100"/>
        <c:noMultiLvlLbl val="0"/>
      </c:catAx>
      <c:valAx>
        <c:axId val="140293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Amount</a:t>
                </a:r>
              </a:p>
            </c:rich>
          </c:tx>
          <c:layout>
            <c:manualLayout>
              <c:xMode val="edge"/>
              <c:yMode val="edge"/>
              <c:x val="1.2062726176115802E-2"/>
              <c:y val="0.422706270627062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9392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1" u="sng" strike="noStrike" kern="1200" cap="none" spc="5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 sz="2400" b="1" i="1" u="sng">
                <a:solidFill>
                  <a:schemeClr val="tx1"/>
                </a:solidFill>
              </a:rPr>
              <a:t> Scatter area plot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1" u="sng" strike="noStrike" kern="1200" cap="none" spc="5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'Scatter plot'!$J$3</c:f>
              <c:strCache>
                <c:ptCount val="1"/>
                <c:pt idx="0">
                  <c:v> Sales 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1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587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587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5875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trendline>
            <c:spPr>
              <a:ln w="15875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xVal>
            <c:strRef>
              <c:f>'Scatter plot'!$I$4:$I$7</c:f>
              <c:strCache>
                <c:ptCount val="4"/>
                <c:pt idx="0">
                  <c:v>18-30years</c:v>
                </c:pt>
                <c:pt idx="1">
                  <c:v>31-43 years</c:v>
                </c:pt>
                <c:pt idx="2">
                  <c:v>44-55 years</c:v>
                </c:pt>
                <c:pt idx="3">
                  <c:v>57-70 years</c:v>
                </c:pt>
              </c:strCache>
            </c:strRef>
          </c:xVal>
          <c:yVal>
            <c:numRef>
              <c:f>'Scatter plot'!$J$4:$J$7</c:f>
              <c:numCache>
                <c:formatCode>_ * #,##0_ ;_ * \-#,##0_ ;_ * "-"??_ ;_ @_ </c:formatCode>
                <c:ptCount val="4"/>
                <c:pt idx="0">
                  <c:v>1728070.49</c:v>
                </c:pt>
                <c:pt idx="1">
                  <c:v>1721704.25</c:v>
                </c:pt>
                <c:pt idx="2">
                  <c:v>1672243.96</c:v>
                </c:pt>
                <c:pt idx="3">
                  <c:v>1824846.71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B9-4D97-AC35-0F26716443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6615023"/>
        <c:axId val="176625103"/>
      </c:scatterChart>
      <c:valAx>
        <c:axId val="176615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Age </a:t>
                </a:r>
              </a:p>
            </c:rich>
          </c:tx>
          <c:layout>
            <c:manualLayout>
              <c:xMode val="edge"/>
              <c:yMode val="edge"/>
              <c:x val="0.49077796135546847"/>
              <c:y val="0.94781468675928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25103"/>
        <c:crosses val="autoZero"/>
        <c:crossBetween val="midCat"/>
      </c:valAx>
      <c:valAx>
        <c:axId val="17662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Amount </a:t>
                </a:r>
              </a:p>
            </c:rich>
          </c:tx>
          <c:layout>
            <c:manualLayout>
              <c:xMode val="edge"/>
              <c:yMode val="edge"/>
              <c:x val="1.0921799912625601E-2"/>
              <c:y val="0.416753516457624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15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[Customer_Demographics_and_Purchase_Behavior.xlsx]Bar chart!PivotTable14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200" i="1" u="sng" dirty="0"/>
              <a:t>Purchase across products</a:t>
            </a:r>
          </a:p>
        </c:rich>
      </c:tx>
      <c:layout>
        <c:manualLayout>
          <c:xMode val="edge"/>
          <c:yMode val="edge"/>
          <c:x val="0.32141341836402676"/>
          <c:y val="2.36310017501612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'Bar chart'!$M$3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'Bar chart'!$L$4:$L$9</c:f>
              <c:strCache>
                <c:ptCount val="5"/>
                <c:pt idx="0">
                  <c:v>Books</c:v>
                </c:pt>
                <c:pt idx="1">
                  <c:v>Electronics</c:v>
                </c:pt>
                <c:pt idx="2">
                  <c:v>Fashion</c:v>
                </c:pt>
                <c:pt idx="3">
                  <c:v>Home &amp; Kitchen</c:v>
                </c:pt>
                <c:pt idx="4">
                  <c:v>Toys</c:v>
                </c:pt>
              </c:strCache>
            </c:strRef>
          </c:cat>
          <c:val>
            <c:numRef>
              <c:f>'Bar chart'!$M$4:$M$9</c:f>
              <c:numCache>
                <c:formatCode>"₹"\ #,##0</c:formatCode>
                <c:ptCount val="5"/>
                <c:pt idx="0">
                  <c:v>1389447.5200000023</c:v>
                </c:pt>
                <c:pt idx="1">
                  <c:v>1382888.6199999959</c:v>
                </c:pt>
                <c:pt idx="2">
                  <c:v>1397337.2499999958</c:v>
                </c:pt>
                <c:pt idx="3">
                  <c:v>1421337.3399999971</c:v>
                </c:pt>
                <c:pt idx="4">
                  <c:v>1355854.6800000053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D3-448D-AEC1-18EC269619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4648767"/>
        <c:axId val="784647807"/>
      </c:barChart>
      <c:catAx>
        <c:axId val="784648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Products</a:t>
                </a:r>
              </a:p>
            </c:rich>
          </c:tx>
          <c:layout>
            <c:manualLayout>
              <c:xMode val="edge"/>
              <c:yMode val="edge"/>
              <c:x val="0.47805752586711786"/>
              <c:y val="0.940891443651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647807"/>
        <c:crosses val="autoZero"/>
        <c:auto val="1"/>
        <c:lblAlgn val="ctr"/>
        <c:lblOffset val="100"/>
        <c:noMultiLvlLbl val="0"/>
      </c:catAx>
      <c:valAx>
        <c:axId val="784647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Amount</a:t>
                </a:r>
              </a:p>
            </c:rich>
          </c:tx>
          <c:layout>
            <c:manualLayout>
              <c:xMode val="edge"/>
              <c:yMode val="edge"/>
              <c:x val="1.4350143501435014E-2"/>
              <c:y val="0.43720823477312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64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[Customer_Demographics_and_Purchase_Behavior.xlsx]continuous Analysis!PivotTable16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1" u="sng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i="1" u="sng">
                <a:solidFill>
                  <a:schemeClr val="tx1"/>
                </a:solidFill>
              </a:rPr>
              <a:t>Continuos</a:t>
            </a:r>
            <a:r>
              <a:rPr lang="en-US" sz="1800" i="1" u="sng" baseline="0">
                <a:solidFill>
                  <a:schemeClr val="tx1"/>
                </a:solidFill>
              </a:rPr>
              <a:t> analysis</a:t>
            </a:r>
            <a:endParaRPr lang="en-US" sz="1800" i="1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41923263832793295"/>
          <c:y val="2.2378643826436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1" u="sng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'continuous Analysis'!$Q$4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4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'continuous Analysis'!$P$5:$P$58</c:f>
              <c:strCache>
                <c:ptCount val="53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28</c:v>
                </c:pt>
                <c:pt idx="11">
                  <c:v>29</c:v>
                </c:pt>
                <c:pt idx="12">
                  <c:v>30</c:v>
                </c:pt>
                <c:pt idx="13">
                  <c:v>31</c:v>
                </c:pt>
                <c:pt idx="14">
                  <c:v>32</c:v>
                </c:pt>
                <c:pt idx="15">
                  <c:v>33</c:v>
                </c:pt>
                <c:pt idx="16">
                  <c:v>34</c:v>
                </c:pt>
                <c:pt idx="17">
                  <c:v>35</c:v>
                </c:pt>
                <c:pt idx="18">
                  <c:v>36</c:v>
                </c:pt>
                <c:pt idx="19">
                  <c:v>37</c:v>
                </c:pt>
                <c:pt idx="20">
                  <c:v>38</c:v>
                </c:pt>
                <c:pt idx="21">
                  <c:v>39</c:v>
                </c:pt>
                <c:pt idx="22">
                  <c:v>40</c:v>
                </c:pt>
                <c:pt idx="23">
                  <c:v>41</c:v>
                </c:pt>
                <c:pt idx="24">
                  <c:v>42</c:v>
                </c:pt>
                <c:pt idx="25">
                  <c:v>43</c:v>
                </c:pt>
                <c:pt idx="26">
                  <c:v>44</c:v>
                </c:pt>
                <c:pt idx="27">
                  <c:v>45</c:v>
                </c:pt>
                <c:pt idx="28">
                  <c:v>46</c:v>
                </c:pt>
                <c:pt idx="29">
                  <c:v>47</c:v>
                </c:pt>
                <c:pt idx="30">
                  <c:v>48</c:v>
                </c:pt>
                <c:pt idx="31">
                  <c:v>49</c:v>
                </c:pt>
                <c:pt idx="32">
                  <c:v>50</c:v>
                </c:pt>
                <c:pt idx="33">
                  <c:v>51</c:v>
                </c:pt>
                <c:pt idx="34">
                  <c:v>52</c:v>
                </c:pt>
                <c:pt idx="35">
                  <c:v>53</c:v>
                </c:pt>
                <c:pt idx="36">
                  <c:v>54</c:v>
                </c:pt>
                <c:pt idx="37">
                  <c:v>55</c:v>
                </c:pt>
                <c:pt idx="38">
                  <c:v>56</c:v>
                </c:pt>
                <c:pt idx="39">
                  <c:v>57</c:v>
                </c:pt>
                <c:pt idx="40">
                  <c:v>58</c:v>
                </c:pt>
                <c:pt idx="41">
                  <c:v>59</c:v>
                </c:pt>
                <c:pt idx="42">
                  <c:v>60</c:v>
                </c:pt>
                <c:pt idx="43">
                  <c:v>61</c:v>
                </c:pt>
                <c:pt idx="44">
                  <c:v>62</c:v>
                </c:pt>
                <c:pt idx="45">
                  <c:v>63</c:v>
                </c:pt>
                <c:pt idx="46">
                  <c:v>64</c:v>
                </c:pt>
                <c:pt idx="47">
                  <c:v>65</c:v>
                </c:pt>
                <c:pt idx="48">
                  <c:v>66</c:v>
                </c:pt>
                <c:pt idx="49">
                  <c:v>67</c:v>
                </c:pt>
                <c:pt idx="50">
                  <c:v>68</c:v>
                </c:pt>
                <c:pt idx="51">
                  <c:v>69</c:v>
                </c:pt>
                <c:pt idx="52">
                  <c:v>70</c:v>
                </c:pt>
              </c:strCache>
            </c:strRef>
          </c:cat>
          <c:val>
            <c:numRef>
              <c:f>'continuous Analysis'!$Q$5:$Q$58</c:f>
              <c:numCache>
                <c:formatCode>"₹"\ #,##0</c:formatCode>
                <c:ptCount val="53"/>
                <c:pt idx="0">
                  <c:v>153757.99000000008</c:v>
                </c:pt>
                <c:pt idx="1">
                  <c:v>124323.70999999998</c:v>
                </c:pt>
                <c:pt idx="2">
                  <c:v>141160.94999999998</c:v>
                </c:pt>
                <c:pt idx="3">
                  <c:v>124260.7099999999</c:v>
                </c:pt>
                <c:pt idx="4">
                  <c:v>117891.59000000003</c:v>
                </c:pt>
                <c:pt idx="5">
                  <c:v>116589.43000000004</c:v>
                </c:pt>
                <c:pt idx="6">
                  <c:v>136577.65000000002</c:v>
                </c:pt>
                <c:pt idx="7">
                  <c:v>127831.94000000002</c:v>
                </c:pt>
                <c:pt idx="8">
                  <c:v>123332.96999999999</c:v>
                </c:pt>
                <c:pt idx="9">
                  <c:v>121038.63000000005</c:v>
                </c:pt>
                <c:pt idx="10">
                  <c:v>134957.04999999999</c:v>
                </c:pt>
                <c:pt idx="11">
                  <c:v>156851.60000000012</c:v>
                </c:pt>
                <c:pt idx="12">
                  <c:v>149496.26999999984</c:v>
                </c:pt>
                <c:pt idx="13">
                  <c:v>136164.57</c:v>
                </c:pt>
                <c:pt idx="14">
                  <c:v>142247.64000000004</c:v>
                </c:pt>
                <c:pt idx="15">
                  <c:v>129154.53999999994</c:v>
                </c:pt>
                <c:pt idx="16">
                  <c:v>147422.67999999991</c:v>
                </c:pt>
                <c:pt idx="17">
                  <c:v>152589.79000000007</c:v>
                </c:pt>
                <c:pt idx="18">
                  <c:v>111663.05000000012</c:v>
                </c:pt>
                <c:pt idx="19">
                  <c:v>115731.05999999997</c:v>
                </c:pt>
                <c:pt idx="20">
                  <c:v>108213.89</c:v>
                </c:pt>
                <c:pt idx="21">
                  <c:v>158243.22000000009</c:v>
                </c:pt>
                <c:pt idx="22">
                  <c:v>132029.49999999983</c:v>
                </c:pt>
                <c:pt idx="23">
                  <c:v>131117.57000000004</c:v>
                </c:pt>
                <c:pt idx="24">
                  <c:v>107783.4800000001</c:v>
                </c:pt>
                <c:pt idx="25">
                  <c:v>149343.26000000015</c:v>
                </c:pt>
                <c:pt idx="26">
                  <c:v>138175.95000000001</c:v>
                </c:pt>
                <c:pt idx="27">
                  <c:v>136705.69000000015</c:v>
                </c:pt>
                <c:pt idx="28">
                  <c:v>105034.47</c:v>
                </c:pt>
                <c:pt idx="29">
                  <c:v>139174.54000000004</c:v>
                </c:pt>
                <c:pt idx="30">
                  <c:v>148788.87000000002</c:v>
                </c:pt>
                <c:pt idx="31">
                  <c:v>129551.49999999997</c:v>
                </c:pt>
                <c:pt idx="32">
                  <c:v>96277.520000000019</c:v>
                </c:pt>
                <c:pt idx="33">
                  <c:v>133870.21000000005</c:v>
                </c:pt>
                <c:pt idx="34">
                  <c:v>128094.69</c:v>
                </c:pt>
                <c:pt idx="35">
                  <c:v>138956.82000000004</c:v>
                </c:pt>
                <c:pt idx="36">
                  <c:v>126590.25999999995</c:v>
                </c:pt>
                <c:pt idx="37">
                  <c:v>118073.32999999991</c:v>
                </c:pt>
                <c:pt idx="38">
                  <c:v>132950.11000000004</c:v>
                </c:pt>
                <c:pt idx="39">
                  <c:v>113733.44000000002</c:v>
                </c:pt>
                <c:pt idx="40">
                  <c:v>143317.03000000003</c:v>
                </c:pt>
                <c:pt idx="41">
                  <c:v>124225.01000000002</c:v>
                </c:pt>
                <c:pt idx="42">
                  <c:v>116669.32000000002</c:v>
                </c:pt>
                <c:pt idx="43">
                  <c:v>127517.89999999998</c:v>
                </c:pt>
                <c:pt idx="44">
                  <c:v>108819.69000000003</c:v>
                </c:pt>
                <c:pt idx="45">
                  <c:v>139025.32999999984</c:v>
                </c:pt>
                <c:pt idx="46">
                  <c:v>146251.35999999999</c:v>
                </c:pt>
                <c:pt idx="47">
                  <c:v>122927.26</c:v>
                </c:pt>
                <c:pt idx="48">
                  <c:v>138647.57000000004</c:v>
                </c:pt>
                <c:pt idx="49">
                  <c:v>128848.77000000002</c:v>
                </c:pt>
                <c:pt idx="50">
                  <c:v>124607.30000000002</c:v>
                </c:pt>
                <c:pt idx="51">
                  <c:v>130625.89000000006</c:v>
                </c:pt>
                <c:pt idx="52">
                  <c:v>159630.84000000011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5C-46ED-9F32-33E48C577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219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marker val="1"/>
        <c:smooth val="0"/>
        <c:axId val="1230351247"/>
        <c:axId val="1230350287"/>
      </c:lineChart>
      <c:catAx>
        <c:axId val="12303512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50" b="1" dirty="0"/>
                  <a:t>Age</a:t>
                </a:r>
                <a:r>
                  <a:rPr lang="en-IN" sz="1050" b="1" baseline="0" dirty="0"/>
                  <a:t> of the customer </a:t>
                </a:r>
                <a:endParaRPr lang="en-IN" sz="1050" b="1" dirty="0"/>
              </a:p>
            </c:rich>
          </c:tx>
          <c:layout>
            <c:manualLayout>
              <c:xMode val="edge"/>
              <c:yMode val="edge"/>
              <c:x val="0.41354214535905337"/>
              <c:y val="0.94684288965209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350287"/>
        <c:crosses val="autoZero"/>
        <c:auto val="1"/>
        <c:lblAlgn val="ctr"/>
        <c:lblOffset val="100"/>
        <c:noMultiLvlLbl val="0"/>
      </c:catAx>
      <c:valAx>
        <c:axId val="123035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>
                    <a:solidFill>
                      <a:schemeClr val="tx1"/>
                    </a:solidFill>
                  </a:rPr>
                  <a:t>Purchase</a:t>
                </a:r>
                <a:r>
                  <a:rPr lang="en-IN" sz="1600" b="1" baseline="0">
                    <a:solidFill>
                      <a:schemeClr val="tx1"/>
                    </a:solidFill>
                  </a:rPr>
                  <a:t> amount</a:t>
                </a:r>
                <a:endParaRPr lang="en-IN" sz="1600" b="1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1.0787486515641856E-2"/>
              <c:y val="0.373626446135573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351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[Customer_Demographics_and_Purchase_Behavior.xlsx]Line chart!PivotTable17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1" u="sng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i="1" u="sng"/>
              <a:t>Line chart for monthly purchase trends</a:t>
            </a:r>
          </a:p>
        </c:rich>
      </c:tx>
      <c:layout>
        <c:manualLayout>
          <c:xMode val="edge"/>
          <c:yMode val="edge"/>
          <c:x val="0.28385590090674939"/>
          <c:y val="2.2394151133253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1" u="sng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222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'Line chart'!$P$4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'Line chart'!$O$5:$O$17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'Line chart'!$P$5:$P$17</c:f>
              <c:numCache>
                <c:formatCode>"₹"\ #,##0</c:formatCode>
                <c:ptCount val="12"/>
                <c:pt idx="0">
                  <c:v>611369.27000000014</c:v>
                </c:pt>
                <c:pt idx="1">
                  <c:v>561010.3400000002</c:v>
                </c:pt>
                <c:pt idx="2">
                  <c:v>582297.62999999966</c:v>
                </c:pt>
                <c:pt idx="3">
                  <c:v>558747.56999999902</c:v>
                </c:pt>
                <c:pt idx="4">
                  <c:v>588995.19999999949</c:v>
                </c:pt>
                <c:pt idx="5">
                  <c:v>604936.92000000004</c:v>
                </c:pt>
                <c:pt idx="6">
                  <c:v>574150.8899999992</c:v>
                </c:pt>
                <c:pt idx="7">
                  <c:v>584766.4099999998</c:v>
                </c:pt>
                <c:pt idx="8">
                  <c:v>580111.37000000034</c:v>
                </c:pt>
                <c:pt idx="9">
                  <c:v>614068.62999999989</c:v>
                </c:pt>
                <c:pt idx="10">
                  <c:v>577702.67000000016</c:v>
                </c:pt>
                <c:pt idx="11">
                  <c:v>508708.50999999972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77-4928-9667-108FA51FF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0703247"/>
        <c:axId val="1180709967"/>
      </c:lineChart>
      <c:catAx>
        <c:axId val="11807032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</a:t>
                </a:r>
              </a:p>
            </c:rich>
          </c:tx>
          <c:layout>
            <c:manualLayout>
              <c:xMode val="edge"/>
              <c:yMode val="edge"/>
              <c:x val="0.45179759605975828"/>
              <c:y val="0.935670030187245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709967"/>
        <c:crosses val="autoZero"/>
        <c:auto val="1"/>
        <c:lblAlgn val="ctr"/>
        <c:lblOffset val="100"/>
        <c:noMultiLvlLbl val="0"/>
      </c:catAx>
      <c:valAx>
        <c:axId val="11807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Purchase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70324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'Cust_demos&amp; Pur behaviour'!$C$2:$C$27398</cx:f>
        <cx:lvl ptCount="27397" formatCode="0">
          <cx:pt idx="0">64</cx:pt>
          <cx:pt idx="1">64</cx:pt>
          <cx:pt idx="2">64</cx:pt>
          <cx:pt idx="3">64</cx:pt>
          <cx:pt idx="4">64</cx:pt>
          <cx:pt idx="5">64</cx:pt>
          <cx:pt idx="6">64</cx:pt>
          <cx:pt idx="7">64</cx:pt>
          <cx:pt idx="8">64</cx:pt>
          <cx:pt idx="9">25</cx:pt>
          <cx:pt idx="10">25</cx:pt>
          <cx:pt idx="11">25</cx:pt>
          <cx:pt idx="12">20</cx:pt>
          <cx:pt idx="13">20</cx:pt>
          <cx:pt idx="14">20</cx:pt>
          <cx:pt idx="15">20</cx:pt>
          <cx:pt idx="16">20</cx:pt>
          <cx:pt idx="17">20</cx:pt>
          <cx:pt idx="18">20</cx:pt>
          <cx:pt idx="19">38</cx:pt>
          <cx:pt idx="20">38</cx:pt>
          <cx:pt idx="21">38</cx:pt>
          <cx:pt idx="22">38</cx:pt>
          <cx:pt idx="23">66</cx:pt>
          <cx:pt idx="24">66</cx:pt>
          <cx:pt idx="25">66</cx:pt>
          <cx:pt idx="26">66</cx:pt>
          <cx:pt idx="27">66</cx:pt>
          <cx:pt idx="28">66</cx:pt>
          <cx:pt idx="29">66</cx:pt>
          <cx:pt idx="30">69</cx:pt>
          <cx:pt idx="31">69</cx:pt>
          <cx:pt idx="32">69</cx:pt>
          <cx:pt idx="33">69</cx:pt>
          <cx:pt idx="34">67</cx:pt>
          <cx:pt idx="35">67</cx:pt>
          <cx:pt idx="36">67</cx:pt>
          <cx:pt idx="37">67</cx:pt>
          <cx:pt idx="38">67</cx:pt>
          <cx:pt idx="39">67</cx:pt>
          <cx:pt idx="40">67</cx:pt>
          <cx:pt idx="41">70</cx:pt>
          <cx:pt idx="42">70</cx:pt>
          <cx:pt idx="43">70</cx:pt>
          <cx:pt idx="44">70</cx:pt>
          <cx:pt idx="45">70</cx:pt>
          <cx:pt idx="46">70</cx:pt>
          <cx:pt idx="47">70</cx:pt>
          <cx:pt idx="48">70</cx:pt>
          <cx:pt idx="49">70</cx:pt>
          <cx:pt idx="50">30</cx:pt>
          <cx:pt idx="51">68</cx:pt>
          <cx:pt idx="52">68</cx:pt>
          <cx:pt idx="53">68</cx:pt>
          <cx:pt idx="54">68</cx:pt>
          <cx:pt idx="55">68</cx:pt>
          <cx:pt idx="56">68</cx:pt>
          <cx:pt idx="57">68</cx:pt>
          <cx:pt idx="58">68</cx:pt>
          <cx:pt idx="59">68</cx:pt>
          <cx:pt idx="60">68</cx:pt>
          <cx:pt idx="61">43</cx:pt>
          <cx:pt idx="62">47</cx:pt>
          <cx:pt idx="63">47</cx:pt>
          <cx:pt idx="64">47</cx:pt>
          <cx:pt idx="65">47</cx:pt>
          <cx:pt idx="66">47</cx:pt>
          <cx:pt idx="67">18</cx:pt>
          <cx:pt idx="68">18</cx:pt>
          <cx:pt idx="69">18</cx:pt>
          <cx:pt idx="70">18</cx:pt>
          <cx:pt idx="71">18</cx:pt>
          <cx:pt idx="72">18</cx:pt>
          <cx:pt idx="73">18</cx:pt>
          <cx:pt idx="74">43</cx:pt>
          <cx:pt idx="75">43</cx:pt>
          <cx:pt idx="76">43</cx:pt>
          <cx:pt idx="77">43</cx:pt>
          <cx:pt idx="78">43</cx:pt>
          <cx:pt idx="79">43</cx:pt>
          <cx:pt idx="80">43</cx:pt>
          <cx:pt idx="81">44</cx:pt>
          <cx:pt idx="82">44</cx:pt>
          <cx:pt idx="83">60</cx:pt>
          <cx:pt idx="84">60</cx:pt>
          <cx:pt idx="85">60</cx:pt>
          <cx:pt idx="86">60</cx:pt>
          <cx:pt idx="87">60</cx:pt>
          <cx:pt idx="88">60</cx:pt>
          <cx:pt idx="89">59</cx:pt>
          <cx:pt idx="90">59</cx:pt>
          <cx:pt idx="91">59</cx:pt>
          <cx:pt idx="92">44</cx:pt>
          <cx:pt idx="93">29</cx:pt>
          <cx:pt idx="94">29</cx:pt>
          <cx:pt idx="95">29</cx:pt>
          <cx:pt idx="96">29</cx:pt>
          <cx:pt idx="97">29</cx:pt>
          <cx:pt idx="98">29</cx:pt>
          <cx:pt idx="99">29</cx:pt>
          <cx:pt idx="100">29</cx:pt>
          <cx:pt idx="101">29</cx:pt>
          <cx:pt idx="102">29</cx:pt>
          <cx:pt idx="103">61</cx:pt>
          <cx:pt idx="104">61</cx:pt>
          <cx:pt idx="105">61</cx:pt>
          <cx:pt idx="106">61</cx:pt>
          <cx:pt idx="107">61</cx:pt>
          <cx:pt idx="108">61</cx:pt>
          <cx:pt idx="109">61</cx:pt>
          <cx:pt idx="110">45</cx:pt>
          <cx:pt idx="111">45</cx:pt>
          <cx:pt idx="112">45</cx:pt>
          <cx:pt idx="113">45</cx:pt>
          <cx:pt idx="114">45</cx:pt>
          <cx:pt idx="115">45</cx:pt>
          <cx:pt idx="116">45</cx:pt>
          <cx:pt idx="117">45</cx:pt>
          <cx:pt idx="118">45</cx:pt>
          <cx:pt idx="119">18</cx:pt>
          <cx:pt idx="120">18</cx:pt>
          <cx:pt idx="121">18</cx:pt>
          <cx:pt idx="122">45</cx:pt>
          <cx:pt idx="123">45</cx:pt>
          <cx:pt idx="124">45</cx:pt>
          <cx:pt idx="125">45</cx:pt>
          <cx:pt idx="126">45</cx:pt>
          <cx:pt idx="127">42</cx:pt>
          <cx:pt idx="128">42</cx:pt>
          <cx:pt idx="129">42</cx:pt>
          <cx:pt idx="130">42</cx:pt>
          <cx:pt idx="131">42</cx:pt>
          <cx:pt idx="132">42</cx:pt>
          <cx:pt idx="133">47</cx:pt>
          <cx:pt idx="134">47</cx:pt>
          <cx:pt idx="135">47</cx:pt>
          <cx:pt idx="136">47</cx:pt>
          <cx:pt idx="137">47</cx:pt>
          <cx:pt idx="138">47</cx:pt>
          <cx:pt idx="139">47</cx:pt>
          <cx:pt idx="140">47</cx:pt>
          <cx:pt idx="141">47</cx:pt>
          <cx:pt idx="142">19</cx:pt>
          <cx:pt idx="143">19</cx:pt>
          <cx:pt idx="144">19</cx:pt>
          <cx:pt idx="145">19</cx:pt>
          <cx:pt idx="146">19</cx:pt>
          <cx:pt idx="147">19</cx:pt>
          <cx:pt idx="148">19</cx:pt>
          <cx:pt idx="149">65</cx:pt>
          <cx:pt idx="150">65</cx:pt>
          <cx:pt idx="151">65</cx:pt>
          <cx:pt idx="152">65</cx:pt>
          <cx:pt idx="153">65</cx:pt>
          <cx:pt idx="154">65</cx:pt>
          <cx:pt idx="155">65</cx:pt>
          <cx:pt idx="156">65</cx:pt>
          <cx:pt idx="157">40</cx:pt>
          <cx:pt idx="158">40</cx:pt>
          <cx:pt idx="159">40</cx:pt>
          <cx:pt idx="160">40</cx:pt>
          <cx:pt idx="161">40</cx:pt>
          <cx:pt idx="162">40</cx:pt>
          <cx:pt idx="163">53</cx:pt>
          <cx:pt idx="164">53</cx:pt>
          <cx:pt idx="165">53</cx:pt>
          <cx:pt idx="166">53</cx:pt>
          <cx:pt idx="167">53</cx:pt>
          <cx:pt idx="168">53</cx:pt>
          <cx:pt idx="169">53</cx:pt>
          <cx:pt idx="170">22</cx:pt>
          <cx:pt idx="171">22</cx:pt>
          <cx:pt idx="172">22</cx:pt>
          <cx:pt idx="173">22</cx:pt>
          <cx:pt idx="174">22</cx:pt>
          <cx:pt idx="175">19</cx:pt>
          <cx:pt idx="176">19</cx:pt>
          <cx:pt idx="177">19</cx:pt>
          <cx:pt idx="178">19</cx:pt>
          <cx:pt idx="179">19</cx:pt>
          <cx:pt idx="180">19</cx:pt>
          <cx:pt idx="181">19</cx:pt>
          <cx:pt idx="182">19</cx:pt>
          <cx:pt idx="183">57</cx:pt>
          <cx:pt idx="184">57</cx:pt>
          <cx:pt idx="185">57</cx:pt>
          <cx:pt idx="186">57</cx:pt>
          <cx:pt idx="187">57</cx:pt>
          <cx:pt idx="188">57</cx:pt>
          <cx:pt idx="189">57</cx:pt>
          <cx:pt idx="190">57</cx:pt>
          <cx:pt idx="191">57</cx:pt>
          <cx:pt idx="192">57</cx:pt>
          <cx:pt idx="193">27</cx:pt>
          <cx:pt idx="194">27</cx:pt>
          <cx:pt idx="195">32</cx:pt>
          <cx:pt idx="196">27</cx:pt>
          <cx:pt idx="197">27</cx:pt>
          <cx:pt idx="198">27</cx:pt>
          <cx:pt idx="199">27</cx:pt>
          <cx:pt idx="200">27</cx:pt>
          <cx:pt idx="201">27</cx:pt>
          <cx:pt idx="202">27</cx:pt>
          <cx:pt idx="203">27</cx:pt>
          <cx:pt idx="204">68</cx:pt>
          <cx:pt idx="205">68</cx:pt>
          <cx:pt idx="206">68</cx:pt>
          <cx:pt idx="207">68</cx:pt>
          <cx:pt idx="208">29</cx:pt>
          <cx:pt idx="209">29</cx:pt>
          <cx:pt idx="210">29</cx:pt>
          <cx:pt idx="211">29</cx:pt>
          <cx:pt idx="212">29</cx:pt>
          <cx:pt idx="213">29</cx:pt>
          <cx:pt idx="214">29</cx:pt>
          <cx:pt idx="215">29</cx:pt>
          <cx:pt idx="216">29</cx:pt>
          <cx:pt idx="217">60</cx:pt>
          <cx:pt idx="218">60</cx:pt>
          <cx:pt idx="219">57</cx:pt>
          <cx:pt idx="220">57</cx:pt>
          <cx:pt idx="221">57</cx:pt>
          <cx:pt idx="222">57</cx:pt>
          <cx:pt idx="223">57</cx:pt>
          <cx:pt idx="224">57</cx:pt>
          <cx:pt idx="225">57</cx:pt>
          <cx:pt idx="226">44</cx:pt>
          <cx:pt idx="227">44</cx:pt>
          <cx:pt idx="228">67</cx:pt>
          <cx:pt idx="229">67</cx:pt>
          <cx:pt idx="230">67</cx:pt>
          <cx:pt idx="231">67</cx:pt>
          <cx:pt idx="232">67</cx:pt>
          <cx:pt idx="233">67</cx:pt>
          <cx:pt idx="234">67</cx:pt>
          <cx:pt idx="235">19</cx:pt>
          <cx:pt idx="236">19</cx:pt>
          <cx:pt idx="237">19</cx:pt>
          <cx:pt idx="238">19</cx:pt>
          <cx:pt idx="239">19</cx:pt>
          <cx:pt idx="240">19</cx:pt>
          <cx:pt idx="241">19</cx:pt>
          <cx:pt idx="242">19</cx:pt>
          <cx:pt idx="243">19</cx:pt>
          <cx:pt idx="244">19</cx:pt>
          <cx:pt idx="245">40</cx:pt>
          <cx:pt idx="246">40</cx:pt>
          <cx:pt idx="247">40</cx:pt>
          <cx:pt idx="248">44</cx:pt>
          <cx:pt idx="249">44</cx:pt>
          <cx:pt idx="250">44</cx:pt>
          <cx:pt idx="251">44</cx:pt>
          <cx:pt idx="252">44</cx:pt>
          <cx:pt idx="253">44</cx:pt>
          <cx:pt idx="254">44</cx:pt>
          <cx:pt idx="255">44</cx:pt>
          <cx:pt idx="256">44</cx:pt>
          <cx:pt idx="257">56</cx:pt>
          <cx:pt idx="258">56</cx:pt>
          <cx:pt idx="259">56</cx:pt>
          <cx:pt idx="260">56</cx:pt>
          <cx:pt idx="261">56</cx:pt>
          <cx:pt idx="262">47</cx:pt>
          <cx:pt idx="263">47</cx:pt>
          <cx:pt idx="264">39</cx:pt>
          <cx:pt idx="265">39</cx:pt>
          <cx:pt idx="266">69</cx:pt>
          <cx:pt idx="267">69</cx:pt>
          <cx:pt idx="268">69</cx:pt>
          <cx:pt idx="269">69</cx:pt>
          <cx:pt idx="270">69</cx:pt>
          <cx:pt idx="271">40</cx:pt>
          <cx:pt idx="272">40</cx:pt>
          <cx:pt idx="273">40</cx:pt>
          <cx:pt idx="274">40</cx:pt>
          <cx:pt idx="275">40</cx:pt>
          <cx:pt idx="276">40</cx:pt>
          <cx:pt idx="277">40</cx:pt>
          <cx:pt idx="278">42</cx:pt>
          <cx:pt idx="279">42</cx:pt>
          <cx:pt idx="280">42</cx:pt>
          <cx:pt idx="281">38</cx:pt>
          <cx:pt idx="282">38</cx:pt>
          <cx:pt idx="283">38</cx:pt>
          <cx:pt idx="284">18</cx:pt>
          <cx:pt idx="285">18</cx:pt>
          <cx:pt idx="286">18</cx:pt>
          <cx:pt idx="287">18</cx:pt>
          <cx:pt idx="288">18</cx:pt>
          <cx:pt idx="289">18</cx:pt>
          <cx:pt idx="290">18</cx:pt>
          <cx:pt idx="291">18</cx:pt>
          <cx:pt idx="292">18</cx:pt>
          <cx:pt idx="293">31</cx:pt>
          <cx:pt idx="294">31</cx:pt>
          <cx:pt idx="295">31</cx:pt>
          <cx:pt idx="296">31</cx:pt>
          <cx:pt idx="297">31</cx:pt>
          <cx:pt idx="298">31</cx:pt>
          <cx:pt idx="299">31</cx:pt>
          <cx:pt idx="300">20</cx:pt>
          <cx:pt idx="301">20</cx:pt>
          <cx:pt idx="302">20</cx:pt>
          <cx:pt idx="303">20</cx:pt>
          <cx:pt idx="304">20</cx:pt>
          <cx:pt idx="305">20</cx:pt>
          <cx:pt idx="306">20</cx:pt>
          <cx:pt idx="307">20</cx:pt>
          <cx:pt idx="308">20</cx:pt>
          <cx:pt idx="309">44</cx:pt>
          <cx:pt idx="310">44</cx:pt>
          <cx:pt idx="311">44</cx:pt>
          <cx:pt idx="312">44</cx:pt>
          <cx:pt idx="313">44</cx:pt>
          <cx:pt idx="314">44</cx:pt>
          <cx:pt idx="315">44</cx:pt>
          <cx:pt idx="316">44</cx:pt>
          <cx:pt idx="317">69</cx:pt>
          <cx:pt idx="318">69</cx:pt>
          <cx:pt idx="319">69</cx:pt>
          <cx:pt idx="320">69</cx:pt>
          <cx:pt idx="321">69</cx:pt>
          <cx:pt idx="322">69</cx:pt>
          <cx:pt idx="323">69</cx:pt>
          <cx:pt idx="324">69</cx:pt>
          <cx:pt idx="325">69</cx:pt>
          <cx:pt idx="326">18</cx:pt>
          <cx:pt idx="327">18</cx:pt>
          <cx:pt idx="328">55</cx:pt>
          <cx:pt idx="329">55</cx:pt>
          <cx:pt idx="330">65</cx:pt>
          <cx:pt idx="331">50</cx:pt>
          <cx:pt idx="332">50</cx:pt>
          <cx:pt idx="333">50</cx:pt>
          <cx:pt idx="334">50</cx:pt>
          <cx:pt idx="335">50</cx:pt>
          <cx:pt idx="336">50</cx:pt>
          <cx:pt idx="337">50</cx:pt>
          <cx:pt idx="338">25</cx:pt>
          <cx:pt idx="339">25</cx:pt>
          <cx:pt idx="340">25</cx:pt>
          <cx:pt idx="341">25</cx:pt>
          <cx:pt idx="342">25</cx:pt>
          <cx:pt idx="343">25</cx:pt>
          <cx:pt idx="344">25</cx:pt>
          <cx:pt idx="345">25</cx:pt>
          <cx:pt idx="346">69</cx:pt>
          <cx:pt idx="347">26</cx:pt>
          <cx:pt idx="348">26</cx:pt>
          <cx:pt idx="349">26</cx:pt>
          <cx:pt idx="350">39</cx:pt>
          <cx:pt idx="351">39</cx:pt>
          <cx:pt idx="352">39</cx:pt>
          <cx:pt idx="353">39</cx:pt>
          <cx:pt idx="354">39</cx:pt>
          <cx:pt idx="355">39</cx:pt>
          <cx:pt idx="356">39</cx:pt>
          <cx:pt idx="357">39</cx:pt>
          <cx:pt idx="358">39</cx:pt>
          <cx:pt idx="359">39</cx:pt>
          <cx:pt idx="360">29</cx:pt>
          <cx:pt idx="361">29</cx:pt>
          <cx:pt idx="362">29</cx:pt>
          <cx:pt idx="363">29</cx:pt>
          <cx:pt idx="364">29</cx:pt>
          <cx:pt idx="365">29</cx:pt>
          <cx:pt idx="366">29</cx:pt>
          <cx:pt idx="367">50</cx:pt>
          <cx:pt idx="368">50</cx:pt>
          <cx:pt idx="369">50</cx:pt>
          <cx:pt idx="370">50</cx:pt>
          <cx:pt idx="371">50</cx:pt>
          <cx:pt idx="372">50</cx:pt>
          <cx:pt idx="373">50</cx:pt>
          <cx:pt idx="374">50</cx:pt>
          <cx:pt idx="375">61</cx:pt>
          <cx:pt idx="376">61</cx:pt>
          <cx:pt idx="377">61</cx:pt>
          <cx:pt idx="378">21</cx:pt>
          <cx:pt idx="379">61</cx:pt>
          <cx:pt idx="380">61</cx:pt>
          <cx:pt idx="381">61</cx:pt>
          <cx:pt idx="382">61</cx:pt>
          <cx:pt idx="383">61</cx:pt>
          <cx:pt idx="384">59</cx:pt>
          <cx:pt idx="385">59</cx:pt>
          <cx:pt idx="386">59</cx:pt>
          <cx:pt idx="387">33</cx:pt>
          <cx:pt idx="388">33</cx:pt>
          <cx:pt idx="389">44</cx:pt>
          <cx:pt idx="390">44</cx:pt>
          <cx:pt idx="391">44</cx:pt>
          <cx:pt idx="392">31</cx:pt>
          <cx:pt idx="393">31</cx:pt>
          <cx:pt idx="394">31</cx:pt>
          <cx:pt idx="395">31</cx:pt>
          <cx:pt idx="396">31</cx:pt>
          <cx:pt idx="397">52</cx:pt>
          <cx:pt idx="398">52</cx:pt>
          <cx:pt idx="399">52</cx:pt>
          <cx:pt idx="400">52</cx:pt>
          <cx:pt idx="401">52</cx:pt>
          <cx:pt idx="402">36</cx:pt>
          <cx:pt idx="403">36</cx:pt>
          <cx:pt idx="404">36</cx:pt>
          <cx:pt idx="405">36</cx:pt>
          <cx:pt idx="406">36</cx:pt>
          <cx:pt idx="407">36</cx:pt>
          <cx:pt idx="408">36</cx:pt>
          <cx:pt idx="409">30</cx:pt>
          <cx:pt idx="410">30</cx:pt>
          <cx:pt idx="411">30</cx:pt>
          <cx:pt idx="412">30</cx:pt>
          <cx:pt idx="413">30</cx:pt>
          <cx:pt idx="414">30</cx:pt>
          <cx:pt idx="415">23</cx:pt>
          <cx:pt idx="416">23</cx:pt>
          <cx:pt idx="417">23</cx:pt>
          <cx:pt idx="418">23</cx:pt>
          <cx:pt idx="419">23</cx:pt>
          <cx:pt idx="420">23</cx:pt>
          <cx:pt idx="421">23</cx:pt>
          <cx:pt idx="422">23</cx:pt>
          <cx:pt idx="423">23</cx:pt>
          <cx:pt idx="424">28</cx:pt>
          <cx:pt idx="425">28</cx:pt>
          <cx:pt idx="426">28</cx:pt>
          <cx:pt idx="427">28</cx:pt>
          <cx:pt idx="428">28</cx:pt>
          <cx:pt idx="429">28</cx:pt>
          <cx:pt idx="430">28</cx:pt>
          <cx:pt idx="431">28</cx:pt>
          <cx:pt idx="432">28</cx:pt>
          <cx:pt idx="433">24</cx:pt>
          <cx:pt idx="434">24</cx:pt>
          <cx:pt idx="435">24</cx:pt>
          <cx:pt idx="436">24</cx:pt>
          <cx:pt idx="437">24</cx:pt>
          <cx:pt idx="438">24</cx:pt>
          <cx:pt idx="439">24</cx:pt>
          <cx:pt idx="440">24</cx:pt>
          <cx:pt idx="441">35</cx:pt>
          <cx:pt idx="442">35</cx:pt>
          <cx:pt idx="443">35</cx:pt>
          <cx:pt idx="444">35</cx:pt>
          <cx:pt idx="445">35</cx:pt>
          <cx:pt idx="446">35</cx:pt>
          <cx:pt idx="447">35</cx:pt>
          <cx:pt idx="448">43</cx:pt>
          <cx:pt idx="449">43</cx:pt>
          <cx:pt idx="450">43</cx:pt>
          <cx:pt idx="451">43</cx:pt>
          <cx:pt idx="452">43</cx:pt>
          <cx:pt idx="453">43</cx:pt>
          <cx:pt idx="454">43</cx:pt>
          <cx:pt idx="455">43</cx:pt>
          <cx:pt idx="456">59</cx:pt>
          <cx:pt idx="457">59</cx:pt>
          <cx:pt idx="458">59</cx:pt>
          <cx:pt idx="459">59</cx:pt>
          <cx:pt idx="460">59</cx:pt>
          <cx:pt idx="461">59</cx:pt>
          <cx:pt idx="462">59</cx:pt>
          <cx:pt idx="463">18</cx:pt>
          <cx:pt idx="464">30</cx:pt>
          <cx:pt idx="465">30</cx:pt>
          <cx:pt idx="466">30</cx:pt>
          <cx:pt idx="467">30</cx:pt>
          <cx:pt idx="468">30</cx:pt>
          <cx:pt idx="469">30</cx:pt>
          <cx:pt idx="470">30</cx:pt>
          <cx:pt idx="471">30</cx:pt>
          <cx:pt idx="472">30</cx:pt>
          <cx:pt idx="473">30</cx:pt>
          <cx:pt idx="474">35</cx:pt>
          <cx:pt idx="475">35</cx:pt>
          <cx:pt idx="476">35</cx:pt>
          <cx:pt idx="477">35</cx:pt>
          <cx:pt idx="478">35</cx:pt>
          <cx:pt idx="479">35</cx:pt>
          <cx:pt idx="480">35</cx:pt>
          <cx:pt idx="481">35</cx:pt>
          <cx:pt idx="482">35</cx:pt>
          <cx:pt idx="483">35</cx:pt>
          <cx:pt idx="484">69</cx:pt>
          <cx:pt idx="485">69</cx:pt>
          <cx:pt idx="486">69</cx:pt>
          <cx:pt idx="487">69</cx:pt>
          <cx:pt idx="488">69</cx:pt>
          <cx:pt idx="489">69</cx:pt>
          <cx:pt idx="490">69</cx:pt>
          <cx:pt idx="491">69</cx:pt>
          <cx:pt idx="492">38</cx:pt>
          <cx:pt idx="493">38</cx:pt>
          <cx:pt idx="494">38</cx:pt>
          <cx:pt idx="495">45</cx:pt>
          <cx:pt idx="496">45</cx:pt>
          <cx:pt idx="497">45</cx:pt>
          <cx:pt idx="498">45</cx:pt>
          <cx:pt idx="499">45</cx:pt>
          <cx:pt idx="500">45</cx:pt>
          <cx:pt idx="501">45</cx:pt>
          <cx:pt idx="502">45</cx:pt>
          <cx:pt idx="503">25</cx:pt>
          <cx:pt idx="504">25</cx:pt>
          <cx:pt idx="505">25</cx:pt>
          <cx:pt idx="506">25</cx:pt>
          <cx:pt idx="507">25</cx:pt>
          <cx:pt idx="508">25</cx:pt>
          <cx:pt idx="509">25</cx:pt>
          <cx:pt idx="510">25</cx:pt>
          <cx:pt idx="511">25</cx:pt>
          <cx:pt idx="512">25</cx:pt>
          <cx:pt idx="513">48</cx:pt>
          <cx:pt idx="514">48</cx:pt>
          <cx:pt idx="515">59</cx:pt>
          <cx:pt idx="516">59</cx:pt>
          <cx:pt idx="517">59</cx:pt>
          <cx:pt idx="518">59</cx:pt>
          <cx:pt idx="519">59</cx:pt>
          <cx:pt idx="520">59</cx:pt>
          <cx:pt idx="521">59</cx:pt>
          <cx:pt idx="522">31</cx:pt>
          <cx:pt idx="523">31</cx:pt>
          <cx:pt idx="524">31</cx:pt>
          <cx:pt idx="525">31</cx:pt>
          <cx:pt idx="526">31</cx:pt>
          <cx:pt idx="527">31</cx:pt>
          <cx:pt idx="528">36</cx:pt>
          <cx:pt idx="529">36</cx:pt>
          <cx:pt idx="530">36</cx:pt>
          <cx:pt idx="531">36</cx:pt>
          <cx:pt idx="532">36</cx:pt>
          <cx:pt idx="533">36</cx:pt>
          <cx:pt idx="534">36</cx:pt>
          <cx:pt idx="535">36</cx:pt>
          <cx:pt idx="536">40</cx:pt>
          <cx:pt idx="537">22</cx:pt>
          <cx:pt idx="538">22</cx:pt>
          <cx:pt idx="539">69</cx:pt>
          <cx:pt idx="540">69</cx:pt>
          <cx:pt idx="541">69</cx:pt>
          <cx:pt idx="542">69</cx:pt>
          <cx:pt idx="543">69</cx:pt>
          <cx:pt idx="544">69</cx:pt>
          <cx:pt idx="545">69</cx:pt>
          <cx:pt idx="546">69</cx:pt>
          <cx:pt idx="547">69</cx:pt>
          <cx:pt idx="548">69</cx:pt>
          <cx:pt idx="549">35</cx:pt>
          <cx:pt idx="550">35</cx:pt>
          <cx:pt idx="551">35</cx:pt>
          <cx:pt idx="552">35</cx:pt>
          <cx:pt idx="553">35</cx:pt>
          <cx:pt idx="554">46</cx:pt>
          <cx:pt idx="555">46</cx:pt>
          <cx:pt idx="556">46</cx:pt>
          <cx:pt idx="557">46</cx:pt>
          <cx:pt idx="558">41</cx:pt>
          <cx:pt idx="559">41</cx:pt>
          <cx:pt idx="560">41</cx:pt>
          <cx:pt idx="561">41</cx:pt>
          <cx:pt idx="562">41</cx:pt>
          <cx:pt idx="563">41</cx:pt>
          <cx:pt idx="564">41</cx:pt>
          <cx:pt idx="565">41</cx:pt>
          <cx:pt idx="566">41</cx:pt>
          <cx:pt idx="567">24</cx:pt>
          <cx:pt idx="568">24</cx:pt>
          <cx:pt idx="569">24</cx:pt>
          <cx:pt idx="570">24</cx:pt>
          <cx:pt idx="571">24</cx:pt>
          <cx:pt idx="572">52</cx:pt>
          <cx:pt idx="573">52</cx:pt>
          <cx:pt idx="574">52</cx:pt>
          <cx:pt idx="575">52</cx:pt>
          <cx:pt idx="576">52</cx:pt>
          <cx:pt idx="577">52</cx:pt>
          <cx:pt idx="578">37</cx:pt>
          <cx:pt idx="579">37</cx:pt>
          <cx:pt idx="580">37</cx:pt>
          <cx:pt idx="581">37</cx:pt>
          <cx:pt idx="582">37</cx:pt>
          <cx:pt idx="583">37</cx:pt>
          <cx:pt idx="584">37</cx:pt>
          <cx:pt idx="585">38</cx:pt>
          <cx:pt idx="586">38</cx:pt>
          <cx:pt idx="587">19</cx:pt>
          <cx:pt idx="588">19</cx:pt>
          <cx:pt idx="589">19</cx:pt>
          <cx:pt idx="590">19</cx:pt>
          <cx:pt idx="591">19</cx:pt>
          <cx:pt idx="592">19</cx:pt>
          <cx:pt idx="593">19</cx:pt>
          <cx:pt idx="594">19</cx:pt>
          <cx:pt idx="595">19</cx:pt>
          <cx:pt idx="596">41</cx:pt>
          <cx:pt idx="597">41</cx:pt>
          <cx:pt idx="598">41</cx:pt>
          <cx:pt idx="599">41</cx:pt>
          <cx:pt idx="600">41</cx:pt>
          <cx:pt idx="601">41</cx:pt>
          <cx:pt idx="602">41</cx:pt>
          <cx:pt idx="603">41</cx:pt>
          <cx:pt idx="604">41</cx:pt>
          <cx:pt idx="605">41</cx:pt>
          <cx:pt idx="606">41</cx:pt>
          <cx:pt idx="607">61</cx:pt>
          <cx:pt idx="608">61</cx:pt>
          <cx:pt idx="609">61</cx:pt>
          <cx:pt idx="610">61</cx:pt>
          <cx:pt idx="611">61</cx:pt>
          <cx:pt idx="612">49</cx:pt>
          <cx:pt idx="613">49</cx:pt>
          <cx:pt idx="614">49</cx:pt>
          <cx:pt idx="615">49</cx:pt>
          <cx:pt idx="616">49</cx:pt>
          <cx:pt idx="617">49</cx:pt>
          <cx:pt idx="618">49</cx:pt>
          <cx:pt idx="619">49</cx:pt>
          <cx:pt idx="620">49</cx:pt>
          <cx:pt idx="621">49</cx:pt>
          <cx:pt idx="622">40</cx:pt>
          <cx:pt idx="623">40</cx:pt>
          <cx:pt idx="624">40</cx:pt>
          <cx:pt idx="625">40</cx:pt>
          <cx:pt idx="626">40</cx:pt>
          <cx:pt idx="627">40</cx:pt>
          <cx:pt idx="628">38</cx:pt>
          <cx:pt idx="629">38</cx:pt>
          <cx:pt idx="630">38</cx:pt>
          <cx:pt idx="631">38</cx:pt>
          <cx:pt idx="632">38</cx:pt>
          <cx:pt idx="633">38</cx:pt>
          <cx:pt idx="634">38</cx:pt>
          <cx:pt idx="635">38</cx:pt>
          <cx:pt idx="636">70</cx:pt>
          <cx:pt idx="637">70</cx:pt>
          <cx:pt idx="638">70</cx:pt>
          <cx:pt idx="639">70</cx:pt>
          <cx:pt idx="640">70</cx:pt>
          <cx:pt idx="641">70</cx:pt>
          <cx:pt idx="642">25</cx:pt>
          <cx:pt idx="643">25</cx:pt>
          <cx:pt idx="644">25</cx:pt>
          <cx:pt idx="645">25</cx:pt>
          <cx:pt idx="646">25</cx:pt>
          <cx:pt idx="647">25</cx:pt>
          <cx:pt idx="648">25</cx:pt>
          <cx:pt idx="649">25</cx:pt>
          <cx:pt idx="650">32</cx:pt>
          <cx:pt idx="651">32</cx:pt>
          <cx:pt idx="652">32</cx:pt>
          <cx:pt idx="653">32</cx:pt>
          <cx:pt idx="654">32</cx:pt>
          <cx:pt idx="655">32</cx:pt>
          <cx:pt idx="656">32</cx:pt>
          <cx:pt idx="657">45</cx:pt>
          <cx:pt idx="658">45</cx:pt>
          <cx:pt idx="659">33</cx:pt>
          <cx:pt idx="660">33</cx:pt>
          <cx:pt idx="661">33</cx:pt>
          <cx:pt idx="662">33</cx:pt>
          <cx:pt idx="663">33</cx:pt>
          <cx:pt idx="664">33</cx:pt>
          <cx:pt idx="665">33</cx:pt>
          <cx:pt idx="666">35</cx:pt>
          <cx:pt idx="667">35</cx:pt>
          <cx:pt idx="668">35</cx:pt>
          <cx:pt idx="669">60</cx:pt>
          <cx:pt idx="670">60</cx:pt>
          <cx:pt idx="671">60</cx:pt>
          <cx:pt idx="672">60</cx:pt>
          <cx:pt idx="673">60</cx:pt>
          <cx:pt idx="674">60</cx:pt>
          <cx:pt idx="675">60</cx:pt>
          <cx:pt idx="676">60</cx:pt>
          <cx:pt idx="677">56</cx:pt>
          <cx:pt idx="678">56</cx:pt>
          <cx:pt idx="679">56</cx:pt>
          <cx:pt idx="680">56</cx:pt>
          <cx:pt idx="681">62</cx:pt>
          <cx:pt idx="682">62</cx:pt>
          <cx:pt idx="683">62</cx:pt>
          <cx:pt idx="684">62</cx:pt>
          <cx:pt idx="685">62</cx:pt>
          <cx:pt idx="686">62</cx:pt>
          <cx:pt idx="687">62</cx:pt>
          <cx:pt idx="688">62</cx:pt>
          <cx:pt idx="689">50</cx:pt>
          <cx:pt idx="690">50</cx:pt>
          <cx:pt idx="691">50</cx:pt>
          <cx:pt idx="692">50</cx:pt>
          <cx:pt idx="693">50</cx:pt>
          <cx:pt idx="694">50</cx:pt>
          <cx:pt idx="695">50</cx:pt>
          <cx:pt idx="696">50</cx:pt>
          <cx:pt idx="697">50</cx:pt>
          <cx:pt idx="698">50</cx:pt>
          <cx:pt idx="699">23</cx:pt>
          <cx:pt idx="700">23</cx:pt>
          <cx:pt idx="701">33</cx:pt>
          <cx:pt idx="702">33</cx:pt>
          <cx:pt idx="703">33</cx:pt>
          <cx:pt idx="704">55</cx:pt>
          <cx:pt idx="705">55</cx:pt>
          <cx:pt idx="706">55</cx:pt>
          <cx:pt idx="707">55</cx:pt>
          <cx:pt idx="708">55</cx:pt>
          <cx:pt idx="709">55</cx:pt>
          <cx:pt idx="710">51</cx:pt>
          <cx:pt idx="711">51</cx:pt>
          <cx:pt idx="712">51</cx:pt>
          <cx:pt idx="713">51</cx:pt>
          <cx:pt idx="714">51</cx:pt>
          <cx:pt idx="715">51</cx:pt>
          <cx:pt idx="716">51</cx:pt>
          <cx:pt idx="717">51</cx:pt>
          <cx:pt idx="718">56</cx:pt>
          <cx:pt idx="719">56</cx:pt>
          <cx:pt idx="720">56</cx:pt>
          <cx:pt idx="721">56</cx:pt>
          <cx:pt idx="722">56</cx:pt>
          <cx:pt idx="723">34</cx:pt>
          <cx:pt idx="724">34</cx:pt>
          <cx:pt idx="725">34</cx:pt>
          <cx:pt idx="726">34</cx:pt>
          <cx:pt idx="727">34</cx:pt>
          <cx:pt idx="728">34</cx:pt>
          <cx:pt idx="729">34</cx:pt>
          <cx:pt idx="730">34</cx:pt>
          <cx:pt idx="731">34</cx:pt>
          <cx:pt idx="732">54</cx:pt>
          <cx:pt idx="733">54</cx:pt>
          <cx:pt idx="734">54</cx:pt>
          <cx:pt idx="735">54</cx:pt>
          <cx:pt idx="736">54</cx:pt>
          <cx:pt idx="737">54</cx:pt>
          <cx:pt idx="738">54</cx:pt>
          <cx:pt idx="739">54</cx:pt>
          <cx:pt idx="740">54</cx:pt>
          <cx:pt idx="741">54</cx:pt>
          <cx:pt idx="742">55</cx:pt>
          <cx:pt idx="743">55</cx:pt>
          <cx:pt idx="744">55</cx:pt>
          <cx:pt idx="745">21</cx:pt>
          <cx:pt idx="746">36</cx:pt>
          <cx:pt idx="747">36</cx:pt>
          <cx:pt idx="748">36</cx:pt>
          <cx:pt idx="749">36</cx:pt>
          <cx:pt idx="750">36</cx:pt>
          <cx:pt idx="751">36</cx:pt>
          <cx:pt idx="752">36</cx:pt>
          <cx:pt idx="753">41</cx:pt>
          <cx:pt idx="754">41</cx:pt>
          <cx:pt idx="755">41</cx:pt>
          <cx:pt idx="756">41</cx:pt>
          <cx:pt idx="757">41</cx:pt>
          <cx:pt idx="758">41</cx:pt>
          <cx:pt idx="759">55</cx:pt>
          <cx:pt idx="760">55</cx:pt>
          <cx:pt idx="761">55</cx:pt>
          <cx:pt idx="762">55</cx:pt>
          <cx:pt idx="763">55</cx:pt>
          <cx:pt idx="764">55</cx:pt>
          <cx:pt idx="765">39</cx:pt>
          <cx:pt idx="766">39</cx:pt>
          <cx:pt idx="767">39</cx:pt>
          <cx:pt idx="768">39</cx:pt>
          <cx:pt idx="769">39</cx:pt>
          <cx:pt idx="770">39</cx:pt>
          <cx:pt idx="771">65</cx:pt>
          <cx:pt idx="772">65</cx:pt>
          <cx:pt idx="773">65</cx:pt>
          <cx:pt idx="774">65</cx:pt>
          <cx:pt idx="775">65</cx:pt>
          <cx:pt idx="776">65</cx:pt>
          <cx:pt idx="777">65</cx:pt>
          <cx:pt idx="778">41</cx:pt>
          <cx:pt idx="779">41</cx:pt>
          <cx:pt idx="780">41</cx:pt>
          <cx:pt idx="781">41</cx:pt>
          <cx:pt idx="782">41</cx:pt>
          <cx:pt idx="783">41</cx:pt>
          <cx:pt idx="784">41</cx:pt>
          <cx:pt idx="785">51</cx:pt>
          <cx:pt idx="786">51</cx:pt>
          <cx:pt idx="787">51</cx:pt>
          <cx:pt idx="788">51</cx:pt>
          <cx:pt idx="789">51</cx:pt>
          <cx:pt idx="790">51</cx:pt>
          <cx:pt idx="791">51</cx:pt>
          <cx:pt idx="792">55</cx:pt>
          <cx:pt idx="793">55</cx:pt>
          <cx:pt idx="794">50</cx:pt>
          <cx:pt idx="795">50</cx:pt>
          <cx:pt idx="796">50</cx:pt>
          <cx:pt idx="797">50</cx:pt>
          <cx:pt idx="798">50</cx:pt>
          <cx:pt idx="799">50</cx:pt>
          <cx:pt idx="800">50</cx:pt>
          <cx:pt idx="801">50</cx:pt>
          <cx:pt idx="802">50</cx:pt>
          <cx:pt idx="803">52</cx:pt>
          <cx:pt idx="804">52</cx:pt>
          <cx:pt idx="805">25</cx:pt>
          <cx:pt idx="806">34</cx:pt>
          <cx:pt idx="807">34</cx:pt>
          <cx:pt idx="808">34</cx:pt>
          <cx:pt idx="809">34</cx:pt>
          <cx:pt idx="810">33</cx:pt>
          <cx:pt idx="811">33</cx:pt>
          <cx:pt idx="812">33</cx:pt>
          <cx:pt idx="813">33</cx:pt>
          <cx:pt idx="814">33</cx:pt>
          <cx:pt idx="815">33</cx:pt>
          <cx:pt idx="816">33</cx:pt>
          <cx:pt idx="817">33</cx:pt>
          <cx:pt idx="818">63</cx:pt>
          <cx:pt idx="819">63</cx:pt>
          <cx:pt idx="820">63</cx:pt>
          <cx:pt idx="821">63</cx:pt>
          <cx:pt idx="822">63</cx:pt>
          <cx:pt idx="823">63</cx:pt>
          <cx:pt idx="824">44</cx:pt>
          <cx:pt idx="825">44</cx:pt>
          <cx:pt idx="826">44</cx:pt>
          <cx:pt idx="827">44</cx:pt>
          <cx:pt idx="828">63</cx:pt>
          <cx:pt idx="829">63</cx:pt>
          <cx:pt idx="830">63</cx:pt>
          <cx:pt idx="831">63</cx:pt>
          <cx:pt idx="832">63</cx:pt>
          <cx:pt idx="833">63</cx:pt>
          <cx:pt idx="834">63</cx:pt>
          <cx:pt idx="835">41</cx:pt>
          <cx:pt idx="836">41</cx:pt>
          <cx:pt idx="837">41</cx:pt>
          <cx:pt idx="838">41</cx:pt>
          <cx:pt idx="839">41</cx:pt>
          <cx:pt idx="840">41</cx:pt>
          <cx:pt idx="841">41</cx:pt>
          <cx:pt idx="842">52</cx:pt>
          <cx:pt idx="843">52</cx:pt>
          <cx:pt idx="844">52</cx:pt>
          <cx:pt idx="845">52</cx:pt>
          <cx:pt idx="846">52</cx:pt>
          <cx:pt idx="847">69</cx:pt>
          <cx:pt idx="848">69</cx:pt>
          <cx:pt idx="849">29</cx:pt>
          <cx:pt idx="850">29</cx:pt>
          <cx:pt idx="851">29</cx:pt>
          <cx:pt idx="852">29</cx:pt>
          <cx:pt idx="853">29</cx:pt>
          <cx:pt idx="854">29</cx:pt>
          <cx:pt idx="855">29</cx:pt>
          <cx:pt idx="856">29</cx:pt>
          <cx:pt idx="857">29</cx:pt>
          <cx:pt idx="858">63</cx:pt>
          <cx:pt idx="859">63</cx:pt>
          <cx:pt idx="860">63</cx:pt>
          <cx:pt idx="861">63</cx:pt>
          <cx:pt idx="862">63</cx:pt>
          <cx:pt idx="863">63</cx:pt>
          <cx:pt idx="864">63</cx:pt>
          <cx:pt idx="865">63</cx:pt>
          <cx:pt idx="866">63</cx:pt>
          <cx:pt idx="867">63</cx:pt>
          <cx:pt idx="868">47</cx:pt>
          <cx:pt idx="869">47</cx:pt>
          <cx:pt idx="870">47</cx:pt>
          <cx:pt idx="871">47</cx:pt>
          <cx:pt idx="872">47</cx:pt>
          <cx:pt idx="873">47</cx:pt>
          <cx:pt idx="874">47</cx:pt>
          <cx:pt idx="875">47</cx:pt>
          <cx:pt idx="876">47</cx:pt>
          <cx:pt idx="877">30</cx:pt>
          <cx:pt idx="878">51</cx:pt>
          <cx:pt idx="879">35</cx:pt>
          <cx:pt idx="880">35</cx:pt>
          <cx:pt idx="881">35</cx:pt>
          <cx:pt idx="882">35</cx:pt>
          <cx:pt idx="883">35</cx:pt>
          <cx:pt idx="884">35</cx:pt>
          <cx:pt idx="885">35</cx:pt>
          <cx:pt idx="886">35</cx:pt>
          <cx:pt idx="887">58</cx:pt>
          <cx:pt idx="888">58</cx:pt>
          <cx:pt idx="889">58</cx:pt>
          <cx:pt idx="890">58</cx:pt>
          <cx:pt idx="891">58</cx:pt>
          <cx:pt idx="892">58</cx:pt>
          <cx:pt idx="893">58</cx:pt>
          <cx:pt idx="894">58</cx:pt>
          <cx:pt idx="895">58</cx:pt>
          <cx:pt idx="896">58</cx:pt>
          <cx:pt idx="897">51</cx:pt>
          <cx:pt idx="898">51</cx:pt>
          <cx:pt idx="899">51</cx:pt>
          <cx:pt idx="900">45</cx:pt>
          <cx:pt idx="901">45</cx:pt>
          <cx:pt idx="902">45</cx:pt>
          <cx:pt idx="903">45</cx:pt>
          <cx:pt idx="904">45</cx:pt>
          <cx:pt idx="905">45</cx:pt>
          <cx:pt idx="906">39</cx:pt>
          <cx:pt idx="907">39</cx:pt>
          <cx:pt idx="908">39</cx:pt>
          <cx:pt idx="909">39</cx:pt>
          <cx:pt idx="910">39</cx:pt>
          <cx:pt idx="911">39</cx:pt>
          <cx:pt idx="912">39</cx:pt>
          <cx:pt idx="913">39</cx:pt>
          <cx:pt idx="914">26</cx:pt>
          <cx:pt idx="915">26</cx:pt>
          <cx:pt idx="916">26</cx:pt>
          <cx:pt idx="917">26</cx:pt>
          <cx:pt idx="918">26</cx:pt>
          <cx:pt idx="919">26</cx:pt>
          <cx:pt idx="920">26</cx:pt>
          <cx:pt idx="921">26</cx:pt>
          <cx:pt idx="922">26</cx:pt>
          <cx:pt idx="923">20</cx:pt>
          <cx:pt idx="924">28</cx:pt>
          <cx:pt idx="925">28</cx:pt>
          <cx:pt idx="926">28</cx:pt>
          <cx:pt idx="927">28</cx:pt>
          <cx:pt idx="928">28</cx:pt>
          <cx:pt idx="929">28</cx:pt>
          <cx:pt idx="930">45</cx:pt>
          <cx:pt idx="931">45</cx:pt>
          <cx:pt idx="932">45</cx:pt>
          <cx:pt idx="933">45</cx:pt>
          <cx:pt idx="934">45</cx:pt>
          <cx:pt idx="935">45</cx:pt>
          <cx:pt idx="936">45</cx:pt>
          <cx:pt idx="937">45</cx:pt>
          <cx:pt idx="938">45</cx:pt>
          <cx:pt idx="939">22</cx:pt>
          <cx:pt idx="940">22</cx:pt>
          <cx:pt idx="941">22</cx:pt>
          <cx:pt idx="942">61</cx:pt>
          <cx:pt idx="943">61</cx:pt>
          <cx:pt idx="944">61</cx:pt>
          <cx:pt idx="945">61</cx:pt>
          <cx:pt idx="946">61</cx:pt>
          <cx:pt idx="947">61</cx:pt>
          <cx:pt idx="948">61</cx:pt>
          <cx:pt idx="949">63</cx:pt>
          <cx:pt idx="950">63</cx:pt>
          <cx:pt idx="951">63</cx:pt>
          <cx:pt idx="952">63</cx:pt>
          <cx:pt idx="953">63</cx:pt>
          <cx:pt idx="954">63</cx:pt>
          <cx:pt idx="955">63</cx:pt>
          <cx:pt idx="956">63</cx:pt>
          <cx:pt idx="957">63</cx:pt>
          <cx:pt idx="958">59</cx:pt>
          <cx:pt idx="959">59</cx:pt>
          <cx:pt idx="960">59</cx:pt>
          <cx:pt idx="961">59</cx:pt>
          <cx:pt idx="962">59</cx:pt>
          <cx:pt idx="963">59</cx:pt>
          <cx:pt idx="964">59</cx:pt>
          <cx:pt idx="965">59</cx:pt>
          <cx:pt idx="966">47</cx:pt>
          <cx:pt idx="967">47</cx:pt>
          <cx:pt idx="968">47</cx:pt>
          <cx:pt idx="969">47</cx:pt>
          <cx:pt idx="970">47</cx:pt>
          <cx:pt idx="971">47</cx:pt>
          <cx:pt idx="972">47</cx:pt>
          <cx:pt idx="973">47</cx:pt>
          <cx:pt idx="974">56</cx:pt>
          <cx:pt idx="975">56</cx:pt>
          <cx:pt idx="976">56</cx:pt>
          <cx:pt idx="977">56</cx:pt>
          <cx:pt idx="978">56</cx:pt>
          <cx:pt idx="979">29</cx:pt>
          <cx:pt idx="980">29</cx:pt>
          <cx:pt idx="981">29</cx:pt>
          <cx:pt idx="982">29</cx:pt>
          <cx:pt idx="983">29</cx:pt>
          <cx:pt idx="984">29</cx:pt>
          <cx:pt idx="985">29</cx:pt>
          <cx:pt idx="986">30</cx:pt>
          <cx:pt idx="987">30</cx:pt>
          <cx:pt idx="988">30</cx:pt>
          <cx:pt idx="989">30</cx:pt>
          <cx:pt idx="990">30</cx:pt>
          <cx:pt idx="991">70</cx:pt>
          <cx:pt idx="992">70</cx:pt>
          <cx:pt idx="993">70</cx:pt>
          <cx:pt idx="994">70</cx:pt>
          <cx:pt idx="995">70</cx:pt>
          <cx:pt idx="996">70</cx:pt>
          <cx:pt idx="997">70</cx:pt>
          <cx:pt idx="998">70</cx:pt>
          <cx:pt idx="999">70</cx:pt>
          <cx:pt idx="1000">70</cx:pt>
          <cx:pt idx="1001">50</cx:pt>
          <cx:pt idx="1002">50</cx:pt>
          <cx:pt idx="1003">50</cx:pt>
          <cx:pt idx="1004">50</cx:pt>
          <cx:pt idx="1005">60</cx:pt>
          <cx:pt idx="1006">60</cx:pt>
          <cx:pt idx="1007">27</cx:pt>
          <cx:pt idx="1008">27</cx:pt>
          <cx:pt idx="1009">27</cx:pt>
          <cx:pt idx="1010">27</cx:pt>
          <cx:pt idx="1011">27</cx:pt>
          <cx:pt idx="1012">27</cx:pt>
          <cx:pt idx="1013">27</cx:pt>
          <cx:pt idx="1014">27</cx:pt>
          <cx:pt idx="1015">27</cx:pt>
          <cx:pt idx="1016">29</cx:pt>
          <cx:pt idx="1017">29</cx:pt>
          <cx:pt idx="1018">29</cx:pt>
          <cx:pt idx="1019">29</cx:pt>
          <cx:pt idx="1020">29</cx:pt>
          <cx:pt idx="1021">29</cx:pt>
          <cx:pt idx="1022">29</cx:pt>
          <cx:pt idx="1023">29</cx:pt>
          <cx:pt idx="1024">69</cx:pt>
          <cx:pt idx="1025">69</cx:pt>
          <cx:pt idx="1026">28</cx:pt>
          <cx:pt idx="1027">28</cx:pt>
          <cx:pt idx="1028">28</cx:pt>
          <cx:pt idx="1029">28</cx:pt>
          <cx:pt idx="1030">28</cx:pt>
          <cx:pt idx="1031">28</cx:pt>
          <cx:pt idx="1032">28</cx:pt>
          <cx:pt idx="1033">28</cx:pt>
          <cx:pt idx="1034">24</cx:pt>
          <cx:pt idx="1035">24</cx:pt>
          <cx:pt idx="1036">57</cx:pt>
          <cx:pt idx="1037">57</cx:pt>
          <cx:pt idx="1038">57</cx:pt>
          <cx:pt idx="1039">57</cx:pt>
          <cx:pt idx="1040">57</cx:pt>
          <cx:pt idx="1041">57</cx:pt>
          <cx:pt idx="1042">57</cx:pt>
          <cx:pt idx="1043">51</cx:pt>
          <cx:pt idx="1044">51</cx:pt>
          <cx:pt idx="1045">51</cx:pt>
          <cx:pt idx="1046">51</cx:pt>
          <cx:pt idx="1047">51</cx:pt>
          <cx:pt idx="1048">51</cx:pt>
          <cx:pt idx="1049">51</cx:pt>
          <cx:pt idx="1050">51</cx:pt>
          <cx:pt idx="1051">56</cx:pt>
          <cx:pt idx="1052">56</cx:pt>
          <cx:pt idx="1053">56</cx:pt>
          <cx:pt idx="1054">56</cx:pt>
          <cx:pt idx="1055">56</cx:pt>
          <cx:pt idx="1056">56</cx:pt>
          <cx:pt idx="1057">56</cx:pt>
          <cx:pt idx="1058">46</cx:pt>
          <cx:pt idx="1059">46</cx:pt>
          <cx:pt idx="1060">46</cx:pt>
          <cx:pt idx="1061">46</cx:pt>
          <cx:pt idx="1062">46</cx:pt>
          <cx:pt idx="1063">67</cx:pt>
          <cx:pt idx="1064">67</cx:pt>
          <cx:pt idx="1065">67</cx:pt>
          <cx:pt idx="1066">67</cx:pt>
          <cx:pt idx="1067">67</cx:pt>
          <cx:pt idx="1068">67</cx:pt>
          <cx:pt idx="1069">67</cx:pt>
          <cx:pt idx="1070">67</cx:pt>
          <cx:pt idx="1071">26</cx:pt>
          <cx:pt idx="1072">26</cx:pt>
          <cx:pt idx="1073">34</cx:pt>
          <cx:pt idx="1074">34</cx:pt>
          <cx:pt idx="1075">34</cx:pt>
          <cx:pt idx="1076">23</cx:pt>
          <cx:pt idx="1077">54</cx:pt>
          <cx:pt idx="1078">54</cx:pt>
          <cx:pt idx="1079">54</cx:pt>
          <cx:pt idx="1080">54</cx:pt>
          <cx:pt idx="1081">22</cx:pt>
          <cx:pt idx="1082">22</cx:pt>
          <cx:pt idx="1083">22</cx:pt>
          <cx:pt idx="1084">22</cx:pt>
          <cx:pt idx="1085">22</cx:pt>
          <cx:pt idx="1086">22</cx:pt>
          <cx:pt idx="1087">22</cx:pt>
          <cx:pt idx="1088">42</cx:pt>
          <cx:pt idx="1089">42</cx:pt>
          <cx:pt idx="1090">42</cx:pt>
          <cx:pt idx="1091">42</cx:pt>
          <cx:pt idx="1092">42</cx:pt>
          <cx:pt idx="1093">42</cx:pt>
          <cx:pt idx="1094">42</cx:pt>
          <cx:pt idx="1095">42</cx:pt>
          <cx:pt idx="1096">43</cx:pt>
          <cx:pt idx="1097">43</cx:pt>
          <cx:pt idx="1098">43</cx:pt>
          <cx:pt idx="1099">43</cx:pt>
          <cx:pt idx="1100">43</cx:pt>
          <cx:pt idx="1101">43</cx:pt>
          <cx:pt idx="1102">43</cx:pt>
          <cx:pt idx="1103">43</cx:pt>
          <cx:pt idx="1104">52</cx:pt>
          <cx:pt idx="1105">62</cx:pt>
          <cx:pt idx="1106">62</cx:pt>
          <cx:pt idx="1107">62</cx:pt>
          <cx:pt idx="1108">62</cx:pt>
          <cx:pt idx="1109">62</cx:pt>
          <cx:pt idx="1110">62</cx:pt>
          <cx:pt idx="1111">62</cx:pt>
          <cx:pt idx="1112">62</cx:pt>
          <cx:pt idx="1113">62</cx:pt>
          <cx:pt idx="1114">62</cx:pt>
          <cx:pt idx="1115">62</cx:pt>
          <cx:pt idx="1116">62</cx:pt>
          <cx:pt idx="1117">65</cx:pt>
          <cx:pt idx="1118">65</cx:pt>
          <cx:pt idx="1119">65</cx:pt>
          <cx:pt idx="1120">18</cx:pt>
          <cx:pt idx="1121">18</cx:pt>
          <cx:pt idx="1122">18</cx:pt>
          <cx:pt idx="1123">18</cx:pt>
          <cx:pt idx="1124">18</cx:pt>
          <cx:pt idx="1125">18</cx:pt>
          <cx:pt idx="1126">18</cx:pt>
          <cx:pt idx="1127">47</cx:pt>
          <cx:pt idx="1128">47</cx:pt>
          <cx:pt idx="1129">36</cx:pt>
          <cx:pt idx="1130">36</cx:pt>
          <cx:pt idx="1131">36</cx:pt>
          <cx:pt idx="1132">36</cx:pt>
          <cx:pt idx="1133">36</cx:pt>
          <cx:pt idx="1134">36</cx:pt>
          <cx:pt idx="1135">36</cx:pt>
          <cx:pt idx="1136">36</cx:pt>
          <cx:pt idx="1137">36</cx:pt>
          <cx:pt idx="1138">27</cx:pt>
          <cx:pt idx="1139">27</cx:pt>
          <cx:pt idx="1140">53</cx:pt>
          <cx:pt idx="1141">53</cx:pt>
          <cx:pt idx="1142">53</cx:pt>
          <cx:pt idx="1143">53</cx:pt>
          <cx:pt idx="1144">53</cx:pt>
          <cx:pt idx="1145">53</cx:pt>
          <cx:pt idx="1146">35</cx:pt>
          <cx:pt idx="1147">45</cx:pt>
          <cx:pt idx="1148">45</cx:pt>
          <cx:pt idx="1149">45</cx:pt>
          <cx:pt idx="1150">45</cx:pt>
          <cx:pt idx="1151">45</cx:pt>
          <cx:pt idx="1152">45</cx:pt>
          <cx:pt idx="1153">45</cx:pt>
          <cx:pt idx="1154">45</cx:pt>
          <cx:pt idx="1155">64</cx:pt>
          <cx:pt idx="1156">41</cx:pt>
          <cx:pt idx="1157">41</cx:pt>
          <cx:pt idx="1158">41</cx:pt>
          <cx:pt idx="1159">41</cx:pt>
          <cx:pt idx="1160">41</cx:pt>
          <cx:pt idx="1161">64</cx:pt>
          <cx:pt idx="1162">64</cx:pt>
          <cx:pt idx="1163">64</cx:pt>
          <cx:pt idx="1164">64</cx:pt>
          <cx:pt idx="1165">64</cx:pt>
          <cx:pt idx="1166">64</cx:pt>
          <cx:pt idx="1167">64</cx:pt>
          <cx:pt idx="1168">64</cx:pt>
          <cx:pt idx="1169">67</cx:pt>
          <cx:pt idx="1170">67</cx:pt>
          <cx:pt idx="1171">67</cx:pt>
          <cx:pt idx="1172">60</cx:pt>
          <cx:pt idx="1173">60</cx:pt>
          <cx:pt idx="1174">60</cx:pt>
          <cx:pt idx="1175">60</cx:pt>
          <cx:pt idx="1176">60</cx:pt>
          <cx:pt idx="1177">60</cx:pt>
          <cx:pt idx="1178">60</cx:pt>
          <cx:pt idx="1179">28</cx:pt>
          <cx:pt idx="1180">28</cx:pt>
          <cx:pt idx="1181">28</cx:pt>
          <cx:pt idx="1182">28</cx:pt>
          <cx:pt idx="1183">28</cx:pt>
          <cx:pt idx="1184">47</cx:pt>
          <cx:pt idx="1185">47</cx:pt>
          <cx:pt idx="1186">47</cx:pt>
          <cx:pt idx="1187">47</cx:pt>
          <cx:pt idx="1188">47</cx:pt>
          <cx:pt idx="1189">47</cx:pt>
          <cx:pt idx="1190">61</cx:pt>
          <cx:pt idx="1191">61</cx:pt>
          <cx:pt idx="1192">61</cx:pt>
          <cx:pt idx="1193">61</cx:pt>
          <cx:pt idx="1194">61</cx:pt>
          <cx:pt idx="1195">61</cx:pt>
          <cx:pt idx="1196">61</cx:pt>
          <cx:pt idx="1197">38</cx:pt>
          <cx:pt idx="1198">38</cx:pt>
          <cx:pt idx="1199">38</cx:pt>
          <cx:pt idx="1200">38</cx:pt>
          <cx:pt idx="1201">38</cx:pt>
          <cx:pt idx="1202">38</cx:pt>
          <cx:pt idx="1203">38</cx:pt>
          <cx:pt idx="1204">38</cx:pt>
          <cx:pt idx="1205">38</cx:pt>
          <cx:pt idx="1206">38</cx:pt>
          <cx:pt idx="1207">61</cx:pt>
          <cx:pt idx="1208">61</cx:pt>
          <cx:pt idx="1209">61</cx:pt>
          <cx:pt idx="1210">61</cx:pt>
          <cx:pt idx="1211">61</cx:pt>
          <cx:pt idx="1212">61</cx:pt>
          <cx:pt idx="1213">61</cx:pt>
          <cx:pt idx="1214">61</cx:pt>
          <cx:pt idx="1215">18</cx:pt>
          <cx:pt idx="1216">37</cx:pt>
          <cx:pt idx="1217">37</cx:pt>
          <cx:pt idx="1218">37</cx:pt>
          <cx:pt idx="1219">37</cx:pt>
          <cx:pt idx="1220">37</cx:pt>
          <cx:pt idx="1221">37</cx:pt>
          <cx:pt idx="1222">37</cx:pt>
          <cx:pt idx="1223">42</cx:pt>
          <cx:pt idx="1224">42</cx:pt>
          <cx:pt idx="1225">49</cx:pt>
          <cx:pt idx="1226">51</cx:pt>
          <cx:pt idx="1227">51</cx:pt>
          <cx:pt idx="1228">53</cx:pt>
          <cx:pt idx="1229">53</cx:pt>
          <cx:pt idx="1230">53</cx:pt>
          <cx:pt idx="1231">24</cx:pt>
          <cx:pt idx="1232">24</cx:pt>
          <cx:pt idx="1233">24</cx:pt>
          <cx:pt idx="1234">24</cx:pt>
          <cx:pt idx="1235">24</cx:pt>
          <cx:pt idx="1236">24</cx:pt>
          <cx:pt idx="1237">52</cx:pt>
          <cx:pt idx="1238">52</cx:pt>
          <cx:pt idx="1239">52</cx:pt>
          <cx:pt idx="1240">67</cx:pt>
          <cx:pt idx="1241">67</cx:pt>
          <cx:pt idx="1242">67</cx:pt>
          <cx:pt idx="1243">67</cx:pt>
          <cx:pt idx="1244">45</cx:pt>
          <cx:pt idx="1245">45</cx:pt>
          <cx:pt idx="1246">41</cx:pt>
          <cx:pt idx="1247">41</cx:pt>
          <cx:pt idx="1248">41</cx:pt>
          <cx:pt idx="1249">41</cx:pt>
          <cx:pt idx="1250">41</cx:pt>
          <cx:pt idx="1251">41</cx:pt>
          <cx:pt idx="1252">23</cx:pt>
          <cx:pt idx="1253">47</cx:pt>
          <cx:pt idx="1254">51</cx:pt>
          <cx:pt idx="1255">51</cx:pt>
          <cx:pt idx="1256">51</cx:pt>
          <cx:pt idx="1257">51</cx:pt>
          <cx:pt idx="1258">51</cx:pt>
          <cx:pt idx="1259">51</cx:pt>
          <cx:pt idx="1260">51</cx:pt>
          <cx:pt idx="1261">51</cx:pt>
          <cx:pt idx="1262">32</cx:pt>
          <cx:pt idx="1263">32</cx:pt>
          <cx:pt idx="1264">32</cx:pt>
          <cx:pt idx="1265">32</cx:pt>
          <cx:pt idx="1266">32</cx:pt>
          <cx:pt idx="1267">32</cx:pt>
          <cx:pt idx="1268">32</cx:pt>
          <cx:pt idx="1269">32</cx:pt>
          <cx:pt idx="1270">65</cx:pt>
          <cx:pt idx="1271">65</cx:pt>
          <cx:pt idx="1272">65</cx:pt>
          <cx:pt idx="1273">65</cx:pt>
          <cx:pt idx="1274">65</cx:pt>
          <cx:pt idx="1275">65</cx:pt>
          <cx:pt idx="1276">65</cx:pt>
          <cx:pt idx="1277">65</cx:pt>
          <cx:pt idx="1278">65</cx:pt>
          <cx:pt idx="1279">58</cx:pt>
          <cx:pt idx="1280">58</cx:pt>
          <cx:pt idx="1281">58</cx:pt>
          <cx:pt idx="1282">58</cx:pt>
          <cx:pt idx="1283">58</cx:pt>
          <cx:pt idx="1284">58</cx:pt>
          <cx:pt idx="1285">58</cx:pt>
          <cx:pt idx="1286">39</cx:pt>
          <cx:pt idx="1287">39</cx:pt>
          <cx:pt idx="1288">39</cx:pt>
          <cx:pt idx="1289">39</cx:pt>
          <cx:pt idx="1290">39</cx:pt>
          <cx:pt idx="1291">39</cx:pt>
          <cx:pt idx="1292">41</cx:pt>
          <cx:pt idx="1293">41</cx:pt>
          <cx:pt idx="1294">41</cx:pt>
          <cx:pt idx="1295">50</cx:pt>
          <cx:pt idx="1296">50</cx:pt>
          <cx:pt idx="1297">50</cx:pt>
          <cx:pt idx="1298">50</cx:pt>
          <cx:pt idx="1299">50</cx:pt>
          <cx:pt idx="1300">50</cx:pt>
          <cx:pt idx="1301">69</cx:pt>
          <cx:pt idx="1302">69</cx:pt>
          <cx:pt idx="1303">69</cx:pt>
          <cx:pt idx="1304">69</cx:pt>
          <cx:pt idx="1305">69</cx:pt>
          <cx:pt idx="1306">69</cx:pt>
          <cx:pt idx="1307">69</cx:pt>
          <cx:pt idx="1308">69</cx:pt>
          <cx:pt idx="1309">69</cx:pt>
          <cx:pt idx="1310">69</cx:pt>
          <cx:pt idx="1311">70</cx:pt>
          <cx:pt idx="1312">70</cx:pt>
          <cx:pt idx="1313">70</cx:pt>
          <cx:pt idx="1314">21</cx:pt>
          <cx:pt idx="1315">21</cx:pt>
          <cx:pt idx="1316">21</cx:pt>
          <cx:pt idx="1317">21</cx:pt>
          <cx:pt idx="1318">43</cx:pt>
          <cx:pt idx="1319">43</cx:pt>
          <cx:pt idx="1320">43</cx:pt>
          <cx:pt idx="1321">43</cx:pt>
          <cx:pt idx="1322">43</cx:pt>
          <cx:pt idx="1323">43</cx:pt>
          <cx:pt idx="1324">43</cx:pt>
          <cx:pt idx="1325">43</cx:pt>
          <cx:pt idx="1326">43</cx:pt>
          <cx:pt idx="1327">32</cx:pt>
          <cx:pt idx="1328">32</cx:pt>
          <cx:pt idx="1329">32</cx:pt>
          <cx:pt idx="1330">32</cx:pt>
          <cx:pt idx="1331">32</cx:pt>
          <cx:pt idx="1332">32</cx:pt>
          <cx:pt idx="1333">32</cx:pt>
          <cx:pt idx="1334">19</cx:pt>
          <cx:pt idx="1335">19</cx:pt>
          <cx:pt idx="1336">19</cx:pt>
          <cx:pt idx="1337">19</cx:pt>
          <cx:pt idx="1338">19</cx:pt>
          <cx:pt idx="1339">19</cx:pt>
          <cx:pt idx="1340">19</cx:pt>
          <cx:pt idx="1341">19</cx:pt>
          <cx:pt idx="1342">19</cx:pt>
          <cx:pt idx="1343">56</cx:pt>
          <cx:pt idx="1344">56</cx:pt>
          <cx:pt idx="1345">50</cx:pt>
          <cx:pt idx="1346">50</cx:pt>
          <cx:pt idx="1347">50</cx:pt>
          <cx:pt idx="1348">50</cx:pt>
          <cx:pt idx="1349">56</cx:pt>
          <cx:pt idx="1350">56</cx:pt>
          <cx:pt idx="1351">56</cx:pt>
          <cx:pt idx="1352">56</cx:pt>
          <cx:pt idx="1353">22</cx:pt>
          <cx:pt idx="1354">22</cx:pt>
          <cx:pt idx="1355">22</cx:pt>
          <cx:pt idx="1356">22</cx:pt>
          <cx:pt idx="1357">22</cx:pt>
          <cx:pt idx="1358">22</cx:pt>
          <cx:pt idx="1359">33</cx:pt>
          <cx:pt idx="1360">33</cx:pt>
          <cx:pt idx="1361">33</cx:pt>
          <cx:pt idx="1362">33</cx:pt>
          <cx:pt idx="1363">33</cx:pt>
          <cx:pt idx="1364">33</cx:pt>
          <cx:pt idx="1365">33</cx:pt>
          <cx:pt idx="1366">24</cx:pt>
          <cx:pt idx="1367">24</cx:pt>
          <cx:pt idx="1368">24</cx:pt>
          <cx:pt idx="1369">24</cx:pt>
          <cx:pt idx="1370">24</cx:pt>
          <cx:pt idx="1371">24</cx:pt>
          <cx:pt idx="1372">68</cx:pt>
          <cx:pt idx="1373">68</cx:pt>
          <cx:pt idx="1374">68</cx:pt>
          <cx:pt idx="1375">68</cx:pt>
          <cx:pt idx="1376">68</cx:pt>
          <cx:pt idx="1377">68</cx:pt>
          <cx:pt idx="1378">52</cx:pt>
          <cx:pt idx="1379">52</cx:pt>
          <cx:pt idx="1380">52</cx:pt>
          <cx:pt idx="1381">52</cx:pt>
          <cx:pt idx="1382">52</cx:pt>
          <cx:pt idx="1383">52</cx:pt>
          <cx:pt idx="1384">52</cx:pt>
          <cx:pt idx="1385">52</cx:pt>
          <cx:pt idx="1386">52</cx:pt>
          <cx:pt idx="1387">52</cx:pt>
          <cx:pt idx="1388">26</cx:pt>
          <cx:pt idx="1389">26</cx:pt>
          <cx:pt idx="1390">26</cx:pt>
          <cx:pt idx="1391">26</cx:pt>
          <cx:pt idx="1392">44</cx:pt>
          <cx:pt idx="1393">44</cx:pt>
          <cx:pt idx="1394">58</cx:pt>
          <cx:pt idx="1395">58</cx:pt>
          <cx:pt idx="1396">58</cx:pt>
          <cx:pt idx="1397">58</cx:pt>
          <cx:pt idx="1398">58</cx:pt>
          <cx:pt idx="1399">58</cx:pt>
          <cx:pt idx="1400">58</cx:pt>
          <cx:pt idx="1401">58</cx:pt>
          <cx:pt idx="1402">58</cx:pt>
          <cx:pt idx="1403">63</cx:pt>
          <cx:pt idx="1404">63</cx:pt>
          <cx:pt idx="1405">63</cx:pt>
          <cx:pt idx="1406">63</cx:pt>
          <cx:pt idx="1407">47</cx:pt>
          <cx:pt idx="1408">47</cx:pt>
          <cx:pt idx="1409">38</cx:pt>
          <cx:pt idx="1410">38</cx:pt>
          <cx:pt idx="1411">38</cx:pt>
          <cx:pt idx="1412">38</cx:pt>
          <cx:pt idx="1413">38</cx:pt>
          <cx:pt idx="1414">38</cx:pt>
          <cx:pt idx="1415">38</cx:pt>
          <cx:pt idx="1416">38</cx:pt>
          <cx:pt idx="1417">38</cx:pt>
          <cx:pt idx="1418">52</cx:pt>
          <cx:pt idx="1419">52</cx:pt>
          <cx:pt idx="1420">52</cx:pt>
          <cx:pt idx="1421">35</cx:pt>
          <cx:pt idx="1422">35</cx:pt>
          <cx:pt idx="1423">53</cx:pt>
          <cx:pt idx="1424">53</cx:pt>
          <cx:pt idx="1425">53</cx:pt>
          <cx:pt idx="1426">53</cx:pt>
          <cx:pt idx="1427">53</cx:pt>
          <cx:pt idx="1428">53</cx:pt>
          <cx:pt idx="1429">56</cx:pt>
          <cx:pt idx="1430">56</cx:pt>
          <cx:pt idx="1431">56</cx:pt>
          <cx:pt idx="1432">56</cx:pt>
          <cx:pt idx="1433">56</cx:pt>
          <cx:pt idx="1434">56</cx:pt>
          <cx:pt idx="1435">45</cx:pt>
          <cx:pt idx="1436">33</cx:pt>
          <cx:pt idx="1437">33</cx:pt>
          <cx:pt idx="1438">33</cx:pt>
          <cx:pt idx="1439">49</cx:pt>
          <cx:pt idx="1440">49</cx:pt>
          <cx:pt idx="1441">49</cx:pt>
          <cx:pt idx="1442">49</cx:pt>
          <cx:pt idx="1443">49</cx:pt>
          <cx:pt idx="1444">49</cx:pt>
          <cx:pt idx="1445">51</cx:pt>
          <cx:pt idx="1446">39</cx:pt>
          <cx:pt idx="1447">39</cx:pt>
          <cx:pt idx="1448">39</cx:pt>
          <cx:pt idx="1449">39</cx:pt>
          <cx:pt idx="1450">39</cx:pt>
          <cx:pt idx="1451">39</cx:pt>
          <cx:pt idx="1452">39</cx:pt>
          <cx:pt idx="1453">39</cx:pt>
          <cx:pt idx="1454">43</cx:pt>
          <cx:pt idx="1455">43</cx:pt>
          <cx:pt idx="1456">43</cx:pt>
          <cx:pt idx="1457">43</cx:pt>
          <cx:pt idx="1458">43</cx:pt>
          <cx:pt idx="1459">43</cx:pt>
          <cx:pt idx="1460">43</cx:pt>
          <cx:pt idx="1461">43</cx:pt>
          <cx:pt idx="1462">43</cx:pt>
          <cx:pt idx="1463">18</cx:pt>
          <cx:pt idx="1464">18</cx:pt>
          <cx:pt idx="1465">18</cx:pt>
          <cx:pt idx="1466">18</cx:pt>
          <cx:pt idx="1467">18</cx:pt>
          <cx:pt idx="1468">18</cx:pt>
          <cx:pt idx="1469">44</cx:pt>
          <cx:pt idx="1470">36</cx:pt>
          <cx:pt idx="1471">36</cx:pt>
          <cx:pt idx="1472">36</cx:pt>
          <cx:pt idx="1473">62</cx:pt>
          <cx:pt idx="1474">47</cx:pt>
          <cx:pt idx="1475">47</cx:pt>
          <cx:pt idx="1476">47</cx:pt>
          <cx:pt idx="1477">47</cx:pt>
          <cx:pt idx="1478">47</cx:pt>
          <cx:pt idx="1479">47</cx:pt>
          <cx:pt idx="1480">47</cx:pt>
          <cx:pt idx="1481">47</cx:pt>
          <cx:pt idx="1482">20</cx:pt>
          <cx:pt idx="1483">20</cx:pt>
          <cx:pt idx="1484">20</cx:pt>
          <cx:pt idx="1485">20</cx:pt>
          <cx:pt idx="1486">20</cx:pt>
          <cx:pt idx="1487">20</cx:pt>
          <cx:pt idx="1488">20</cx:pt>
          <cx:pt idx="1489">20</cx:pt>
          <cx:pt idx="1490">20</cx:pt>
          <cx:pt idx="1491">70</cx:pt>
          <cx:pt idx="1492">70</cx:pt>
          <cx:pt idx="1493">70</cx:pt>
          <cx:pt idx="1494">70</cx:pt>
          <cx:pt idx="1495">67</cx:pt>
          <cx:pt idx="1496">67</cx:pt>
          <cx:pt idx="1497">67</cx:pt>
          <cx:pt idx="1498">67</cx:pt>
          <cx:pt idx="1499">67</cx:pt>
          <cx:pt idx="1500">67</cx:pt>
          <cx:pt idx="1501">67</cx:pt>
          <cx:pt idx="1502">67</cx:pt>
          <cx:pt idx="1503">20</cx:pt>
          <cx:pt idx="1504">20</cx:pt>
          <cx:pt idx="1505">20</cx:pt>
          <cx:pt idx="1506">20</cx:pt>
          <cx:pt idx="1507">20</cx:pt>
          <cx:pt idx="1508">20</cx:pt>
          <cx:pt idx="1509">20</cx:pt>
          <cx:pt idx="1510">20</cx:pt>
          <cx:pt idx="1511">20</cx:pt>
          <cx:pt idx="1512">26</cx:pt>
          <cx:pt idx="1513">26</cx:pt>
          <cx:pt idx="1514">44</cx:pt>
          <cx:pt idx="1515">44</cx:pt>
          <cx:pt idx="1516">44</cx:pt>
          <cx:pt idx="1517">44</cx:pt>
          <cx:pt idx="1518">44</cx:pt>
          <cx:pt idx="1519">44</cx:pt>
          <cx:pt idx="1520">44</cx:pt>
          <cx:pt idx="1521">48</cx:pt>
          <cx:pt idx="1522">48</cx:pt>
          <cx:pt idx="1523">48</cx:pt>
          <cx:pt idx="1524">48</cx:pt>
          <cx:pt idx="1525">48</cx:pt>
          <cx:pt idx="1526">48</cx:pt>
          <cx:pt idx="1527">48</cx:pt>
          <cx:pt idx="1528">48</cx:pt>
          <cx:pt idx="1529">48</cx:pt>
          <cx:pt idx="1530">55</cx:pt>
          <cx:pt idx="1531">55</cx:pt>
          <cx:pt idx="1532">55</cx:pt>
          <cx:pt idx="1533">55</cx:pt>
          <cx:pt idx="1534">55</cx:pt>
          <cx:pt idx="1535">55</cx:pt>
          <cx:pt idx="1536">32</cx:pt>
          <cx:pt idx="1537">42</cx:pt>
          <cx:pt idx="1538">42</cx:pt>
          <cx:pt idx="1539">42</cx:pt>
          <cx:pt idx="1540">42</cx:pt>
          <cx:pt idx="1541">42</cx:pt>
          <cx:pt idx="1542">42</cx:pt>
          <cx:pt idx="1543">42</cx:pt>
          <cx:pt idx="1544">42</cx:pt>
          <cx:pt idx="1545">42</cx:pt>
          <cx:pt idx="1546">69</cx:pt>
          <cx:pt idx="1547">69</cx:pt>
          <cx:pt idx="1548">69</cx:pt>
          <cx:pt idx="1549">69</cx:pt>
          <cx:pt idx="1550">69</cx:pt>
          <cx:pt idx="1551">69</cx:pt>
          <cx:pt idx="1552">69</cx:pt>
          <cx:pt idx="1553">69</cx:pt>
          <cx:pt idx="1554">69</cx:pt>
          <cx:pt idx="1555">55</cx:pt>
          <cx:pt idx="1556">55</cx:pt>
          <cx:pt idx="1557">67</cx:pt>
          <cx:pt idx="1558">67</cx:pt>
          <cx:pt idx="1559">67</cx:pt>
          <cx:pt idx="1560">67</cx:pt>
          <cx:pt idx="1561">64</cx:pt>
          <cx:pt idx="1562">64</cx:pt>
          <cx:pt idx="1563">64</cx:pt>
          <cx:pt idx="1564">64</cx:pt>
          <cx:pt idx="1565">64</cx:pt>
          <cx:pt idx="1566">64</cx:pt>
          <cx:pt idx="1567">64</cx:pt>
          <cx:pt idx="1568">64</cx:pt>
          <cx:pt idx="1569">19</cx:pt>
          <cx:pt idx="1570">19</cx:pt>
          <cx:pt idx="1571">19</cx:pt>
          <cx:pt idx="1572">19</cx:pt>
          <cx:pt idx="1573">19</cx:pt>
          <cx:pt idx="1574">19</cx:pt>
          <cx:pt idx="1575">19</cx:pt>
          <cx:pt idx="1576">19</cx:pt>
          <cx:pt idx="1577">19</cx:pt>
          <cx:pt idx="1578">19</cx:pt>
          <cx:pt idx="1579">30</cx:pt>
          <cx:pt idx="1580">30</cx:pt>
          <cx:pt idx="1581">30</cx:pt>
          <cx:pt idx="1582">64</cx:pt>
          <cx:pt idx="1583">64</cx:pt>
          <cx:pt idx="1584">29</cx:pt>
          <cx:pt idx="1585">29</cx:pt>
          <cx:pt idx="1586">29</cx:pt>
          <cx:pt idx="1587">29</cx:pt>
          <cx:pt idx="1588">29</cx:pt>
          <cx:pt idx="1589">29</cx:pt>
          <cx:pt idx="1590">29</cx:pt>
          <cx:pt idx="1591">29</cx:pt>
          <cx:pt idx="1592">50</cx:pt>
          <cx:pt idx="1593">50</cx:pt>
          <cx:pt idx="1594">50</cx:pt>
          <cx:pt idx="1595">50</cx:pt>
          <cx:pt idx="1596">50</cx:pt>
          <cx:pt idx="1597">50</cx:pt>
          <cx:pt idx="1598">50</cx:pt>
          <cx:pt idx="1599">50</cx:pt>
          <cx:pt idx="1600">50</cx:pt>
          <cx:pt idx="1601">50</cx:pt>
          <cx:pt idx="1602">46</cx:pt>
          <cx:pt idx="1603">31</cx:pt>
          <cx:pt idx="1604">46</cx:pt>
          <cx:pt idx="1605">46</cx:pt>
          <cx:pt idx="1606">46</cx:pt>
          <cx:pt idx="1607">46</cx:pt>
          <cx:pt idx="1608">46</cx:pt>
          <cx:pt idx="1609">46</cx:pt>
          <cx:pt idx="1610">46</cx:pt>
          <cx:pt idx="1611">31</cx:pt>
          <cx:pt idx="1612">31</cx:pt>
          <cx:pt idx="1613">31</cx:pt>
          <cx:pt idx="1614">31</cx:pt>
          <cx:pt idx="1615">31</cx:pt>
          <cx:pt idx="1616">31</cx:pt>
          <cx:pt idx="1617">31</cx:pt>
          <cx:pt idx="1618">31</cx:pt>
          <cx:pt idx="1619">48</cx:pt>
          <cx:pt idx="1620">19</cx:pt>
          <cx:pt idx="1621">19</cx:pt>
          <cx:pt idx="1622">19</cx:pt>
          <cx:pt idx="1623">19</cx:pt>
          <cx:pt idx="1624">19</cx:pt>
          <cx:pt idx="1625">19</cx:pt>
          <cx:pt idx="1626">19</cx:pt>
          <cx:pt idx="1627">19</cx:pt>
          <cx:pt idx="1628">38</cx:pt>
          <cx:pt idx="1629">38</cx:pt>
          <cx:pt idx="1630">38</cx:pt>
          <cx:pt idx="1631">38</cx:pt>
          <cx:pt idx="1632">38</cx:pt>
          <cx:pt idx="1633">28</cx:pt>
          <cx:pt idx="1634">56</cx:pt>
          <cx:pt idx="1635">56</cx:pt>
          <cx:pt idx="1636">56</cx:pt>
          <cx:pt idx="1637">56</cx:pt>
          <cx:pt idx="1638">56</cx:pt>
          <cx:pt idx="1639">56</cx:pt>
          <cx:pt idx="1640">56</cx:pt>
          <cx:pt idx="1641">18</cx:pt>
          <cx:pt idx="1642">19</cx:pt>
          <cx:pt idx="1643">19</cx:pt>
          <cx:pt idx="1644">19</cx:pt>
          <cx:pt idx="1645">19</cx:pt>
          <cx:pt idx="1646">19</cx:pt>
          <cx:pt idx="1647">19</cx:pt>
          <cx:pt idx="1648">19</cx:pt>
          <cx:pt idx="1649">19</cx:pt>
          <cx:pt idx="1650">19</cx:pt>
          <cx:pt idx="1651">19</cx:pt>
          <cx:pt idx="1652">51</cx:pt>
          <cx:pt idx="1653">51</cx:pt>
          <cx:pt idx="1654">39</cx:pt>
          <cx:pt idx="1655">39</cx:pt>
          <cx:pt idx="1656">39</cx:pt>
          <cx:pt idx="1657">39</cx:pt>
          <cx:pt idx="1658">39</cx:pt>
          <cx:pt idx="1659">36</cx:pt>
          <cx:pt idx="1660">36</cx:pt>
          <cx:pt idx="1661">69</cx:pt>
          <cx:pt idx="1662">69</cx:pt>
          <cx:pt idx="1663">69</cx:pt>
          <cx:pt idx="1664">69</cx:pt>
          <cx:pt idx="1665">69</cx:pt>
          <cx:pt idx="1666">69</cx:pt>
          <cx:pt idx="1667">69</cx:pt>
          <cx:pt idx="1668">69</cx:pt>
          <cx:pt idx="1669">37</cx:pt>
          <cx:pt idx="1670">37</cx:pt>
          <cx:pt idx="1671">37</cx:pt>
          <cx:pt idx="1672">37</cx:pt>
          <cx:pt idx="1673">69</cx:pt>
          <cx:pt idx="1674">69</cx:pt>
          <cx:pt idx="1675">69</cx:pt>
          <cx:pt idx="1676">69</cx:pt>
          <cx:pt idx="1677">69</cx:pt>
          <cx:pt idx="1678">62</cx:pt>
          <cx:pt idx="1679">62</cx:pt>
          <cx:pt idx="1680">62</cx:pt>
          <cx:pt idx="1681">62</cx:pt>
          <cx:pt idx="1682">62</cx:pt>
          <cx:pt idx="1683">62</cx:pt>
          <cx:pt idx="1684">51</cx:pt>
          <cx:pt idx="1685">51</cx:pt>
          <cx:pt idx="1686">51</cx:pt>
          <cx:pt idx="1687">51</cx:pt>
          <cx:pt idx="1688">51</cx:pt>
          <cx:pt idx="1689">40</cx:pt>
          <cx:pt idx="1690">40</cx:pt>
          <cx:pt idx="1691">40</cx:pt>
          <cx:pt idx="1692">40</cx:pt>
          <cx:pt idx="1693">40</cx:pt>
          <cx:pt idx="1694">61</cx:pt>
          <cx:pt idx="1695">61</cx:pt>
          <cx:pt idx="1696">61</cx:pt>
          <cx:pt idx="1697">61</cx:pt>
          <cx:pt idx="1698">61</cx:pt>
          <cx:pt idx="1699">61</cx:pt>
          <cx:pt idx="1700">63</cx:pt>
          <cx:pt idx="1701">63</cx:pt>
          <cx:pt idx="1702">63</cx:pt>
          <cx:pt idx="1703">63</cx:pt>
          <cx:pt idx="1704">67</cx:pt>
          <cx:pt idx="1705">67</cx:pt>
          <cx:pt idx="1706">67</cx:pt>
          <cx:pt idx="1707">67</cx:pt>
          <cx:pt idx="1708">67</cx:pt>
          <cx:pt idx="1709">49</cx:pt>
          <cx:pt idx="1710">49</cx:pt>
          <cx:pt idx="1711">49</cx:pt>
          <cx:pt idx="1712">37</cx:pt>
          <cx:pt idx="1713">37</cx:pt>
          <cx:pt idx="1714">37</cx:pt>
          <cx:pt idx="1715">37</cx:pt>
          <cx:pt idx="1716">37</cx:pt>
          <cx:pt idx="1717">37</cx:pt>
          <cx:pt idx="1718">64</cx:pt>
          <cx:pt idx="1719">64</cx:pt>
          <cx:pt idx="1720">64</cx:pt>
          <cx:pt idx="1721">64</cx:pt>
          <cx:pt idx="1722">64</cx:pt>
          <cx:pt idx="1723">64</cx:pt>
          <cx:pt idx="1724">64</cx:pt>
          <cx:pt idx="1725">64</cx:pt>
          <cx:pt idx="1726">64</cx:pt>
          <cx:pt idx="1727">64</cx:pt>
          <cx:pt idx="1728">44</cx:pt>
          <cx:pt idx="1729">36</cx:pt>
          <cx:pt idx="1730">36</cx:pt>
          <cx:pt idx="1731">36</cx:pt>
          <cx:pt idx="1732">36</cx:pt>
          <cx:pt idx="1733">36</cx:pt>
          <cx:pt idx="1734">36</cx:pt>
          <cx:pt idx="1735">36</cx:pt>
          <cx:pt idx="1736">36</cx:pt>
          <cx:pt idx="1737">60</cx:pt>
          <cx:pt idx="1738">60</cx:pt>
          <cx:pt idx="1739">60</cx:pt>
          <cx:pt idx="1740">60</cx:pt>
          <cx:pt idx="1741">44</cx:pt>
          <cx:pt idx="1742">44</cx:pt>
          <cx:pt idx="1743">48</cx:pt>
          <cx:pt idx="1744">48</cx:pt>
          <cx:pt idx="1745">48</cx:pt>
          <cx:pt idx="1746">44</cx:pt>
          <cx:pt idx="1747">44</cx:pt>
          <cx:pt idx="1748">44</cx:pt>
          <cx:pt idx="1749">44</cx:pt>
          <cx:pt idx="1750">44</cx:pt>
          <cx:pt idx="1751">44</cx:pt>
          <cx:pt idx="1752">44</cx:pt>
          <cx:pt idx="1753">44</cx:pt>
          <cx:pt idx="1754">44</cx:pt>
          <cx:pt idx="1755">55</cx:pt>
          <cx:pt idx="1756">55</cx:pt>
          <cx:pt idx="1757">28</cx:pt>
          <cx:pt idx="1758">28</cx:pt>
          <cx:pt idx="1759">28</cx:pt>
          <cx:pt idx="1760">28</cx:pt>
          <cx:pt idx="1761">28</cx:pt>
          <cx:pt idx="1762">28</cx:pt>
          <cx:pt idx="1763">28</cx:pt>
          <cx:pt idx="1764">28</cx:pt>
          <cx:pt idx="1765">28</cx:pt>
          <cx:pt idx="1766">28</cx:pt>
          <cx:pt idx="1767">56</cx:pt>
          <cx:pt idx="1768">56</cx:pt>
          <cx:pt idx="1769">56</cx:pt>
          <cx:pt idx="1770">56</cx:pt>
          <cx:pt idx="1771">56</cx:pt>
          <cx:pt idx="1772">56</cx:pt>
          <cx:pt idx="1773">56</cx:pt>
          <cx:pt idx="1774">56</cx:pt>
          <cx:pt idx="1775">56</cx:pt>
          <cx:pt idx="1776">20</cx:pt>
          <cx:pt idx="1777">20</cx:pt>
          <cx:pt idx="1778">20</cx:pt>
          <cx:pt idx="1779">20</cx:pt>
          <cx:pt idx="1780">20</cx:pt>
          <cx:pt idx="1781">20</cx:pt>
          <cx:pt idx="1782">20</cx:pt>
          <cx:pt idx="1783">20</cx:pt>
          <cx:pt idx="1784">20</cx:pt>
          <cx:pt idx="1785">20</cx:pt>
          <cx:pt idx="1786">48</cx:pt>
          <cx:pt idx="1787">27</cx:pt>
          <cx:pt idx="1788">27</cx:pt>
          <cx:pt idx="1789">27</cx:pt>
          <cx:pt idx="1790">27</cx:pt>
          <cx:pt idx="1791">27</cx:pt>
          <cx:pt idx="1792">27</cx:pt>
          <cx:pt idx="1793">43</cx:pt>
          <cx:pt idx="1794">43</cx:pt>
          <cx:pt idx="1795">43</cx:pt>
          <cx:pt idx="1796">43</cx:pt>
          <cx:pt idx="1797">55</cx:pt>
          <cx:pt idx="1798">55</cx:pt>
          <cx:pt idx="1799">55</cx:pt>
          <cx:pt idx="1800">55</cx:pt>
          <cx:pt idx="1801">40</cx:pt>
          <cx:pt idx="1802">40</cx:pt>
          <cx:pt idx="1803">40</cx:pt>
          <cx:pt idx="1804">40</cx:pt>
          <cx:pt idx="1805">40</cx:pt>
          <cx:pt idx="1806">40</cx:pt>
          <cx:pt idx="1807">51</cx:pt>
          <cx:pt idx="1808">51</cx:pt>
          <cx:pt idx="1809">52</cx:pt>
          <cx:pt idx="1810">52</cx:pt>
          <cx:pt idx="1811">52</cx:pt>
          <cx:pt idx="1812">52</cx:pt>
          <cx:pt idx="1813">30</cx:pt>
          <cx:pt idx="1814">30</cx:pt>
          <cx:pt idx="1815">30</cx:pt>
          <cx:pt idx="1816">30</cx:pt>
          <cx:pt idx="1817">30</cx:pt>
          <cx:pt idx="1818">30</cx:pt>
          <cx:pt idx="1819">30</cx:pt>
          <cx:pt idx="1820">30</cx:pt>
          <cx:pt idx="1821">30</cx:pt>
          <cx:pt idx="1822">63</cx:pt>
          <cx:pt idx="1823">63</cx:pt>
          <cx:pt idx="1824">63</cx:pt>
          <cx:pt idx="1825">63</cx:pt>
          <cx:pt idx="1826">63</cx:pt>
          <cx:pt idx="1827">63</cx:pt>
          <cx:pt idx="1828">63</cx:pt>
          <cx:pt idx="1829">63</cx:pt>
          <cx:pt idx="1830">63</cx:pt>
          <cx:pt idx="1831">63</cx:pt>
          <cx:pt idx="1832">40</cx:pt>
          <cx:pt idx="1833">40</cx:pt>
          <cx:pt idx="1834">40</cx:pt>
          <cx:pt idx="1835">40</cx:pt>
          <cx:pt idx="1836">40</cx:pt>
          <cx:pt idx="1837">40</cx:pt>
          <cx:pt idx="1838">60</cx:pt>
          <cx:pt idx="1839">60</cx:pt>
          <cx:pt idx="1840">60</cx:pt>
          <cx:pt idx="1841">60</cx:pt>
          <cx:pt idx="1842">60</cx:pt>
          <cx:pt idx="1843">60</cx:pt>
          <cx:pt idx="1844">60</cx:pt>
          <cx:pt idx="1845">60</cx:pt>
          <cx:pt idx="1846">31</cx:pt>
          <cx:pt idx="1847">31</cx:pt>
          <cx:pt idx="1848">31</cx:pt>
          <cx:pt idx="1849">28</cx:pt>
          <cx:pt idx="1850">28</cx:pt>
          <cx:pt idx="1851">28</cx:pt>
          <cx:pt idx="1852">28</cx:pt>
          <cx:pt idx="1853">46</cx:pt>
          <cx:pt idx="1854">46</cx:pt>
          <cx:pt idx="1855">46</cx:pt>
          <cx:pt idx="1856">46</cx:pt>
          <cx:pt idx="1857">46</cx:pt>
          <cx:pt idx="1858">46</cx:pt>
          <cx:pt idx="1859">46</cx:pt>
          <cx:pt idx="1860">46</cx:pt>
          <cx:pt idx="1861">46</cx:pt>
          <cx:pt idx="1862">53</cx:pt>
          <cx:pt idx="1863">53</cx:pt>
          <cx:pt idx="1864">53</cx:pt>
          <cx:pt idx="1865">53</cx:pt>
          <cx:pt idx="1866">53</cx:pt>
          <cx:pt idx="1867">53</cx:pt>
          <cx:pt idx="1868">53</cx:pt>
          <cx:pt idx="1869">53</cx:pt>
          <cx:pt idx="1870">53</cx:pt>
          <cx:pt idx="1871">53</cx:pt>
          <cx:pt idx="1872">48</cx:pt>
          <cx:pt idx="1873">48</cx:pt>
          <cx:pt idx="1874">48</cx:pt>
          <cx:pt idx="1875">48</cx:pt>
          <cx:pt idx="1876">48</cx:pt>
          <cx:pt idx="1877">48</cx:pt>
          <cx:pt idx="1878">48</cx:pt>
          <cx:pt idx="1879">48</cx:pt>
          <cx:pt idx="1880">48</cx:pt>
          <cx:pt idx="1881">69</cx:pt>
          <cx:pt idx="1882">69</cx:pt>
          <cx:pt idx="1883">50</cx:pt>
          <cx:pt idx="1884">50</cx:pt>
          <cx:pt idx="1885">50</cx:pt>
          <cx:pt idx="1886">47</cx:pt>
          <cx:pt idx="1887">47</cx:pt>
          <cx:pt idx="1888">47</cx:pt>
          <cx:pt idx="1889">47</cx:pt>
          <cx:pt idx="1890">47</cx:pt>
          <cx:pt idx="1891">47</cx:pt>
          <cx:pt idx="1892">47</cx:pt>
          <cx:pt idx="1893">58</cx:pt>
          <cx:pt idx="1894">58</cx:pt>
          <cx:pt idx="1895">58</cx:pt>
          <cx:pt idx="1896">58</cx:pt>
          <cx:pt idx="1897">67</cx:pt>
          <cx:pt idx="1898">67</cx:pt>
          <cx:pt idx="1899">67</cx:pt>
          <cx:pt idx="1900">67</cx:pt>
          <cx:pt idx="1901">67</cx:pt>
          <cx:pt idx="1902">18</cx:pt>
          <cx:pt idx="1903">18</cx:pt>
          <cx:pt idx="1904">18</cx:pt>
          <cx:pt idx="1905">60</cx:pt>
          <cx:pt idx="1906">60</cx:pt>
          <cx:pt idx="1907">60</cx:pt>
          <cx:pt idx="1908">60</cx:pt>
          <cx:pt idx="1909">60</cx:pt>
          <cx:pt idx="1910">60</cx:pt>
          <cx:pt idx="1911">60</cx:pt>
          <cx:pt idx="1912">49</cx:pt>
          <cx:pt idx="1913">49</cx:pt>
          <cx:pt idx="1914">49</cx:pt>
          <cx:pt idx="1915">49</cx:pt>
          <cx:pt idx="1916">49</cx:pt>
          <cx:pt idx="1917">59</cx:pt>
          <cx:pt idx="1918">59</cx:pt>
          <cx:pt idx="1919">59</cx:pt>
          <cx:pt idx="1920">59</cx:pt>
          <cx:pt idx="1921">59</cx:pt>
          <cx:pt idx="1922">59</cx:pt>
          <cx:pt idx="1923">59</cx:pt>
          <cx:pt idx="1924">59</cx:pt>
          <cx:pt idx="1925">59</cx:pt>
          <cx:pt idx="1926">59</cx:pt>
          <cx:pt idx="1927">64</cx:pt>
          <cx:pt idx="1928">64</cx:pt>
          <cx:pt idx="1929">64</cx:pt>
          <cx:pt idx="1930">48</cx:pt>
          <cx:pt idx="1931">48</cx:pt>
          <cx:pt idx="1932">48</cx:pt>
          <cx:pt idx="1933">48</cx:pt>
          <cx:pt idx="1934">48</cx:pt>
          <cx:pt idx="1935">48</cx:pt>
          <cx:pt idx="1936">48</cx:pt>
          <cx:pt idx="1937">55</cx:pt>
          <cx:pt idx="1938">55</cx:pt>
          <cx:pt idx="1939">54</cx:pt>
          <cx:pt idx="1940">54</cx:pt>
          <cx:pt idx="1941">54</cx:pt>
          <cx:pt idx="1942">54</cx:pt>
          <cx:pt idx="1943">54</cx:pt>
          <cx:pt idx="1944">54</cx:pt>
          <cx:pt idx="1945">54</cx:pt>
          <cx:pt idx="1946">54</cx:pt>
          <cx:pt idx="1947">54</cx:pt>
          <cx:pt idx="1948">54</cx:pt>
          <cx:pt idx="1949">35</cx:pt>
          <cx:pt idx="1950">35</cx:pt>
          <cx:pt idx="1951">35</cx:pt>
          <cx:pt idx="1952">35</cx:pt>
          <cx:pt idx="1953">35</cx:pt>
          <cx:pt idx="1954">59</cx:pt>
          <cx:pt idx="1955">59</cx:pt>
          <cx:pt idx="1956">59</cx:pt>
          <cx:pt idx="1957">59</cx:pt>
          <cx:pt idx="1958">59</cx:pt>
          <cx:pt idx="1959">59</cx:pt>
          <cx:pt idx="1960">59</cx:pt>
          <cx:pt idx="1961">59</cx:pt>
          <cx:pt idx="1962">59</cx:pt>
          <cx:pt idx="1963">42</cx:pt>
          <cx:pt idx="1964">42</cx:pt>
          <cx:pt idx="1965">42</cx:pt>
          <cx:pt idx="1966">29</cx:pt>
          <cx:pt idx="1967">29</cx:pt>
          <cx:pt idx="1968">29</cx:pt>
          <cx:pt idx="1969">29</cx:pt>
          <cx:pt idx="1970">29</cx:pt>
          <cx:pt idx="1971">29</cx:pt>
          <cx:pt idx="1972">68</cx:pt>
          <cx:pt idx="1973">68</cx:pt>
          <cx:pt idx="1974">32</cx:pt>
          <cx:pt idx="1975">32</cx:pt>
          <cx:pt idx="1976">32</cx:pt>
          <cx:pt idx="1977">32</cx:pt>
          <cx:pt idx="1978">32</cx:pt>
          <cx:pt idx="1979">32</cx:pt>
          <cx:pt idx="1980">37</cx:pt>
          <cx:pt idx="1981">37</cx:pt>
          <cx:pt idx="1982">37</cx:pt>
          <cx:pt idx="1983">37</cx:pt>
          <cx:pt idx="1984">37</cx:pt>
          <cx:pt idx="1985">37</cx:pt>
          <cx:pt idx="1986">40</cx:pt>
          <cx:pt idx="1987">40</cx:pt>
          <cx:pt idx="1988">40</cx:pt>
          <cx:pt idx="1989">40</cx:pt>
          <cx:pt idx="1990">47</cx:pt>
          <cx:pt idx="1991">47</cx:pt>
          <cx:pt idx="1992">47</cx:pt>
          <cx:pt idx="1993">47</cx:pt>
          <cx:pt idx="1994">47</cx:pt>
          <cx:pt idx="1995">50</cx:pt>
          <cx:pt idx="1996">50</cx:pt>
          <cx:pt idx="1997">39</cx:pt>
          <cx:pt idx="1998">39</cx:pt>
          <cx:pt idx="1999">39</cx:pt>
          <cx:pt idx="2000">39</cx:pt>
          <cx:pt idx="2001">39</cx:pt>
          <cx:pt idx="2002">18</cx:pt>
          <cx:pt idx="2003">18</cx:pt>
          <cx:pt idx="2004">18</cx:pt>
          <cx:pt idx="2005">18</cx:pt>
          <cx:pt idx="2006">18</cx:pt>
          <cx:pt idx="2007">60</cx:pt>
          <cx:pt idx="2008">60</cx:pt>
          <cx:pt idx="2009">32</cx:pt>
          <cx:pt idx="2010">32</cx:pt>
          <cx:pt idx="2011">32</cx:pt>
          <cx:pt idx="2012">32</cx:pt>
          <cx:pt idx="2013">32</cx:pt>
          <cx:pt idx="2014">32</cx:pt>
          <cx:pt idx="2015">32</cx:pt>
          <cx:pt idx="2016">20</cx:pt>
          <cx:pt idx="2017">20</cx:pt>
          <cx:pt idx="2018">20</cx:pt>
          <cx:pt idx="2019">20</cx:pt>
          <cx:pt idx="2020">20</cx:pt>
          <cx:pt idx="2021">20</cx:pt>
          <cx:pt idx="2022">20</cx:pt>
          <cx:pt idx="2023">20</cx:pt>
          <cx:pt idx="2024">20</cx:pt>
          <cx:pt idx="2025">20</cx:pt>
          <cx:pt idx="2026">31</cx:pt>
          <cx:pt idx="2027">31</cx:pt>
          <cx:pt idx="2028">69</cx:pt>
          <cx:pt idx="2029">69</cx:pt>
          <cx:pt idx="2030">69</cx:pt>
          <cx:pt idx="2031">69</cx:pt>
          <cx:pt idx="2032">44</cx:pt>
          <cx:pt idx="2033">44</cx:pt>
          <cx:pt idx="2034">44</cx:pt>
          <cx:pt idx="2035">44</cx:pt>
          <cx:pt idx="2036">44</cx:pt>
          <cx:pt idx="2037">44</cx:pt>
          <cx:pt idx="2038">53</cx:pt>
          <cx:pt idx="2039">53</cx:pt>
          <cx:pt idx="2040">53</cx:pt>
          <cx:pt idx="2041">53</cx:pt>
          <cx:pt idx="2042">64</cx:pt>
          <cx:pt idx="2043">64</cx:pt>
          <cx:pt idx="2044">64</cx:pt>
          <cx:pt idx="2045">64</cx:pt>
          <cx:pt idx="2046">64</cx:pt>
          <cx:pt idx="2047">64</cx:pt>
          <cx:pt idx="2048">64</cx:pt>
          <cx:pt idx="2049">64</cx:pt>
          <cx:pt idx="2050">31</cx:pt>
          <cx:pt idx="2051">31</cx:pt>
          <cx:pt idx="2052">31</cx:pt>
          <cx:pt idx="2053">31</cx:pt>
          <cx:pt idx="2054">31</cx:pt>
          <cx:pt idx="2055">31</cx:pt>
          <cx:pt idx="2056">18</cx:pt>
          <cx:pt idx="2057">18</cx:pt>
          <cx:pt idx="2058">18</cx:pt>
          <cx:pt idx="2059">18</cx:pt>
          <cx:pt idx="2060">18</cx:pt>
          <cx:pt idx="2061">18</cx:pt>
          <cx:pt idx="2062">18</cx:pt>
          <cx:pt idx="2063">18</cx:pt>
          <cx:pt idx="2064">18</cx:pt>
          <cx:pt idx="2065">70</cx:pt>
          <cx:pt idx="2066">70</cx:pt>
          <cx:pt idx="2067">70</cx:pt>
          <cx:pt idx="2068">70</cx:pt>
          <cx:pt idx="2069">70</cx:pt>
          <cx:pt idx="2070">70</cx:pt>
          <cx:pt idx="2071">58</cx:pt>
          <cx:pt idx="2072">58</cx:pt>
          <cx:pt idx="2073">58</cx:pt>
          <cx:pt idx="2074">58</cx:pt>
          <cx:pt idx="2075">58</cx:pt>
          <cx:pt idx="2076">55</cx:pt>
          <cx:pt idx="2077">55</cx:pt>
          <cx:pt idx="2078">55</cx:pt>
          <cx:pt idx="2079">55</cx:pt>
          <cx:pt idx="2080">55</cx:pt>
          <cx:pt idx="2081">55</cx:pt>
          <cx:pt idx="2082">55</cx:pt>
          <cx:pt idx="2083">55</cx:pt>
          <cx:pt idx="2084">28</cx:pt>
          <cx:pt idx="2085">28</cx:pt>
          <cx:pt idx="2086">28</cx:pt>
          <cx:pt idx="2087">28</cx:pt>
          <cx:pt idx="2088">28</cx:pt>
          <cx:pt idx="2089">28</cx:pt>
          <cx:pt idx="2090">58</cx:pt>
          <cx:pt idx="2091">58</cx:pt>
          <cx:pt idx="2092">58</cx:pt>
          <cx:pt idx="2093">58</cx:pt>
          <cx:pt idx="2094">58</cx:pt>
          <cx:pt idx="2095">58</cx:pt>
          <cx:pt idx="2096">58</cx:pt>
          <cx:pt idx="2097">58</cx:pt>
          <cx:pt idx="2098">58</cx:pt>
          <cx:pt idx="2099">58</cx:pt>
          <cx:pt idx="2100">61</cx:pt>
          <cx:pt idx="2101">61</cx:pt>
          <cx:pt idx="2102">61</cx:pt>
          <cx:pt idx="2103">61</cx:pt>
          <cx:pt idx="2104">61</cx:pt>
          <cx:pt idx="2105">61</cx:pt>
          <cx:pt idx="2106">61</cx:pt>
          <cx:pt idx="2107">61</cx:pt>
          <cx:pt idx="2108">61</cx:pt>
          <cx:pt idx="2109">61</cx:pt>
          <cx:pt idx="2110">33</cx:pt>
          <cx:pt idx="2111">51</cx:pt>
          <cx:pt idx="2112">51</cx:pt>
          <cx:pt idx="2113">51</cx:pt>
          <cx:pt idx="2114">51</cx:pt>
          <cx:pt idx="2115">51</cx:pt>
          <cx:pt idx="2116">51</cx:pt>
          <cx:pt idx="2117">51</cx:pt>
          <cx:pt idx="2118">51</cx:pt>
          <cx:pt idx="2119">51</cx:pt>
          <cx:pt idx="2120">51</cx:pt>
          <cx:pt idx="2121">22</cx:pt>
          <cx:pt idx="2122">38</cx:pt>
          <cx:pt idx="2123">38</cx:pt>
          <cx:pt idx="2124">47</cx:pt>
          <cx:pt idx="2125">47</cx:pt>
          <cx:pt idx="2126">47</cx:pt>
          <cx:pt idx="2127">68</cx:pt>
          <cx:pt idx="2128">68</cx:pt>
          <cx:pt idx="2129">68</cx:pt>
          <cx:pt idx="2130">68</cx:pt>
          <cx:pt idx="2131">68</cx:pt>
          <cx:pt idx="2132">68</cx:pt>
          <cx:pt idx="2133">68</cx:pt>
          <cx:pt idx="2134">68</cx:pt>
          <cx:pt idx="2135">68</cx:pt>
          <cx:pt idx="2136">68</cx:pt>
          <cx:pt idx="2137">24</cx:pt>
          <cx:pt idx="2138">24</cx:pt>
          <cx:pt idx="2139">24</cx:pt>
          <cx:pt idx="2140">24</cx:pt>
          <cx:pt idx="2141">24</cx:pt>
          <cx:pt idx="2142">24</cx:pt>
          <cx:pt idx="2143">24</cx:pt>
          <cx:pt idx="2144">24</cx:pt>
          <cx:pt idx="2145">24</cx:pt>
          <cx:pt idx="2146">56</cx:pt>
          <cx:pt idx="2147">56</cx:pt>
          <cx:pt idx="2148">56</cx:pt>
          <cx:pt idx="2149">41</cx:pt>
          <cx:pt idx="2150">41</cx:pt>
          <cx:pt idx="2151">43</cx:pt>
          <cx:pt idx="2152">43</cx:pt>
          <cx:pt idx="2153">43</cx:pt>
          <cx:pt idx="2154">43</cx:pt>
          <cx:pt idx="2155">43</cx:pt>
          <cx:pt idx="2156">54</cx:pt>
          <cx:pt idx="2157">54</cx:pt>
          <cx:pt idx="2158">54</cx:pt>
          <cx:pt idx="2159">54</cx:pt>
          <cx:pt idx="2160">54</cx:pt>
          <cx:pt idx="2161">54</cx:pt>
          <cx:pt idx="2162">54</cx:pt>
          <cx:pt idx="2163">48</cx:pt>
          <cx:pt idx="2164">48</cx:pt>
          <cx:pt idx="2165">48</cx:pt>
          <cx:pt idx="2166">48</cx:pt>
          <cx:pt idx="2167">48</cx:pt>
          <cx:pt idx="2168">48</cx:pt>
          <cx:pt idx="2169">48</cx:pt>
          <cx:pt idx="2170">18</cx:pt>
          <cx:pt idx="2171">18</cx:pt>
          <cx:pt idx="2172">18</cx:pt>
          <cx:pt idx="2173">29</cx:pt>
          <cx:pt idx="2174">29</cx:pt>
          <cx:pt idx="2175">29</cx:pt>
          <cx:pt idx="2176">29</cx:pt>
          <cx:pt idx="2177">29</cx:pt>
          <cx:pt idx="2178">29</cx:pt>
          <cx:pt idx="2179">29</cx:pt>
          <cx:pt idx="2180">29</cx:pt>
          <cx:pt idx="2181">29</cx:pt>
          <cx:pt idx="2182">37</cx:pt>
          <cx:pt idx="2183">37</cx:pt>
          <cx:pt idx="2184">37</cx:pt>
          <cx:pt idx="2185">37</cx:pt>
          <cx:pt idx="2186">37</cx:pt>
          <cx:pt idx="2187">37</cx:pt>
          <cx:pt idx="2188">37</cx:pt>
          <cx:pt idx="2189">37</cx:pt>
          <cx:pt idx="2190">37</cx:pt>
          <cx:pt idx="2191">48</cx:pt>
          <cx:pt idx="2192">48</cx:pt>
          <cx:pt idx="2193">48</cx:pt>
          <cx:pt idx="2194">48</cx:pt>
          <cx:pt idx="2195">61</cx:pt>
          <cx:pt idx="2196">30</cx:pt>
          <cx:pt idx="2197">30</cx:pt>
          <cx:pt idx="2198">30</cx:pt>
          <cx:pt idx="2199">30</cx:pt>
          <cx:pt idx="2200">30</cx:pt>
          <cx:pt idx="2201">31</cx:pt>
          <cx:pt idx="2202">31</cx:pt>
          <cx:pt idx="2203">31</cx:pt>
          <cx:pt idx="2204">31</cx:pt>
          <cx:pt idx="2205">31</cx:pt>
          <cx:pt idx="2206">31</cx:pt>
          <cx:pt idx="2207">31</cx:pt>
          <cx:pt idx="2208">31</cx:pt>
          <cx:pt idx="2209">31</cx:pt>
          <cx:pt idx="2210">31</cx:pt>
          <cx:pt idx="2211">22</cx:pt>
          <cx:pt idx="2212">22</cx:pt>
          <cx:pt idx="2213">22</cx:pt>
          <cx:pt idx="2214">22</cx:pt>
          <cx:pt idx="2215">22</cx:pt>
          <cx:pt idx="2216">22</cx:pt>
          <cx:pt idx="2217">22</cx:pt>
          <cx:pt idx="2218">42</cx:pt>
          <cx:pt idx="2219">42</cx:pt>
          <cx:pt idx="2220">42</cx:pt>
          <cx:pt idx="2221">42</cx:pt>
          <cx:pt idx="2222">42</cx:pt>
          <cx:pt idx="2223">42</cx:pt>
          <cx:pt idx="2224">42</cx:pt>
          <cx:pt idx="2225">51</cx:pt>
          <cx:pt idx="2226">51</cx:pt>
          <cx:pt idx="2227">51</cx:pt>
          <cx:pt idx="2228">51</cx:pt>
          <cx:pt idx="2229">19</cx:pt>
          <cx:pt idx="2230">19</cx:pt>
          <cx:pt idx="2231">19</cx:pt>
          <cx:pt idx="2232">19</cx:pt>
          <cx:pt idx="2233">19</cx:pt>
          <cx:pt idx="2234">68</cx:pt>
          <cx:pt idx="2235">68</cx:pt>
          <cx:pt idx="2236">68</cx:pt>
          <cx:pt idx="2237">68</cx:pt>
          <cx:pt idx="2238">68</cx:pt>
          <cx:pt idx="2239">68</cx:pt>
          <cx:pt idx="2240">68</cx:pt>
          <cx:pt idx="2241">68</cx:pt>
          <cx:pt idx="2242">68</cx:pt>
          <cx:pt idx="2243">68</cx:pt>
          <cx:pt idx="2244">18</cx:pt>
          <cx:pt idx="2245">18</cx:pt>
          <cx:pt idx="2246">18</cx:pt>
          <cx:pt idx="2247">18</cx:pt>
          <cx:pt idx="2248">48</cx:pt>
          <cx:pt idx="2249">48</cx:pt>
          <cx:pt idx="2250">48</cx:pt>
          <cx:pt idx="2251">48</cx:pt>
          <cx:pt idx="2252">48</cx:pt>
          <cx:pt idx="2253">48</cx:pt>
          <cx:pt idx="2254">48</cx:pt>
          <cx:pt idx="2255">70</cx:pt>
          <cx:pt idx="2256">70</cx:pt>
          <cx:pt idx="2257">70</cx:pt>
          <cx:pt idx="2258">70</cx:pt>
          <cx:pt idx="2259">70</cx:pt>
          <cx:pt idx="2260">70</cx:pt>
          <cx:pt idx="2261">70</cx:pt>
          <cx:pt idx="2262">70</cx:pt>
          <cx:pt idx="2263">70</cx:pt>
          <cx:pt idx="2264">70</cx:pt>
          <cx:pt idx="2265">41</cx:pt>
          <cx:pt idx="2266">41</cx:pt>
          <cx:pt idx="2267">41</cx:pt>
          <cx:pt idx="2268">41</cx:pt>
          <cx:pt idx="2269">41</cx:pt>
          <cx:pt idx="2270">41</cx:pt>
          <cx:pt idx="2271">41</cx:pt>
          <cx:pt idx="2272">41</cx:pt>
          <cx:pt idx="2273">61</cx:pt>
          <cx:pt idx="2274">61</cx:pt>
          <cx:pt idx="2275">61</cx:pt>
          <cx:pt idx="2276">61</cx:pt>
          <cx:pt idx="2277">61</cx:pt>
          <cx:pt idx="2278">61</cx:pt>
          <cx:pt idx="2279">38</cx:pt>
          <cx:pt idx="2280">38</cx:pt>
          <cx:pt idx="2281">38</cx:pt>
          <cx:pt idx="2282">38</cx:pt>
          <cx:pt idx="2283">38</cx:pt>
          <cx:pt idx="2284">38</cx:pt>
          <cx:pt idx="2285">68</cx:pt>
          <cx:pt idx="2286">68</cx:pt>
          <cx:pt idx="2287">68</cx:pt>
          <cx:pt idx="2288">57</cx:pt>
          <cx:pt idx="2289">57</cx:pt>
          <cx:pt idx="2290">57</cx:pt>
          <cx:pt idx="2291">57</cx:pt>
          <cx:pt idx="2292">57</cx:pt>
          <cx:pt idx="2293">57</cx:pt>
          <cx:pt idx="2294">57</cx:pt>
          <cx:pt idx="2295">57</cx:pt>
          <cx:pt idx="2296">57</cx:pt>
          <cx:pt idx="2297">45</cx:pt>
          <cx:pt idx="2298">45</cx:pt>
          <cx:pt idx="2299">45</cx:pt>
          <cx:pt idx="2300">45</cx:pt>
          <cx:pt idx="2301">45</cx:pt>
          <cx:pt idx="2302">45</cx:pt>
          <cx:pt idx="2303">45</cx:pt>
          <cx:pt idx="2304">45</cx:pt>
          <cx:pt idx="2305">45</cx:pt>
          <cx:pt idx="2306">45</cx:pt>
          <cx:pt idx="2307">26</cx:pt>
          <cx:pt idx="2308">26</cx:pt>
          <cx:pt idx="2309">26</cx:pt>
          <cx:pt idx="2310">26</cx:pt>
          <cx:pt idx="2311">26</cx:pt>
          <cx:pt idx="2312">26</cx:pt>
          <cx:pt idx="2313">30</cx:pt>
          <cx:pt idx="2314">30</cx:pt>
          <cx:pt idx="2315">30</cx:pt>
          <cx:pt idx="2316">30</cx:pt>
          <cx:pt idx="2317">30</cx:pt>
          <cx:pt idx="2318">70</cx:pt>
          <cx:pt idx="2319">70</cx:pt>
          <cx:pt idx="2320">70</cx:pt>
          <cx:pt idx="2321">70</cx:pt>
          <cx:pt idx="2322">70</cx:pt>
          <cx:pt idx="2323">70</cx:pt>
          <cx:pt idx="2324">70</cx:pt>
          <cx:pt idx="2325">70</cx:pt>
          <cx:pt idx="2326">70</cx:pt>
          <cx:pt idx="2327">26</cx:pt>
          <cx:pt idx="2328">26</cx:pt>
          <cx:pt idx="2329">26</cx:pt>
          <cx:pt idx="2330">34</cx:pt>
          <cx:pt idx="2331">34</cx:pt>
          <cx:pt idx="2332">34</cx:pt>
          <cx:pt idx="2333">34</cx:pt>
          <cx:pt idx="2334">34</cx:pt>
          <cx:pt idx="2335">34</cx:pt>
          <cx:pt idx="2336">34</cx:pt>
          <cx:pt idx="2337">34</cx:pt>
          <cx:pt idx="2338">34</cx:pt>
          <cx:pt idx="2339">33</cx:pt>
          <cx:pt idx="2340">33</cx:pt>
          <cx:pt idx="2341">33</cx:pt>
          <cx:pt idx="2342">33</cx:pt>
          <cx:pt idx="2343">33</cx:pt>
          <cx:pt idx="2344">33</cx:pt>
          <cx:pt idx="2345">33</cx:pt>
          <cx:pt idx="2346">33</cx:pt>
          <cx:pt idx="2347">33</cx:pt>
          <cx:pt idx="2348">33</cx:pt>
          <cx:pt idx="2349">20</cx:pt>
          <cx:pt idx="2350">20</cx:pt>
          <cx:pt idx="2351">20</cx:pt>
          <cx:pt idx="2352">20</cx:pt>
          <cx:pt idx="2353">20</cx:pt>
          <cx:pt idx="2354">62</cx:pt>
          <cx:pt idx="2355">66</cx:pt>
          <cx:pt idx="2356">66</cx:pt>
          <cx:pt idx="2357">66</cx:pt>
          <cx:pt idx="2358">66</cx:pt>
          <cx:pt idx="2359">66</cx:pt>
          <cx:pt idx="2360">33</cx:pt>
          <cx:pt idx="2361">33</cx:pt>
          <cx:pt idx="2362">33</cx:pt>
          <cx:pt idx="2363">33</cx:pt>
          <cx:pt idx="2364">33</cx:pt>
          <cx:pt idx="2365">33</cx:pt>
          <cx:pt idx="2366">33</cx:pt>
          <cx:pt idx="2367">33</cx:pt>
          <cx:pt idx="2368">33</cx:pt>
          <cx:pt idx="2369">33</cx:pt>
          <cx:pt idx="2370">58</cx:pt>
          <cx:pt idx="2371">58</cx:pt>
          <cx:pt idx="2372">58</cx:pt>
          <cx:pt idx="2373">43</cx:pt>
          <cx:pt idx="2374">43</cx:pt>
          <cx:pt idx="2375">43</cx:pt>
          <cx:pt idx="2376">43</cx:pt>
          <cx:pt idx="2377">43</cx:pt>
          <cx:pt idx="2378">26</cx:pt>
          <cx:pt idx="2379">26</cx:pt>
          <cx:pt idx="2380">26</cx:pt>
          <cx:pt idx="2381">59</cx:pt>
          <cx:pt idx="2382">59</cx:pt>
          <cx:pt idx="2383">59</cx:pt>
          <cx:pt idx="2384">59</cx:pt>
          <cx:pt idx="2385">59</cx:pt>
          <cx:pt idx="2386">59</cx:pt>
          <cx:pt idx="2387">59</cx:pt>
          <cx:pt idx="2388">59</cx:pt>
          <cx:pt idx="2389">54</cx:pt>
          <cx:pt idx="2390">54</cx:pt>
          <cx:pt idx="2391">54</cx:pt>
          <cx:pt idx="2392">54</cx:pt>
          <cx:pt idx="2393">54</cx:pt>
          <cx:pt idx="2394">54</cx:pt>
          <cx:pt idx="2395">54</cx:pt>
          <cx:pt idx="2396">54</cx:pt>
          <cx:pt idx="2397">37</cx:pt>
          <cx:pt idx="2398">37</cx:pt>
          <cx:pt idx="2399">37</cx:pt>
          <cx:pt idx="2400">37</cx:pt>
          <cx:pt idx="2401">40</cx:pt>
          <cx:pt idx="2402">40</cx:pt>
          <cx:pt idx="2403">40</cx:pt>
          <cx:pt idx="2404">40</cx:pt>
          <cx:pt idx="2405">40</cx:pt>
          <cx:pt idx="2406">40</cx:pt>
          <cx:pt idx="2407">26</cx:pt>
          <cx:pt idx="2408">47</cx:pt>
          <cx:pt idx="2409">47</cx:pt>
          <cx:pt idx="2410">47</cx:pt>
          <cx:pt idx="2411">47</cx:pt>
          <cx:pt idx="2412">47</cx:pt>
          <cx:pt idx="2413">47</cx:pt>
          <cx:pt idx="2414">47</cx:pt>
          <cx:pt idx="2415">22</cx:pt>
          <cx:pt idx="2416">22</cx:pt>
          <cx:pt idx="2417">22</cx:pt>
          <cx:pt idx="2418">22</cx:pt>
          <cx:pt idx="2419">22</cx:pt>
          <cx:pt idx="2420">70</cx:pt>
          <cx:pt idx="2421">70</cx:pt>
          <cx:pt idx="2422">70</cx:pt>
          <cx:pt idx="2423">70</cx:pt>
          <cx:pt idx="2424">70</cx:pt>
          <cx:pt idx="2425">70</cx:pt>
          <cx:pt idx="2426">70</cx:pt>
          <cx:pt idx="2427">70</cx:pt>
          <cx:pt idx="2428">18</cx:pt>
          <cx:pt idx="2429">18</cx:pt>
          <cx:pt idx="2430">18</cx:pt>
          <cx:pt idx="2431">18</cx:pt>
          <cx:pt idx="2432">18</cx:pt>
          <cx:pt idx="2433">18</cx:pt>
          <cx:pt idx="2434">18</cx:pt>
          <cx:pt idx="2435">18</cx:pt>
          <cx:pt idx="2436">56</cx:pt>
          <cx:pt idx="2437">56</cx:pt>
          <cx:pt idx="2438">56</cx:pt>
          <cx:pt idx="2439">56</cx:pt>
          <cx:pt idx="2440">56</cx:pt>
          <cx:pt idx="2441">56</cx:pt>
          <cx:pt idx="2442">56</cx:pt>
          <cx:pt idx="2443">56</cx:pt>
          <cx:pt idx="2444">56</cx:pt>
          <cx:pt idx="2445">24</cx:pt>
          <cx:pt idx="2446">24</cx:pt>
          <cx:pt idx="2447">24</cx:pt>
          <cx:pt idx="2448">24</cx:pt>
          <cx:pt idx="2449">24</cx:pt>
          <cx:pt idx="2450">24</cx:pt>
          <cx:pt idx="2451">19</cx:pt>
          <cx:pt idx="2452">19</cx:pt>
          <cx:pt idx="2453">19</cx:pt>
          <cx:pt idx="2454">19</cx:pt>
          <cx:pt idx="2455">19</cx:pt>
          <cx:pt idx="2456">58</cx:pt>
          <cx:pt idx="2457">58</cx:pt>
          <cx:pt idx="2458">58</cx:pt>
          <cx:pt idx="2459">58</cx:pt>
          <cx:pt idx="2460">58</cx:pt>
          <cx:pt idx="2461">58</cx:pt>
          <cx:pt idx="2462">58</cx:pt>
          <cx:pt idx="2463">23</cx:pt>
          <cx:pt idx="2464">23</cx:pt>
          <cx:pt idx="2465">35</cx:pt>
          <cx:pt idx="2466">35</cx:pt>
          <cx:pt idx="2467">35</cx:pt>
          <cx:pt idx="2468">35</cx:pt>
          <cx:pt idx="2469">35</cx:pt>
          <cx:pt idx="2470">35</cx:pt>
          <cx:pt idx="2471">35</cx:pt>
          <cx:pt idx="2472">35</cx:pt>
          <cx:pt idx="2473">35</cx:pt>
          <cx:pt idx="2474">50</cx:pt>
          <cx:pt idx="2475">50</cx:pt>
          <cx:pt idx="2476">50</cx:pt>
          <cx:pt idx="2477">50</cx:pt>
          <cx:pt idx="2478">50</cx:pt>
          <cx:pt idx="2479">50</cx:pt>
          <cx:pt idx="2480">30</cx:pt>
          <cx:pt idx="2481">30</cx:pt>
          <cx:pt idx="2482">30</cx:pt>
          <cx:pt idx="2483">30</cx:pt>
          <cx:pt idx="2484">30</cx:pt>
          <cx:pt idx="2485">30</cx:pt>
          <cx:pt idx="2486">28</cx:pt>
          <cx:pt idx="2487">28</cx:pt>
          <cx:pt idx="2488">28</cx:pt>
          <cx:pt idx="2489">28</cx:pt>
          <cx:pt idx="2490">28</cx:pt>
          <cx:pt idx="2491">28</cx:pt>
          <cx:pt idx="2492">39</cx:pt>
          <cx:pt idx="2493">39</cx:pt>
          <cx:pt idx="2494">39</cx:pt>
          <cx:pt idx="2495">39</cx:pt>
          <cx:pt idx="2496">39</cx:pt>
          <cx:pt idx="2497">39</cx:pt>
          <cx:pt idx="2498">39</cx:pt>
          <cx:pt idx="2499">39</cx:pt>
          <cx:pt idx="2500">39</cx:pt>
          <cx:pt idx="2501">39</cx:pt>
          <cx:pt idx="2502">53</cx:pt>
          <cx:pt idx="2503">53</cx:pt>
          <cx:pt idx="2504">53</cx:pt>
          <cx:pt idx="2505">53</cx:pt>
          <cx:pt idx="2506">53</cx:pt>
          <cx:pt idx="2507">19</cx:pt>
          <cx:pt idx="2508">19</cx:pt>
          <cx:pt idx="2509">19</cx:pt>
          <cx:pt idx="2510">19</cx:pt>
          <cx:pt idx="2511">19</cx:pt>
          <cx:pt idx="2512">19</cx:pt>
          <cx:pt idx="2513">19</cx:pt>
          <cx:pt idx="2514">19</cx:pt>
          <cx:pt idx="2515">19</cx:pt>
          <cx:pt idx="2516">31</cx:pt>
          <cx:pt idx="2517">31</cx:pt>
          <cx:pt idx="2518">31</cx:pt>
          <cx:pt idx="2519">31</cx:pt>
          <cx:pt idx="2520">31</cx:pt>
          <cx:pt idx="2521">31</cx:pt>
          <cx:pt idx="2522">31</cx:pt>
          <cx:pt idx="2523">53</cx:pt>
          <cx:pt idx="2524">53</cx:pt>
          <cx:pt idx="2525">53</cx:pt>
          <cx:pt idx="2526">53</cx:pt>
          <cx:pt idx="2527">53</cx:pt>
          <cx:pt idx="2528">53</cx:pt>
          <cx:pt idx="2529">53</cx:pt>
          <cx:pt idx="2530">53</cx:pt>
          <cx:pt idx="2531">53</cx:pt>
          <cx:pt idx="2532">50</cx:pt>
          <cx:pt idx="2533">50</cx:pt>
          <cx:pt idx="2534">50</cx:pt>
          <cx:pt idx="2535">50</cx:pt>
          <cx:pt idx="2536">54</cx:pt>
          <cx:pt idx="2537">54</cx:pt>
          <cx:pt idx="2538">54</cx:pt>
          <cx:pt idx="2539">54</cx:pt>
          <cx:pt idx="2540">54</cx:pt>
          <cx:pt idx="2541">68</cx:pt>
          <cx:pt idx="2542">68</cx:pt>
          <cx:pt idx="2543">22</cx:pt>
          <cx:pt idx="2544">22</cx:pt>
          <cx:pt idx="2545">22</cx:pt>
          <cx:pt idx="2546">22</cx:pt>
          <cx:pt idx="2547">22</cx:pt>
          <cx:pt idx="2548">52</cx:pt>
          <cx:pt idx="2549">18</cx:pt>
          <cx:pt idx="2550">18</cx:pt>
          <cx:pt idx="2551">18</cx:pt>
          <cx:pt idx="2552">18</cx:pt>
          <cx:pt idx="2553">18</cx:pt>
          <cx:pt idx="2554">18</cx:pt>
          <cx:pt idx="2555">38</cx:pt>
          <cx:pt idx="2556">38</cx:pt>
          <cx:pt idx="2557">38</cx:pt>
          <cx:pt idx="2558">38</cx:pt>
          <cx:pt idx="2559">70</cx:pt>
          <cx:pt idx="2560">70</cx:pt>
          <cx:pt idx="2561">70</cx:pt>
          <cx:pt idx="2562">70</cx:pt>
          <cx:pt idx="2563">70</cx:pt>
          <cx:pt idx="2564">70</cx:pt>
          <cx:pt idx="2565">70</cx:pt>
          <cx:pt idx="2566">70</cx:pt>
          <cx:pt idx="2567">70</cx:pt>
          <cx:pt idx="2568">70</cx:pt>
          <cx:pt idx="2569">37</cx:pt>
          <cx:pt idx="2570">19</cx:pt>
          <cx:pt idx="2571">19</cx:pt>
          <cx:pt idx="2572">56</cx:pt>
          <cx:pt idx="2573">56</cx:pt>
          <cx:pt idx="2574">56</cx:pt>
          <cx:pt idx="2575">59</cx:pt>
          <cx:pt idx="2576">59</cx:pt>
          <cx:pt idx="2577">59</cx:pt>
          <cx:pt idx="2578">59</cx:pt>
          <cx:pt idx="2579">59</cx:pt>
          <cx:pt idx="2580">59</cx:pt>
          <cx:pt idx="2581">59</cx:pt>
          <cx:pt idx="2582">59</cx:pt>
          <cx:pt idx="2583">59</cx:pt>
          <cx:pt idx="2584">27</cx:pt>
          <cx:pt idx="2585">27</cx:pt>
          <cx:pt idx="2586">27</cx:pt>
          <cx:pt idx="2587">27</cx:pt>
          <cx:pt idx="2588">27</cx:pt>
          <cx:pt idx="2589">27</cx:pt>
          <cx:pt idx="2590">27</cx:pt>
          <cx:pt idx="2591">27</cx:pt>
          <cx:pt idx="2592">27</cx:pt>
          <cx:pt idx="2593">27</cx:pt>
          <cx:pt idx="2594">20</cx:pt>
          <cx:pt idx="2595">20</cx:pt>
          <cx:pt idx="2596">20</cx:pt>
          <cx:pt idx="2597">20</cx:pt>
          <cx:pt idx="2598">20</cx:pt>
          <cx:pt idx="2599">51</cx:pt>
          <cx:pt idx="2600">51</cx:pt>
          <cx:pt idx="2601">51</cx:pt>
          <cx:pt idx="2602">51</cx:pt>
          <cx:pt idx="2603">39</cx:pt>
          <cx:pt idx="2604">39</cx:pt>
          <cx:pt idx="2605">39</cx:pt>
          <cx:pt idx="2606">39</cx:pt>
          <cx:pt idx="2607">39</cx:pt>
          <cx:pt idx="2608">39</cx:pt>
          <cx:pt idx="2609">39</cx:pt>
          <cx:pt idx="2610">39</cx:pt>
          <cx:pt idx="2611">21</cx:pt>
          <cx:pt idx="2612">21</cx:pt>
          <cx:pt idx="2613">21</cx:pt>
          <cx:pt idx="2614">21</cx:pt>
          <cx:pt idx="2615">21</cx:pt>
          <cx:pt idx="2616">21</cx:pt>
          <cx:pt idx="2617">21</cx:pt>
          <cx:pt idx="2618">21</cx:pt>
          <cx:pt idx="2619">21</cx:pt>
          <cx:pt idx="2620">21</cx:pt>
          <cx:pt idx="2621">23</cx:pt>
          <cx:pt idx="2622">23</cx:pt>
          <cx:pt idx="2623">23</cx:pt>
          <cx:pt idx="2624">23</cx:pt>
          <cx:pt idx="2625">23</cx:pt>
          <cx:pt idx="2626">69</cx:pt>
          <cx:pt idx="2627">69</cx:pt>
          <cx:pt idx="2628">69</cx:pt>
          <cx:pt idx="2629">69</cx:pt>
          <cx:pt idx="2630">69</cx:pt>
          <cx:pt idx="2631">69</cx:pt>
          <cx:pt idx="2632">34</cx:pt>
          <cx:pt idx="2633">34</cx:pt>
          <cx:pt idx="2634">34</cx:pt>
          <cx:pt idx="2635">34</cx:pt>
          <cx:pt idx="2636">34</cx:pt>
          <cx:pt idx="2637">34</cx:pt>
          <cx:pt idx="2638">34</cx:pt>
          <cx:pt idx="2639">34</cx:pt>
          <cx:pt idx="2640">34</cx:pt>
          <cx:pt idx="2641">34</cx:pt>
          <cx:pt idx="2642">41</cx:pt>
          <cx:pt idx="2643">41</cx:pt>
          <cx:pt idx="2644">41</cx:pt>
          <cx:pt idx="2645">41</cx:pt>
          <cx:pt idx="2646">41</cx:pt>
          <cx:pt idx="2647">41</cx:pt>
          <cx:pt idx="2648">41</cx:pt>
          <cx:pt idx="2649">30</cx:pt>
          <cx:pt idx="2650">30</cx:pt>
          <cx:pt idx="2651">30</cx:pt>
          <cx:pt idx="2652">30</cx:pt>
          <cx:pt idx="2653">30</cx:pt>
          <cx:pt idx="2654">26</cx:pt>
          <cx:pt idx="2655">26</cx:pt>
          <cx:pt idx="2656">26</cx:pt>
          <cx:pt idx="2657">26</cx:pt>
          <cx:pt idx="2658">26</cx:pt>
          <cx:pt idx="2659">49</cx:pt>
          <cx:pt idx="2660">49</cx:pt>
          <cx:pt idx="2661">59</cx:pt>
          <cx:pt idx="2662">59</cx:pt>
          <cx:pt idx="2663">59</cx:pt>
          <cx:pt idx="2664">59</cx:pt>
          <cx:pt idx="2665">59</cx:pt>
          <cx:pt idx="2666">59</cx:pt>
          <cx:pt idx="2667">57</cx:pt>
          <cx:pt idx="2668">57</cx:pt>
          <cx:pt idx="2669">57</cx:pt>
          <cx:pt idx="2670">57</cx:pt>
          <cx:pt idx="2671">57</cx:pt>
          <cx:pt idx="2672">57</cx:pt>
          <cx:pt idx="2673">57</cx:pt>
          <cx:pt idx="2674">56</cx:pt>
          <cx:pt idx="2675">56</cx:pt>
          <cx:pt idx="2676">46</cx:pt>
          <cx:pt idx="2677">46</cx:pt>
          <cx:pt idx="2678">46</cx:pt>
          <cx:pt idx="2679">46</cx:pt>
          <cx:pt idx="2680">46</cx:pt>
          <cx:pt idx="2681">46</cx:pt>
          <cx:pt idx="2682">23</cx:pt>
          <cx:pt idx="2683">23</cx:pt>
          <cx:pt idx="2684">23</cx:pt>
          <cx:pt idx="2685">23</cx:pt>
          <cx:pt idx="2686">23</cx:pt>
          <cx:pt idx="2687">23</cx:pt>
          <cx:pt idx="2688">23</cx:pt>
          <cx:pt idx="2689">23</cx:pt>
          <cx:pt idx="2690">56</cx:pt>
          <cx:pt idx="2691">56</cx:pt>
          <cx:pt idx="2692">56</cx:pt>
          <cx:pt idx="2693">40</cx:pt>
          <cx:pt idx="2694">40</cx:pt>
          <cx:pt idx="2695">40</cx:pt>
          <cx:pt idx="2696">40</cx:pt>
          <cx:pt idx="2697">50</cx:pt>
          <cx:pt idx="2698">50</cx:pt>
          <cx:pt idx="2699">53</cx:pt>
          <cx:pt idx="2700">53</cx:pt>
          <cx:pt idx="2701">53</cx:pt>
          <cx:pt idx="2702">53</cx:pt>
          <cx:pt idx="2703">53</cx:pt>
          <cx:pt idx="2704">53</cx:pt>
          <cx:pt idx="2705">53</cx:pt>
          <cx:pt idx="2706">33</cx:pt>
          <cx:pt idx="2707">33</cx:pt>
          <cx:pt idx="2708">33</cx:pt>
          <cx:pt idx="2709">33</cx:pt>
          <cx:pt idx="2710">33</cx:pt>
          <cx:pt idx="2711">33</cx:pt>
          <cx:pt idx="2712">33</cx:pt>
          <cx:pt idx="2713">33</cx:pt>
          <cx:pt idx="2714">33</cx:pt>
          <cx:pt idx="2715">33</cx:pt>
          <cx:pt idx="2716">64</cx:pt>
          <cx:pt idx="2717">23</cx:pt>
          <cx:pt idx="2718">23</cx:pt>
          <cx:pt idx="2719">23</cx:pt>
          <cx:pt idx="2720">23</cx:pt>
          <cx:pt idx="2721">23</cx:pt>
          <cx:pt idx="2722">23</cx:pt>
          <cx:pt idx="2723">23</cx:pt>
          <cx:pt idx="2724">23</cx:pt>
          <cx:pt idx="2725">23</cx:pt>
          <cx:pt idx="2726">23</cx:pt>
          <cx:pt idx="2727">53</cx:pt>
          <cx:pt idx="2728">53</cx:pt>
          <cx:pt idx="2729">53</cx:pt>
          <cx:pt idx="2730">53</cx:pt>
          <cx:pt idx="2731">39</cx:pt>
          <cx:pt idx="2732">39</cx:pt>
          <cx:pt idx="2733">39</cx:pt>
          <cx:pt idx="2734">31</cx:pt>
          <cx:pt idx="2735">66</cx:pt>
          <cx:pt idx="2736">66</cx:pt>
          <cx:pt idx="2737">66</cx:pt>
          <cx:pt idx="2738">38</cx:pt>
          <cx:pt idx="2739">38</cx:pt>
          <cx:pt idx="2740">38</cx:pt>
          <cx:pt idx="2741">38</cx:pt>
          <cx:pt idx="2742">66</cx:pt>
          <cx:pt idx="2743">66</cx:pt>
          <cx:pt idx="2744">66</cx:pt>
          <cx:pt idx="2745">66</cx:pt>
          <cx:pt idx="2746">66</cx:pt>
          <cx:pt idx="2747">66</cx:pt>
          <cx:pt idx="2748">66</cx:pt>
          <cx:pt idx="2749">66</cx:pt>
          <cx:pt idx="2750">28</cx:pt>
          <cx:pt idx="2751">28</cx:pt>
          <cx:pt idx="2752">28</cx:pt>
          <cx:pt idx="2753">28</cx:pt>
          <cx:pt idx="2754">28</cx:pt>
          <cx:pt idx="2755">28</cx:pt>
          <cx:pt idx="2756">64</cx:pt>
          <cx:pt idx="2757">64</cx:pt>
          <cx:pt idx="2758">64</cx:pt>
          <cx:pt idx="2759">64</cx:pt>
          <cx:pt idx="2760">64</cx:pt>
          <cx:pt idx="2761">64</cx:pt>
          <cx:pt idx="2762">64</cx:pt>
          <cx:pt idx="2763">44</cx:pt>
          <cx:pt idx="2764">44</cx:pt>
          <cx:pt idx="2765">44</cx:pt>
          <cx:pt idx="2766">44</cx:pt>
          <cx:pt idx="2767">44</cx:pt>
          <cx:pt idx="2768">44</cx:pt>
          <cx:pt idx="2769">44</cx:pt>
          <cx:pt idx="2770">44</cx:pt>
          <cx:pt idx="2771">44</cx:pt>
          <cx:pt idx="2772">32</cx:pt>
          <cx:pt idx="2773">25</cx:pt>
          <cx:pt idx="2774">25</cx:pt>
          <cx:pt idx="2775">25</cx:pt>
          <cx:pt idx="2776">25</cx:pt>
          <cx:pt idx="2777">25</cx:pt>
          <cx:pt idx="2778">25</cx:pt>
          <cx:pt idx="2779">25</cx:pt>
          <cx:pt idx="2780">25</cx:pt>
          <cx:pt idx="2781">25</cx:pt>
          <cx:pt idx="2782">48</cx:pt>
          <cx:pt idx="2783">48</cx:pt>
          <cx:pt idx="2784">48</cx:pt>
          <cx:pt idx="2785">48</cx:pt>
          <cx:pt idx="2786">34</cx:pt>
          <cx:pt idx="2787">34</cx:pt>
          <cx:pt idx="2788">34</cx:pt>
          <cx:pt idx="2789">65</cx:pt>
          <cx:pt idx="2790">65</cx:pt>
          <cx:pt idx="2791">65</cx:pt>
          <cx:pt idx="2792">65</cx:pt>
          <cx:pt idx="2793">65</cx:pt>
          <cx:pt idx="2794">65</cx:pt>
          <cx:pt idx="2795">52</cx:pt>
          <cx:pt idx="2796">52</cx:pt>
          <cx:pt idx="2797">52</cx:pt>
          <cx:pt idx="2798">52</cx:pt>
          <cx:pt idx="2799">33</cx:pt>
          <cx:pt idx="2800">33</cx:pt>
          <cx:pt idx="2801">33</cx:pt>
          <cx:pt idx="2802">33</cx:pt>
          <cx:pt idx="2803">33</cx:pt>
          <cx:pt idx="2804">33</cx:pt>
          <cx:pt idx="2805">33</cx:pt>
          <cx:pt idx="2806">33</cx:pt>
          <cx:pt idx="2807">33</cx:pt>
          <cx:pt idx="2808">33</cx:pt>
          <cx:pt idx="2809">40</cx:pt>
          <cx:pt idx="2810">40</cx:pt>
          <cx:pt idx="2811">40</cx:pt>
          <cx:pt idx="2812">40</cx:pt>
          <cx:pt idx="2813">40</cx:pt>
          <cx:pt idx="2814">40</cx:pt>
          <cx:pt idx="2815">40</cx:pt>
          <cx:pt idx="2816">40</cx:pt>
          <cx:pt idx="2817">24</cx:pt>
          <cx:pt idx="2818">44</cx:pt>
          <cx:pt idx="2819">44</cx:pt>
          <cx:pt idx="2820">44</cx:pt>
          <cx:pt idx="2821">44</cx:pt>
          <cx:pt idx="2822">44</cx:pt>
          <cx:pt idx="2823">44</cx:pt>
          <cx:pt idx="2824">44</cx:pt>
          <cx:pt idx="2825">44</cx:pt>
          <cx:pt idx="2826">44</cx:pt>
          <cx:pt idx="2827">29</cx:pt>
          <cx:pt idx="2828">66</cx:pt>
          <cx:pt idx="2829">66</cx:pt>
          <cx:pt idx="2830">66</cx:pt>
          <cx:pt idx="2831">66</cx:pt>
          <cx:pt idx="2832">66</cx:pt>
          <cx:pt idx="2833">66</cx:pt>
          <cx:pt idx="2834">66</cx:pt>
          <cx:pt idx="2835">66</cx:pt>
          <cx:pt idx="2836">66</cx:pt>
          <cx:pt idx="2837">66</cx:pt>
          <cx:pt idx="2838">22</cx:pt>
          <cx:pt idx="2839">22</cx:pt>
          <cx:pt idx="2840">22</cx:pt>
          <cx:pt idx="2841">22</cx:pt>
          <cx:pt idx="2842">22</cx:pt>
          <cx:pt idx="2843">22</cx:pt>
          <cx:pt idx="2844">63</cx:pt>
          <cx:pt idx="2845">63</cx:pt>
          <cx:pt idx="2846">63</cx:pt>
          <cx:pt idx="2847">24</cx:pt>
          <cx:pt idx="2848">24</cx:pt>
          <cx:pt idx="2849">24</cx:pt>
          <cx:pt idx="2850">24</cx:pt>
          <cx:pt idx="2851">63</cx:pt>
          <cx:pt idx="2852">63</cx:pt>
          <cx:pt idx="2853">63</cx:pt>
          <cx:pt idx="2854">63</cx:pt>
          <cx:pt idx="2855">63</cx:pt>
          <cx:pt idx="2856">63</cx:pt>
          <cx:pt idx="2857">47</cx:pt>
          <cx:pt idx="2858">22</cx:pt>
          <cx:pt idx="2859">22</cx:pt>
          <cx:pt idx="2860">22</cx:pt>
          <cx:pt idx="2861">70</cx:pt>
          <cx:pt idx="2862">70</cx:pt>
          <cx:pt idx="2863">70</cx:pt>
          <cx:pt idx="2864">70</cx:pt>
          <cx:pt idx="2865">70</cx:pt>
          <cx:pt idx="2866">70</cx:pt>
          <cx:pt idx="2867">70</cx:pt>
          <cx:pt idx="2868">70</cx:pt>
          <cx:pt idx="2869">69</cx:pt>
          <cx:pt idx="2870">69</cx:pt>
          <cx:pt idx="2871">69</cx:pt>
          <cx:pt idx="2872">69</cx:pt>
          <cx:pt idx="2873">69</cx:pt>
          <cx:pt idx="2874">69</cx:pt>
          <cx:pt idx="2875">43</cx:pt>
          <cx:pt idx="2876">43</cx:pt>
          <cx:pt idx="2877">43</cx:pt>
          <cx:pt idx="2878">43</cx:pt>
          <cx:pt idx="2879">43</cx:pt>
          <cx:pt idx="2880">43</cx:pt>
          <cx:pt idx="2881">43</cx:pt>
          <cx:pt idx="2882">43</cx:pt>
          <cx:pt idx="2883">43</cx:pt>
          <cx:pt idx="2884">43</cx:pt>
          <cx:pt idx="2885">33</cx:pt>
          <cx:pt idx="2886">59</cx:pt>
          <cx:pt idx="2887">59</cx:pt>
          <cx:pt idx="2888">59</cx:pt>
          <cx:pt idx="2889">59</cx:pt>
          <cx:pt idx="2890">59</cx:pt>
          <cx:pt idx="2891">59</cx:pt>
          <cx:pt idx="2892">59</cx:pt>
          <cx:pt idx="2893">59</cx:pt>
          <cx:pt idx="2894">59</cx:pt>
          <cx:pt idx="2895">59</cx:pt>
          <cx:pt idx="2896">60</cx:pt>
          <cx:pt idx="2897">60</cx:pt>
          <cx:pt idx="2898">60</cx:pt>
          <cx:pt idx="2899">60</cx:pt>
          <cx:pt idx="2900">60</cx:pt>
          <cx:pt idx="2901">62</cx:pt>
          <cx:pt idx="2902">39</cx:pt>
          <cx:pt idx="2903">39</cx:pt>
          <cx:pt idx="2904">39</cx:pt>
          <cx:pt idx="2905">39</cx:pt>
          <cx:pt idx="2906">39</cx:pt>
          <cx:pt idx="2907">25</cx:pt>
          <cx:pt idx="2908">25</cx:pt>
          <cx:pt idx="2909">25</cx:pt>
          <cx:pt idx="2910">25</cx:pt>
          <cx:pt idx="2911">25</cx:pt>
          <cx:pt idx="2912">25</cx:pt>
          <cx:pt idx="2913">25</cx:pt>
          <cx:pt idx="2914">25</cx:pt>
          <cx:pt idx="2915">25</cx:pt>
          <cx:pt idx="2916">25</cx:pt>
          <cx:pt idx="2917">66</cx:pt>
          <cx:pt idx="2918">66</cx:pt>
          <cx:pt idx="2919">66</cx:pt>
          <cx:pt idx="2920">29</cx:pt>
          <cx:pt idx="2921">29</cx:pt>
          <cx:pt idx="2922">29</cx:pt>
          <cx:pt idx="2923">29</cx:pt>
          <cx:pt idx="2924">29</cx:pt>
          <cx:pt idx="2925">29</cx:pt>
          <cx:pt idx="2926">29</cx:pt>
          <cx:pt idx="2927">29</cx:pt>
          <cx:pt idx="2928">29</cx:pt>
          <cx:pt idx="2929">63</cx:pt>
          <cx:pt idx="2930">26</cx:pt>
          <cx:pt idx="2931">26</cx:pt>
          <cx:pt idx="2932">26</cx:pt>
          <cx:pt idx="2933">26</cx:pt>
          <cx:pt idx="2934">26</cx:pt>
          <cx:pt idx="2935">26</cx:pt>
          <cx:pt idx="2936">22</cx:pt>
          <cx:pt idx="2937">22</cx:pt>
          <cx:pt idx="2938">22</cx:pt>
          <cx:pt idx="2939">22</cx:pt>
          <cx:pt idx="2940">22</cx:pt>
          <cx:pt idx="2941">22</cx:pt>
          <cx:pt idx="2942">22</cx:pt>
          <cx:pt idx="2943">22</cx:pt>
          <cx:pt idx="2944">22</cx:pt>
          <cx:pt idx="2945">22</cx:pt>
          <cx:pt idx="2946">33</cx:pt>
          <cx:pt idx="2947">36</cx:pt>
          <cx:pt idx="2948">36</cx:pt>
          <cx:pt idx="2949">36</cx:pt>
          <cx:pt idx="2950">36</cx:pt>
          <cx:pt idx="2951">49</cx:pt>
          <cx:pt idx="2952">49</cx:pt>
          <cx:pt idx="2953">49</cx:pt>
          <cx:pt idx="2954">52</cx:pt>
          <cx:pt idx="2955">52</cx:pt>
          <cx:pt idx="2956">23</cx:pt>
          <cx:pt idx="2957">23</cx:pt>
          <cx:pt idx="2958">32</cx:pt>
          <cx:pt idx="2959">32</cx:pt>
          <cx:pt idx="2960">32</cx:pt>
          <cx:pt idx="2961">18</cx:pt>
          <cx:pt idx="2962">18</cx:pt>
          <cx:pt idx="2963">18</cx:pt>
          <cx:pt idx="2964">18</cx:pt>
          <cx:pt idx="2965">18</cx:pt>
          <cx:pt idx="2966">18</cx:pt>
          <cx:pt idx="2967">18</cx:pt>
          <cx:pt idx="2968">18</cx:pt>
          <cx:pt idx="2969">18</cx:pt>
          <cx:pt idx="2970">18</cx:pt>
          <cx:pt idx="2971">52</cx:pt>
          <cx:pt idx="2972">52</cx:pt>
          <cx:pt idx="2973">52</cx:pt>
          <cx:pt idx="2974">52</cx:pt>
          <cx:pt idx="2975">52</cx:pt>
          <cx:pt idx="2976">52</cx:pt>
          <cx:pt idx="2977">52</cx:pt>
          <cx:pt idx="2978">52</cx:pt>
          <cx:pt idx="2979">52</cx:pt>
          <cx:pt idx="2980">63</cx:pt>
          <cx:pt idx="2981">63</cx:pt>
          <cx:pt idx="2982">63</cx:pt>
          <cx:pt idx="2983">25</cx:pt>
          <cx:pt idx="2984">25</cx:pt>
          <cx:pt idx="2985">25</cx:pt>
          <cx:pt idx="2986">56</cx:pt>
          <cx:pt idx="2987">56</cx:pt>
          <cx:pt idx="2988">56</cx:pt>
          <cx:pt idx="2989">56</cx:pt>
          <cx:pt idx="2990">44</cx:pt>
          <cx:pt idx="2991">44</cx:pt>
          <cx:pt idx="2992">44</cx:pt>
          <cx:pt idx="2993">23</cx:pt>
          <cx:pt idx="2994">23</cx:pt>
          <cx:pt idx="2995">23</cx:pt>
          <cx:pt idx="2996">23</cx:pt>
          <cx:pt idx="2997">23</cx:pt>
          <cx:pt idx="2998">40</cx:pt>
          <cx:pt idx="2999">40</cx:pt>
          <cx:pt idx="3000">40</cx:pt>
          <cx:pt idx="3001">40</cx:pt>
          <cx:pt idx="3002">40</cx:pt>
          <cx:pt idx="3003">40</cx:pt>
          <cx:pt idx="3004">40</cx:pt>
          <cx:pt idx="3005">40</cx:pt>
          <cx:pt idx="3006">21</cx:pt>
          <cx:pt idx="3007">21</cx:pt>
          <cx:pt idx="3008">21</cx:pt>
          <cx:pt idx="3009">21</cx:pt>
          <cx:pt idx="3010">21</cx:pt>
          <cx:pt idx="3011">21</cx:pt>
          <cx:pt idx="3012">21</cx:pt>
          <cx:pt idx="3013">21</cx:pt>
          <cx:pt idx="3014">36</cx:pt>
          <cx:pt idx="3015">36</cx:pt>
          <cx:pt idx="3016">36</cx:pt>
          <cx:pt idx="3017">36</cx:pt>
          <cx:pt idx="3018">36</cx:pt>
          <cx:pt idx="3019">36</cx:pt>
          <cx:pt idx="3020">36</cx:pt>
          <cx:pt idx="3021">36</cx:pt>
          <cx:pt idx="3022">36</cx:pt>
          <cx:pt idx="3023">36</cx:pt>
          <cx:pt idx="3024">53</cx:pt>
          <cx:pt idx="3025">53</cx:pt>
          <cx:pt idx="3026">53</cx:pt>
          <cx:pt idx="3027">53</cx:pt>
          <cx:pt idx="3028">53</cx:pt>
          <cx:pt idx="3029">53</cx:pt>
          <cx:pt idx="3030">53</cx:pt>
          <cx:pt idx="3031">53</cx:pt>
          <cx:pt idx="3032">58</cx:pt>
          <cx:pt idx="3033">58</cx:pt>
          <cx:pt idx="3034">58</cx:pt>
          <cx:pt idx="3035">58</cx:pt>
          <cx:pt idx="3036">48</cx:pt>
          <cx:pt idx="3037">48</cx:pt>
          <cx:pt idx="3038">48</cx:pt>
          <cx:pt idx="3039">48</cx:pt>
          <cx:pt idx="3040">48</cx:pt>
          <cx:pt idx="3041">48</cx:pt>
          <cx:pt idx="3042">48</cx:pt>
          <cx:pt idx="3043">48</cx:pt>
          <cx:pt idx="3044">45</cx:pt>
          <cx:pt idx="3045">45</cx:pt>
          <cx:pt idx="3046">45</cx:pt>
          <cx:pt idx="3047">45</cx:pt>
          <cx:pt idx="3048">45</cx:pt>
          <cx:pt idx="3049">59</cx:pt>
          <cx:pt idx="3050">59</cx:pt>
          <cx:pt idx="3051">59</cx:pt>
          <cx:pt idx="3052">59</cx:pt>
          <cx:pt idx="3053">59</cx:pt>
          <cx:pt idx="3054">59</cx:pt>
          <cx:pt idx="3055">59</cx:pt>
          <cx:pt idx="3056">59</cx:pt>
          <cx:pt idx="3057">44</cx:pt>
          <cx:pt idx="3058">44</cx:pt>
          <cx:pt idx="3059">44</cx:pt>
          <cx:pt idx="3060">44</cx:pt>
          <cx:pt idx="3061">44</cx:pt>
          <cx:pt idx="3062">44</cx:pt>
          <cx:pt idx="3063">44</cx:pt>
          <cx:pt idx="3064">44</cx:pt>
          <cx:pt idx="3065">44</cx:pt>
          <cx:pt idx="3066">44</cx:pt>
          <cx:pt idx="3067">70</cx:pt>
          <cx:pt idx="3068">70</cx:pt>
          <cx:pt idx="3069">46</cx:pt>
          <cx:pt idx="3070">46</cx:pt>
          <cx:pt idx="3071">46</cx:pt>
          <cx:pt idx="3072">46</cx:pt>
          <cx:pt idx="3073">46</cx:pt>
          <cx:pt idx="3074">46</cx:pt>
          <cx:pt idx="3075">46</cx:pt>
          <cx:pt idx="3076">46</cx:pt>
          <cx:pt idx="3077">24</cx:pt>
          <cx:pt idx="3078">24</cx:pt>
          <cx:pt idx="3079">50</cx:pt>
          <cx:pt idx="3080">50</cx:pt>
          <cx:pt idx="3081">50</cx:pt>
          <cx:pt idx="3082">35</cx:pt>
          <cx:pt idx="3083">35</cx:pt>
          <cx:pt idx="3084">35</cx:pt>
          <cx:pt idx="3085">35</cx:pt>
          <cx:pt idx="3086">35</cx:pt>
          <cx:pt idx="3087">35</cx:pt>
          <cx:pt idx="3088">35</cx:pt>
          <cx:pt idx="3089">35</cx:pt>
          <cx:pt idx="3090">35</cx:pt>
          <cx:pt idx="3091">44</cx:pt>
          <cx:pt idx="3092">44</cx:pt>
          <cx:pt idx="3093">44</cx:pt>
          <cx:pt idx="3094">44</cx:pt>
          <cx:pt idx="3095">44</cx:pt>
          <cx:pt idx="3096">44</cx:pt>
          <cx:pt idx="3097">42</cx:pt>
          <cx:pt idx="3098">42</cx:pt>
          <cx:pt idx="3099">42</cx:pt>
          <cx:pt idx="3100">42</cx:pt>
          <cx:pt idx="3101">42</cx:pt>
          <cx:pt idx="3102">42</cx:pt>
          <cx:pt idx="3103">42</cx:pt>
          <cx:pt idx="3104">42</cx:pt>
          <cx:pt idx="3105">42</cx:pt>
          <cx:pt idx="3106">68</cx:pt>
          <cx:pt idx="3107">68</cx:pt>
          <cx:pt idx="3108">68</cx:pt>
          <cx:pt idx="3109">68</cx:pt>
          <cx:pt idx="3110">68</cx:pt>
          <cx:pt idx="3111">68</cx:pt>
          <cx:pt idx="3112">68</cx:pt>
          <cx:pt idx="3113">68</cx:pt>
          <cx:pt idx="3114">58</cx:pt>
          <cx:pt idx="3115">58</cx:pt>
          <cx:pt idx="3116">58</cx:pt>
          <cx:pt idx="3117">46</cx:pt>
          <cx:pt idx="3118">46</cx:pt>
          <cx:pt idx="3119">46</cx:pt>
          <cx:pt idx="3120">46</cx:pt>
          <cx:pt idx="3121">46</cx:pt>
          <cx:pt idx="3122">46</cx:pt>
          <cx:pt idx="3123">30</cx:pt>
          <cx:pt idx="3124">30</cx:pt>
          <cx:pt idx="3125">30</cx:pt>
          <cx:pt idx="3126">30</cx:pt>
          <cx:pt idx="3127">30</cx:pt>
          <cx:pt idx="3128">68</cx:pt>
          <cx:pt idx="3129">68</cx:pt>
          <cx:pt idx="3130">68</cx:pt>
          <cx:pt idx="3131">68</cx:pt>
          <cx:pt idx="3132">68</cx:pt>
          <cx:pt idx="3133">68</cx:pt>
          <cx:pt idx="3134">68</cx:pt>
          <cx:pt idx="3135">68</cx:pt>
          <cx:pt idx="3136">68</cx:pt>
          <cx:pt idx="3137">68</cx:pt>
          <cx:pt idx="3138">42</cx:pt>
          <cx:pt idx="3139">42</cx:pt>
          <cx:pt idx="3140">42</cx:pt>
          <cx:pt idx="3141">42</cx:pt>
          <cx:pt idx="3142">42</cx:pt>
          <cx:pt idx="3143">42</cx:pt>
          <cx:pt idx="3144">42</cx:pt>
          <cx:pt idx="3145">42</cx:pt>
          <cx:pt idx="3146">51</cx:pt>
          <cx:pt idx="3147">51</cx:pt>
          <cx:pt idx="3148">51</cx:pt>
          <cx:pt idx="3149">51</cx:pt>
          <cx:pt idx="3150">51</cx:pt>
          <cx:pt idx="3151">51</cx:pt>
          <cx:pt idx="3152">51</cx:pt>
          <cx:pt idx="3153">35</cx:pt>
          <cx:pt idx="3154">35</cx:pt>
          <cx:pt idx="3155">35</cx:pt>
          <cx:pt idx="3156">35</cx:pt>
          <cx:pt idx="3157">35</cx:pt>
          <cx:pt idx="3158">35</cx:pt>
          <cx:pt idx="3159">35</cx:pt>
          <cx:pt idx="3160">65</cx:pt>
          <cx:pt idx="3161">65</cx:pt>
          <cx:pt idx="3162">65</cx:pt>
          <cx:pt idx="3163">65</cx:pt>
          <cx:pt idx="3164">65</cx:pt>
          <cx:pt idx="3165">65</cx:pt>
          <cx:pt idx="3166">65</cx:pt>
          <cx:pt idx="3167">65</cx:pt>
          <cx:pt idx="3168">48</cx:pt>
          <cx:pt idx="3169">67</cx:pt>
          <cx:pt idx="3170">67</cx:pt>
          <cx:pt idx="3171">67</cx:pt>
          <cx:pt idx="3172">67</cx:pt>
          <cx:pt idx="3173">29</cx:pt>
          <cx:pt idx="3174">29</cx:pt>
          <cx:pt idx="3175">29</cx:pt>
          <cx:pt idx="3176">29</cx:pt>
          <cx:pt idx="3177">29</cx:pt>
          <cx:pt idx="3178">29</cx:pt>
          <cx:pt idx="3179">39</cx:pt>
          <cx:pt idx="3180">39</cx:pt>
          <cx:pt idx="3181">39</cx:pt>
          <cx:pt idx="3182">39</cx:pt>
          <cx:pt idx="3183">39</cx:pt>
          <cx:pt idx="3184">55</cx:pt>
          <cx:pt idx="3185">55</cx:pt>
          <cx:pt idx="3186">55</cx:pt>
          <cx:pt idx="3187">55</cx:pt>
          <cx:pt idx="3188">41</cx:pt>
          <cx:pt idx="3189">41</cx:pt>
          <cx:pt idx="3190">41</cx:pt>
          <cx:pt idx="3191">41</cx:pt>
          <cx:pt idx="3192">41</cx:pt>
          <cx:pt idx="3193">50</cx:pt>
          <cx:pt idx="3194">50</cx:pt>
          <cx:pt idx="3195">50</cx:pt>
          <cx:pt idx="3196">50</cx:pt>
          <cx:pt idx="3197">50</cx:pt>
          <cx:pt idx="3198">50</cx:pt>
          <cx:pt idx="3199">50</cx:pt>
          <cx:pt idx="3200">50</cx:pt>
          <cx:pt idx="3201">27</cx:pt>
          <cx:pt idx="3202">27</cx:pt>
          <cx:pt idx="3203">27</cx:pt>
          <cx:pt idx="3204">27</cx:pt>
          <cx:pt idx="3205">27</cx:pt>
          <cx:pt idx="3206">27</cx:pt>
          <cx:pt idx="3207">27</cx:pt>
          <cx:pt idx="3208">27</cx:pt>
          <cx:pt idx="3209">27</cx:pt>
          <cx:pt idx="3210">27</cx:pt>
          <cx:pt idx="3211">28</cx:pt>
          <cx:pt idx="3212">28</cx:pt>
          <cx:pt idx="3213">28</cx:pt>
          <cx:pt idx="3214">28</cx:pt>
          <cx:pt idx="3215">28</cx:pt>
          <cx:pt idx="3216">28</cx:pt>
          <cx:pt idx="3217">28</cx:pt>
          <cx:pt idx="3218">48</cx:pt>
          <cx:pt idx="3219">48</cx:pt>
          <cx:pt idx="3220">48</cx:pt>
          <cx:pt idx="3221">48</cx:pt>
          <cx:pt idx="3222">48</cx:pt>
          <cx:pt idx="3223">48</cx:pt>
          <cx:pt idx="3224">48</cx:pt>
          <cx:pt idx="3225">29</cx:pt>
          <cx:pt idx="3226">29</cx:pt>
          <cx:pt idx="3227">29</cx:pt>
          <cx:pt idx="3228">29</cx:pt>
          <cx:pt idx="3229">29</cx:pt>
          <cx:pt idx="3230">58</cx:pt>
          <cx:pt idx="3231">58</cx:pt>
          <cx:pt idx="3232">58</cx:pt>
          <cx:pt idx="3233">58</cx:pt>
          <cx:pt idx="3234">58</cx:pt>
          <cx:pt idx="3235">58</cx:pt>
          <cx:pt idx="3236">58</cx:pt>
          <cx:pt idx="3237">58</cx:pt>
          <cx:pt idx="3238">58</cx:pt>
          <cx:pt idx="3239">54</cx:pt>
          <cx:pt idx="3240">54</cx:pt>
          <cx:pt idx="3241">54</cx:pt>
          <cx:pt idx="3242">54</cx:pt>
          <cx:pt idx="3243">54</cx:pt>
          <cx:pt idx="3244">54</cx:pt>
          <cx:pt idx="3245">54</cx:pt>
          <cx:pt idx="3246">49</cx:pt>
          <cx:pt idx="3247">49</cx:pt>
          <cx:pt idx="3248">49</cx:pt>
          <cx:pt idx="3249">49</cx:pt>
          <cx:pt idx="3250">49</cx:pt>
          <cx:pt idx="3251">49</cx:pt>
          <cx:pt idx="3252">26</cx:pt>
          <cx:pt idx="3253">26</cx:pt>
          <cx:pt idx="3254">26</cx:pt>
          <cx:pt idx="3255">26</cx:pt>
          <cx:pt idx="3256">26</cx:pt>
          <cx:pt idx="3257">26</cx:pt>
          <cx:pt idx="3258">26</cx:pt>
          <cx:pt idx="3259">26</cx:pt>
          <cx:pt idx="3260">39</cx:pt>
          <cx:pt idx="3261">39</cx:pt>
          <cx:pt idx="3262">39</cx:pt>
          <cx:pt idx="3263">39</cx:pt>
          <cx:pt idx="3264">39</cx:pt>
          <cx:pt idx="3265">25</cx:pt>
          <cx:pt idx="3266">25</cx:pt>
          <cx:pt idx="3267">25</cx:pt>
          <cx:pt idx="3268">36</cx:pt>
          <cx:pt idx="3269">65</cx:pt>
          <cx:pt idx="3270">65</cx:pt>
          <cx:pt idx="3271">65</cx:pt>
          <cx:pt idx="3272">65</cx:pt>
          <cx:pt idx="3273">65</cx:pt>
          <cx:pt idx="3274">65</cx:pt>
          <cx:pt idx="3275">65</cx:pt>
          <cx:pt idx="3276">65</cx:pt>
          <cx:pt idx="3277">56</cx:pt>
          <cx:pt idx="3278">56</cx:pt>
          <cx:pt idx="3279">56</cx:pt>
          <cx:pt idx="3280">56</cx:pt>
          <cx:pt idx="3281">56</cx:pt>
          <cx:pt idx="3282">56</cx:pt>
          <cx:pt idx="3283">56</cx:pt>
          <cx:pt idx="3284">56</cx:pt>
          <cx:pt idx="3285">61</cx:pt>
          <cx:pt idx="3286">61</cx:pt>
          <cx:pt idx="3287">61</cx:pt>
          <cx:pt idx="3288">42</cx:pt>
          <cx:pt idx="3289">42</cx:pt>
          <cx:pt idx="3290">42</cx:pt>
          <cx:pt idx="3291">42</cx:pt>
          <cx:pt idx="3292">42</cx:pt>
          <cx:pt idx="3293">42</cx:pt>
          <cx:pt idx="3294">42</cx:pt>
          <cx:pt idx="3295">42</cx:pt>
          <cx:pt idx="3296">67</cx:pt>
          <cx:pt idx="3297">67</cx:pt>
          <cx:pt idx="3298">67</cx:pt>
          <cx:pt idx="3299">67</cx:pt>
          <cx:pt idx="3300">67</cx:pt>
          <cx:pt idx="3301">24</cx:pt>
          <cx:pt idx="3302">24</cx:pt>
          <cx:pt idx="3303">24</cx:pt>
          <cx:pt idx="3304">24</cx:pt>
          <cx:pt idx="3305">24</cx:pt>
          <cx:pt idx="3306">24</cx:pt>
          <cx:pt idx="3307">48</cx:pt>
          <cx:pt idx="3308">48</cx:pt>
          <cx:pt idx="3309">48</cx:pt>
          <cx:pt idx="3310">48</cx:pt>
          <cx:pt idx="3311">48</cx:pt>
          <cx:pt idx="3312">48</cx:pt>
          <cx:pt idx="3313">48</cx:pt>
          <cx:pt idx="3314">32</cx:pt>
          <cx:pt idx="3315">32</cx:pt>
          <cx:pt idx="3316">32</cx:pt>
          <cx:pt idx="3317">32</cx:pt>
          <cx:pt idx="3318">32</cx:pt>
          <cx:pt idx="3319">32</cx:pt>
          <cx:pt idx="3320">32</cx:pt>
          <cx:pt idx="3321">32</cx:pt>
          <cx:pt idx="3322">32</cx:pt>
          <cx:pt idx="3323">48</cx:pt>
          <cx:pt idx="3324">48</cx:pt>
          <cx:pt idx="3325">48</cx:pt>
          <cx:pt idx="3326">48</cx:pt>
          <cx:pt idx="3327">70</cx:pt>
          <cx:pt idx="3328">70</cx:pt>
          <cx:pt idx="3329">70</cx:pt>
          <cx:pt idx="3330">70</cx:pt>
          <cx:pt idx="3331">70</cx:pt>
          <cx:pt idx="3332">70</cx:pt>
          <cx:pt idx="3333">70</cx:pt>
          <cx:pt idx="3334">70</cx:pt>
          <cx:pt idx="3335">70</cx:pt>
          <cx:pt idx="3336">50</cx:pt>
          <cx:pt idx="3337">33</cx:pt>
          <cx:pt idx="3338">35</cx:pt>
          <cx:pt idx="3339">35</cx:pt>
          <cx:pt idx="3340">35</cx:pt>
          <cx:pt idx="3341">35</cx:pt>
          <cx:pt idx="3342">35</cx:pt>
          <cx:pt idx="3343">35</cx:pt>
          <cx:pt idx="3344">35</cx:pt>
          <cx:pt idx="3345">35</cx:pt>
          <cx:pt idx="3346">35</cx:pt>
          <cx:pt idx="3347">62</cx:pt>
          <cx:pt idx="3348">62</cx:pt>
          <cx:pt idx="3349">62</cx:pt>
          <cx:pt idx="3350">65</cx:pt>
          <cx:pt idx="3351">65</cx:pt>
          <cx:pt idx="3352">65</cx:pt>
          <cx:pt idx="3353">65</cx:pt>
          <cx:pt idx="3354">65</cx:pt>
          <cx:pt idx="3355">65</cx:pt>
          <cx:pt idx="3356">18</cx:pt>
          <cx:pt idx="3357">18</cx:pt>
          <cx:pt idx="3358">18</cx:pt>
          <cx:pt idx="3359">18</cx:pt>
          <cx:pt idx="3360">18</cx:pt>
          <cx:pt idx="3361">18</cx:pt>
          <cx:pt idx="3362">18</cx:pt>
          <cx:pt idx="3363">59</cx:pt>
          <cx:pt idx="3364">65</cx:pt>
          <cx:pt idx="3365">65</cx:pt>
          <cx:pt idx="3366">65</cx:pt>
          <cx:pt idx="3367">65</cx:pt>
          <cx:pt idx="3368">65</cx:pt>
          <cx:pt idx="3369">65</cx:pt>
          <cx:pt idx="3370">65</cx:pt>
          <cx:pt idx="3371">65</cx:pt>
          <cx:pt idx="3372">55</cx:pt>
          <cx:pt idx="3373">55</cx:pt>
          <cx:pt idx="3374">55</cx:pt>
          <cx:pt idx="3375">55</cx:pt>
          <cx:pt idx="3376">60</cx:pt>
          <cx:pt idx="3377">60</cx:pt>
          <cx:pt idx="3378">31</cx:pt>
          <cx:pt idx="3379">31</cx:pt>
          <cx:pt idx="3380">34</cx:pt>
          <cx:pt idx="3381">34</cx:pt>
          <cx:pt idx="3382">34</cx:pt>
          <cx:pt idx="3383">34</cx:pt>
          <cx:pt idx="3384">34</cx:pt>
          <cx:pt idx="3385">34</cx:pt>
          <cx:pt idx="3386">63</cx:pt>
          <cx:pt idx="3387">63</cx:pt>
          <cx:pt idx="3388">63</cx:pt>
          <cx:pt idx="3389">63</cx:pt>
          <cx:pt idx="3390">63</cx:pt>
          <cx:pt idx="3391">49</cx:pt>
          <cx:pt idx="3392">44</cx:pt>
          <cx:pt idx="3393">44</cx:pt>
          <cx:pt idx="3394">44</cx:pt>
          <cx:pt idx="3395">44</cx:pt>
          <cx:pt idx="3396">44</cx:pt>
          <cx:pt idx="3397">57</cx:pt>
          <cx:pt idx="3398">57</cx:pt>
          <cx:pt idx="3399">57</cx:pt>
          <cx:pt idx="3400">57</cx:pt>
          <cx:pt idx="3401">57</cx:pt>
          <cx:pt idx="3402">57</cx:pt>
          <cx:pt idx="3403">57</cx:pt>
          <cx:pt idx="3404">57</cx:pt>
          <cx:pt idx="3405">57</cx:pt>
          <cx:pt idx="3406">37</cx:pt>
          <cx:pt idx="3407">37</cx:pt>
          <cx:pt idx="3408">37</cx:pt>
          <cx:pt idx="3409">37</cx:pt>
          <cx:pt idx="3410">37</cx:pt>
          <cx:pt idx="3411">37</cx:pt>
          <cx:pt idx="3412">37</cx:pt>
          <cx:pt idx="3413">37</cx:pt>
          <cx:pt idx="3414">36</cx:pt>
          <cx:pt idx="3415">36</cx:pt>
          <cx:pt idx="3416">36</cx:pt>
          <cx:pt idx="3417">36</cx:pt>
          <cx:pt idx="3418">36</cx:pt>
          <cx:pt idx="3419">21</cx:pt>
          <cx:pt idx="3420">21</cx:pt>
          <cx:pt idx="3421">21</cx:pt>
          <cx:pt idx="3422">21</cx:pt>
          <cx:pt idx="3423">21</cx:pt>
          <cx:pt idx="3424">21</cx:pt>
          <cx:pt idx="3425">47</cx:pt>
          <cx:pt idx="3426">47</cx:pt>
          <cx:pt idx="3427">47</cx:pt>
          <cx:pt idx="3428">47</cx:pt>
          <cx:pt idx="3429">47</cx:pt>
          <cx:pt idx="3430">47</cx:pt>
          <cx:pt idx="3431">47</cx:pt>
          <cx:pt idx="3432">47</cx:pt>
          <cx:pt idx="3433">47</cx:pt>
          <cx:pt idx="3434">47</cx:pt>
          <cx:pt idx="3435">31</cx:pt>
          <cx:pt idx="3436">31</cx:pt>
          <cx:pt idx="3437">31</cx:pt>
          <cx:pt idx="3438">31</cx:pt>
          <cx:pt idx="3439">31</cx:pt>
          <cx:pt idx="3440">31</cx:pt>
          <cx:pt idx="3441">31</cx:pt>
          <cx:pt idx="3442">34</cx:pt>
          <cx:pt idx="3443">34</cx:pt>
          <cx:pt idx="3444">34</cx:pt>
          <cx:pt idx="3445">34</cx:pt>
          <cx:pt idx="3446">34</cx:pt>
          <cx:pt idx="3447">34</cx:pt>
          <cx:pt idx="3448">34</cx:pt>
          <cx:pt idx="3449">66</cx:pt>
          <cx:pt idx="3450">66</cx:pt>
          <cx:pt idx="3451">66</cx:pt>
          <cx:pt idx="3452">66</cx:pt>
          <cx:pt idx="3453">66</cx:pt>
          <cx:pt idx="3454">52</cx:pt>
          <cx:pt idx="3455">52</cx:pt>
          <cx:pt idx="3456">52</cx:pt>
          <cx:pt idx="3457">52</cx:pt>
          <cx:pt idx="3458">52</cx:pt>
          <cx:pt idx="3459">52</cx:pt>
          <cx:pt idx="3460">44</cx:pt>
          <cx:pt idx="3461">44</cx:pt>
          <cx:pt idx="3462">44</cx:pt>
          <cx:pt idx="3463">44</cx:pt>
          <cx:pt idx="3464">44</cx:pt>
          <cx:pt idx="3465">44</cx:pt>
          <cx:pt idx="3466">35</cx:pt>
          <cx:pt idx="3467">35</cx:pt>
          <cx:pt idx="3468">35</cx:pt>
          <cx:pt idx="3469">35</cx:pt>
          <cx:pt idx="3470">35</cx:pt>
          <cx:pt idx="3471">35</cx:pt>
          <cx:pt idx="3472">35</cx:pt>
          <cx:pt idx="3473">67</cx:pt>
          <cx:pt idx="3474">67</cx:pt>
          <cx:pt idx="3475">67</cx:pt>
          <cx:pt idx="3476">37</cx:pt>
          <cx:pt idx="3477">37</cx:pt>
          <cx:pt idx="3478">37</cx:pt>
          <cx:pt idx="3479">37</cx:pt>
          <cx:pt idx="3480">25</cx:pt>
          <cx:pt idx="3481">25</cx:pt>
          <cx:pt idx="3482">27</cx:pt>
          <cx:pt idx="3483">27</cx:pt>
          <cx:pt idx="3484">35</cx:pt>
          <cx:pt idx="3485">35</cx:pt>
          <cx:pt idx="3486">35</cx:pt>
          <cx:pt idx="3487">35</cx:pt>
          <cx:pt idx="3488">35</cx:pt>
          <cx:pt idx="3489">35</cx:pt>
          <cx:pt idx="3490">35</cx:pt>
          <cx:pt idx="3491">32</cx:pt>
          <cx:pt idx="3492">32</cx:pt>
          <cx:pt idx="3493">32</cx:pt>
          <cx:pt idx="3494">32</cx:pt>
          <cx:pt idx="3495">52</cx:pt>
          <cx:pt idx="3496">52</cx:pt>
          <cx:pt idx="3497">52</cx:pt>
          <cx:pt idx="3498">56</cx:pt>
          <cx:pt idx="3499">56</cx:pt>
          <cx:pt idx="3500">56</cx:pt>
          <cx:pt idx="3501">33</cx:pt>
          <cx:pt idx="3502">33</cx:pt>
          <cx:pt idx="3503">33</cx:pt>
          <cx:pt idx="3504">33</cx:pt>
          <cx:pt idx="3505">33</cx:pt>
          <cx:pt idx="3506">33</cx:pt>
          <cx:pt idx="3507">57</cx:pt>
          <cx:pt idx="3508">57</cx:pt>
          <cx:pt idx="3509">57</cx:pt>
          <cx:pt idx="3510">57</cx:pt>
          <cx:pt idx="3511">57</cx:pt>
          <cx:pt idx="3512">53</cx:pt>
          <cx:pt idx="3513">53</cx:pt>
          <cx:pt idx="3514">53</cx:pt>
          <cx:pt idx="3515">68</cx:pt>
          <cx:pt idx="3516">68</cx:pt>
          <cx:pt idx="3517">68</cx:pt>
          <cx:pt idx="3518">68</cx:pt>
          <cx:pt idx="3519">68</cx:pt>
          <cx:pt idx="3520">68</cx:pt>
          <cx:pt idx="3521">68</cx:pt>
          <cx:pt idx="3522">68</cx:pt>
          <cx:pt idx="3523">68</cx:pt>
          <cx:pt idx="3524">59</cx:pt>
          <cx:pt idx="3525">59</cx:pt>
          <cx:pt idx="3526">59</cx:pt>
          <cx:pt idx="3527">26</cx:pt>
          <cx:pt idx="3528">26</cx:pt>
          <cx:pt idx="3529">26</cx:pt>
          <cx:pt idx="3530">56</cx:pt>
          <cx:pt idx="3531">56</cx:pt>
          <cx:pt idx="3532">56</cx:pt>
          <cx:pt idx="3533">56</cx:pt>
          <cx:pt idx="3534">56</cx:pt>
          <cx:pt idx="3535">56</cx:pt>
          <cx:pt idx="3536">56</cx:pt>
          <cx:pt idx="3537">56</cx:pt>
          <cx:pt idx="3538">56</cx:pt>
          <cx:pt idx="3539">56</cx:pt>
          <cx:pt idx="3540">31</cx:pt>
          <cx:pt idx="3541">31</cx:pt>
          <cx:pt idx="3542">31</cx:pt>
          <cx:pt idx="3543">31</cx:pt>
          <cx:pt idx="3544">31</cx:pt>
          <cx:pt idx="3545">31</cx:pt>
          <cx:pt idx="3546">31</cx:pt>
          <cx:pt idx="3547">31</cx:pt>
          <cx:pt idx="3548">31</cx:pt>
          <cx:pt idx="3549">31</cx:pt>
          <cx:pt idx="3550">58</cx:pt>
          <cx:pt idx="3551">58</cx:pt>
          <cx:pt idx="3552">58</cx:pt>
          <cx:pt idx="3553">58</cx:pt>
          <cx:pt idx="3554">58</cx:pt>
          <cx:pt idx="3555">58</cx:pt>
          <cx:pt idx="3556">58</cx:pt>
          <cx:pt idx="3557">58</cx:pt>
          <cx:pt idx="3558">58</cx:pt>
          <cx:pt idx="3559">44</cx:pt>
          <cx:pt idx="3560">44</cx:pt>
          <cx:pt idx="3561">44</cx:pt>
          <cx:pt idx="3562">24</cx:pt>
          <cx:pt idx="3563">24</cx:pt>
          <cx:pt idx="3564">24</cx:pt>
          <cx:pt idx="3565">24</cx:pt>
          <cx:pt idx="3566">24</cx:pt>
          <cx:pt idx="3567">24</cx:pt>
          <cx:pt idx="3568">24</cx:pt>
          <cx:pt idx="3569">24</cx:pt>
          <cx:pt idx="3570">24</cx:pt>
          <cx:pt idx="3571">24</cx:pt>
          <cx:pt idx="3572">24</cx:pt>
          <cx:pt idx="3573">24</cx:pt>
          <cx:pt idx="3574">24</cx:pt>
          <cx:pt idx="3575">24</cx:pt>
          <cx:pt idx="3576">24</cx:pt>
          <cx:pt idx="3577">18</cx:pt>
          <cx:pt idx="3578">35</cx:pt>
          <cx:pt idx="3579">35</cx:pt>
          <cx:pt idx="3580">35</cx:pt>
          <cx:pt idx="3581">35</cx:pt>
          <cx:pt idx="3582">35</cx:pt>
          <cx:pt idx="3583">60</cx:pt>
          <cx:pt idx="3584">60</cx:pt>
          <cx:pt idx="3585">60</cx:pt>
          <cx:pt idx="3586">60</cx:pt>
          <cx:pt idx="3587">60</cx:pt>
          <cx:pt idx="3588">60</cx:pt>
          <cx:pt idx="3589">60</cx:pt>
          <cx:pt idx="3590">60</cx:pt>
          <cx:pt idx="3591">60</cx:pt>
          <cx:pt idx="3592">35</cx:pt>
          <cx:pt idx="3593">45</cx:pt>
          <cx:pt idx="3594">45</cx:pt>
          <cx:pt idx="3595">45</cx:pt>
          <cx:pt idx="3596">45</cx:pt>
          <cx:pt idx="3597">45</cx:pt>
          <cx:pt idx="3598">45</cx:pt>
          <cx:pt idx="3599">45</cx:pt>
          <cx:pt idx="3600">45</cx:pt>
          <cx:pt idx="3601">65</cx:pt>
          <cx:pt idx="3602">65</cx:pt>
          <cx:pt idx="3603">65</cx:pt>
          <cx:pt idx="3604">41</cx:pt>
          <cx:pt idx="3605">41</cx:pt>
          <cx:pt idx="3606">41</cx:pt>
          <cx:pt idx="3607">37</cx:pt>
          <cx:pt idx="3608">37</cx:pt>
          <cx:pt idx="3609">37</cx:pt>
          <cx:pt idx="3610">47</cx:pt>
          <cx:pt idx="3611">47</cx:pt>
          <cx:pt idx="3612">47</cx:pt>
          <cx:pt idx="3613">47</cx:pt>
          <cx:pt idx="3614">47</cx:pt>
          <cx:pt idx="3615">47</cx:pt>
          <cx:pt idx="3616">47</cx:pt>
          <cx:pt idx="3617">47</cx:pt>
          <cx:pt idx="3618">47</cx:pt>
          <cx:pt idx="3619">47</cx:pt>
          <cx:pt idx="3620">47</cx:pt>
          <cx:pt idx="3621">22</cx:pt>
          <cx:pt idx="3622">22</cx:pt>
          <cx:pt idx="3623">22</cx:pt>
          <cx:pt idx="3624">22</cx:pt>
          <cx:pt idx="3625">22</cx:pt>
          <cx:pt idx="3626">57</cx:pt>
          <cx:pt idx="3627">57</cx:pt>
          <cx:pt idx="3628">57</cx:pt>
          <cx:pt idx="3629">57</cx:pt>
          <cx:pt idx="3630">57</cx:pt>
          <cx:pt idx="3631">57</cx:pt>
          <cx:pt idx="3632">57</cx:pt>
          <cx:pt idx="3633">57</cx:pt>
          <cx:pt idx="3634">57</cx:pt>
          <cx:pt idx="3635">57</cx:pt>
          <cx:pt idx="3636">57</cx:pt>
          <cx:pt idx="3637">57</cx:pt>
          <cx:pt idx="3638">57</cx:pt>
          <cx:pt idx="3639">28</cx:pt>
          <cx:pt idx="3640">28</cx:pt>
          <cx:pt idx="3641">28</cx:pt>
          <cx:pt idx="3642">28</cx:pt>
          <cx:pt idx="3643">36</cx:pt>
          <cx:pt idx="3644">36</cx:pt>
          <cx:pt idx="3645">36</cx:pt>
          <cx:pt idx="3646">58</cx:pt>
          <cx:pt idx="3647">58</cx:pt>
          <cx:pt idx="3648">58</cx:pt>
          <cx:pt idx="3649">58</cx:pt>
          <cx:pt idx="3650">58</cx:pt>
          <cx:pt idx="3651">58</cx:pt>
          <cx:pt idx="3652">58</cx:pt>
          <cx:pt idx="3653">68</cx:pt>
          <cx:pt idx="3654">68</cx:pt>
          <cx:pt idx="3655">68</cx:pt>
          <cx:pt idx="3656">68</cx:pt>
          <cx:pt idx="3657">68</cx:pt>
          <cx:pt idx="3658">68</cx:pt>
          <cx:pt idx="3659">60</cx:pt>
          <cx:pt idx="3660">60</cx:pt>
          <cx:pt idx="3661">60</cx:pt>
          <cx:pt idx="3662">60</cx:pt>
          <cx:pt idx="3663">60</cx:pt>
          <cx:pt idx="3664">26</cx:pt>
          <cx:pt idx="3665">26</cx:pt>
          <cx:pt idx="3666">26</cx:pt>
          <cx:pt idx="3667">26</cx:pt>
          <cx:pt idx="3668">26</cx:pt>
          <cx:pt idx="3669">26</cx:pt>
          <cx:pt idx="3670">26</cx:pt>
          <cx:pt idx="3671">26</cx:pt>
          <cx:pt idx="3672">26</cx:pt>
          <cx:pt idx="3673">26</cx:pt>
          <cx:pt idx="3674">58</cx:pt>
          <cx:pt idx="3675">51</cx:pt>
          <cx:pt idx="3676">51</cx:pt>
          <cx:pt idx="3677">51</cx:pt>
          <cx:pt idx="3678">51</cx:pt>
          <cx:pt idx="3679">51</cx:pt>
          <cx:pt idx="3680">34</cx:pt>
          <cx:pt idx="3681">34</cx:pt>
          <cx:pt idx="3682">34</cx:pt>
          <cx:pt idx="3683">67</cx:pt>
          <cx:pt idx="3684">67</cx:pt>
          <cx:pt idx="3685">67</cx:pt>
          <cx:pt idx="3686">67</cx:pt>
          <cx:pt idx="3687">67</cx:pt>
          <cx:pt idx="3688">67</cx:pt>
          <cx:pt idx="3689">67</cx:pt>
          <cx:pt idx="3690">67</cx:pt>
          <cx:pt idx="3691">50</cx:pt>
          <cx:pt idx="3692">50</cx:pt>
          <cx:pt idx="3693">50</cx:pt>
          <cx:pt idx="3694">50</cx:pt>
          <cx:pt idx="3695">50</cx:pt>
          <cx:pt idx="3696">50</cx:pt>
          <cx:pt idx="3697">50</cx:pt>
          <cx:pt idx="3698">65</cx:pt>
          <cx:pt idx="3699">65</cx:pt>
          <cx:pt idx="3700">65</cx:pt>
          <cx:pt idx="3701">63</cx:pt>
          <cx:pt idx="3702">63</cx:pt>
          <cx:pt idx="3703">63</cx:pt>
          <cx:pt idx="3704">63</cx:pt>
          <cx:pt idx="3705">32</cx:pt>
          <cx:pt idx="3706">32</cx:pt>
          <cx:pt idx="3707">32</cx:pt>
          <cx:pt idx="3708">26</cx:pt>
          <cx:pt idx="3709">26</cx:pt>
          <cx:pt idx="3710">26</cx:pt>
          <cx:pt idx="3711">26</cx:pt>
          <cx:pt idx="3712">18</cx:pt>
          <cx:pt idx="3713">18</cx:pt>
          <cx:pt idx="3714">18</cx:pt>
          <cx:pt idx="3715">18</cx:pt>
          <cx:pt idx="3716">18</cx:pt>
          <cx:pt idx="3717">18</cx:pt>
          <cx:pt idx="3718">18</cx:pt>
          <cx:pt idx="3719">57</cx:pt>
          <cx:pt idx="3720">57</cx:pt>
          <cx:pt idx="3721">57</cx:pt>
          <cx:pt idx="3722">57</cx:pt>
          <cx:pt idx="3723">57</cx:pt>
          <cx:pt idx="3724">43</cx:pt>
          <cx:pt idx="3725">40</cx:pt>
          <cx:pt idx="3726">40</cx:pt>
          <cx:pt idx="3727">40</cx:pt>
          <cx:pt idx="3728">40</cx:pt>
          <cx:pt idx="3729">40</cx:pt>
          <cx:pt idx="3730">66</cx:pt>
          <cx:pt idx="3731">66</cx:pt>
          <cx:pt idx="3732">66</cx:pt>
          <cx:pt idx="3733">66</cx:pt>
          <cx:pt idx="3734">66</cx:pt>
          <cx:pt idx="3735">66</cx:pt>
          <cx:pt idx="3736">66</cx:pt>
          <cx:pt idx="3737">69</cx:pt>
          <cx:pt idx="3738">69</cx:pt>
          <cx:pt idx="3739">69</cx:pt>
          <cx:pt idx="3740">23</cx:pt>
          <cx:pt idx="3741">23</cx:pt>
          <cx:pt idx="3742">23</cx:pt>
          <cx:pt idx="3743">23</cx:pt>
          <cx:pt idx="3744">23</cx:pt>
          <cx:pt idx="3745">66</cx:pt>
          <cx:pt idx="3746">66</cx:pt>
          <cx:pt idx="3747">66</cx:pt>
          <cx:pt idx="3748">66</cx:pt>
          <cx:pt idx="3749">37</cx:pt>
          <cx:pt idx="3750">37</cx:pt>
          <cx:pt idx="3751">37</cx:pt>
          <cx:pt idx="3752">37</cx:pt>
          <cx:pt idx="3753">37</cx:pt>
          <cx:pt idx="3754">37</cx:pt>
          <cx:pt idx="3755">34</cx:pt>
          <cx:pt idx="3756">34</cx:pt>
          <cx:pt idx="3757">34</cx:pt>
          <cx:pt idx="3758">34</cx:pt>
          <cx:pt idx="3759">34</cx:pt>
          <cx:pt idx="3760">34</cx:pt>
          <cx:pt idx="3761">34</cx:pt>
          <cx:pt idx="3762">34</cx:pt>
          <cx:pt idx="3763">34</cx:pt>
          <cx:pt idx="3764">31</cx:pt>
          <cx:pt idx="3765">31</cx:pt>
          <cx:pt idx="3766">31</cx:pt>
          <cx:pt idx="3767">31</cx:pt>
          <cx:pt idx="3768">31</cx:pt>
          <cx:pt idx="3769">31</cx:pt>
          <cx:pt idx="3770">31</cx:pt>
          <cx:pt idx="3771">31</cx:pt>
          <cx:pt idx="3772">31</cx:pt>
          <cx:pt idx="3773">22</cx:pt>
          <cx:pt idx="3774">49</cx:pt>
          <cx:pt idx="3775">49</cx:pt>
          <cx:pt idx="3776">49</cx:pt>
          <cx:pt idx="3777">49</cx:pt>
          <cx:pt idx="3778">49</cx:pt>
          <cx:pt idx="3779">49</cx:pt>
          <cx:pt idx="3780">49</cx:pt>
          <cx:pt idx="3781">49</cx:pt>
          <cx:pt idx="3782">21</cx:pt>
          <cx:pt idx="3783">21</cx:pt>
          <cx:pt idx="3784">34</cx:pt>
          <cx:pt idx="3785">34</cx:pt>
          <cx:pt idx="3786">34</cx:pt>
          <cx:pt idx="3787">34</cx:pt>
          <cx:pt idx="3788">34</cx:pt>
          <cx:pt idx="3789">34</cx:pt>
          <cx:pt idx="3790">27</cx:pt>
          <cx:pt idx="3791">27</cx:pt>
          <cx:pt idx="3792">63</cx:pt>
          <cx:pt idx="3793">63</cx:pt>
          <cx:pt idx="3794">63</cx:pt>
          <cx:pt idx="3795">63</cx:pt>
          <cx:pt idx="3796">22</cx:pt>
          <cx:pt idx="3797">22</cx:pt>
          <cx:pt idx="3798">22</cx:pt>
          <cx:pt idx="3799">22</cx:pt>
          <cx:pt idx="3800">22</cx:pt>
          <cx:pt idx="3801">22</cx:pt>
          <cx:pt idx="3802">22</cx:pt>
          <cx:pt idx="3803">37</cx:pt>
          <cx:pt idx="3804">37</cx:pt>
          <cx:pt idx="3805">37</cx:pt>
          <cx:pt idx="3806">37</cx:pt>
          <cx:pt idx="3807">51</cx:pt>
          <cx:pt idx="3808">51</cx:pt>
          <cx:pt idx="3809">51</cx:pt>
          <cx:pt idx="3810">21</cx:pt>
          <cx:pt idx="3811">21</cx:pt>
          <cx:pt idx="3812">21</cx:pt>
          <cx:pt idx="3813">21</cx:pt>
          <cx:pt idx="3814">21</cx:pt>
          <cx:pt idx="3815">21</cx:pt>
          <cx:pt idx="3816">21</cx:pt>
          <cx:pt idx="3817">21</cx:pt>
          <cx:pt idx="3818">60</cx:pt>
          <cx:pt idx="3819">60</cx:pt>
          <cx:pt idx="3820">60</cx:pt>
          <cx:pt idx="3821">60</cx:pt>
          <cx:pt idx="3822">60</cx:pt>
          <cx:pt idx="3823">36</cx:pt>
          <cx:pt idx="3824">36</cx:pt>
          <cx:pt idx="3825">36</cx:pt>
          <cx:pt idx="3826">36</cx:pt>
          <cx:pt idx="3827">36</cx:pt>
          <cx:pt idx="3828">36</cx:pt>
          <cx:pt idx="3829">36</cx:pt>
          <cx:pt idx="3830">24</cx:pt>
          <cx:pt idx="3831">24</cx:pt>
          <cx:pt idx="3832">40</cx:pt>
          <cx:pt idx="3833">40</cx:pt>
          <cx:pt idx="3834">40</cx:pt>
          <cx:pt idx="3835">40</cx:pt>
          <cx:pt idx="3836">40</cx:pt>
          <cx:pt idx="3837">40</cx:pt>
          <cx:pt idx="3838">40</cx:pt>
          <cx:pt idx="3839">40</cx:pt>
          <cx:pt idx="3840">61</cx:pt>
          <cx:pt idx="3841">61</cx:pt>
          <cx:pt idx="3842">61</cx:pt>
          <cx:pt idx="3843">61</cx:pt>
          <cx:pt idx="3844">61</cx:pt>
          <cx:pt idx="3845">61</cx:pt>
          <cx:pt idx="3846">61</cx:pt>
          <cx:pt idx="3847">61</cx:pt>
          <cx:pt idx="3848">30</cx:pt>
          <cx:pt idx="3849">30</cx:pt>
          <cx:pt idx="3850">30</cx:pt>
          <cx:pt idx="3851">30</cx:pt>
          <cx:pt idx="3852">51</cx:pt>
          <cx:pt idx="3853">51</cx:pt>
          <cx:pt idx="3854">51</cx:pt>
          <cx:pt idx="3855">51</cx:pt>
          <cx:pt idx="3856">51</cx:pt>
          <cx:pt idx="3857">51</cx:pt>
          <cx:pt idx="3858">51</cx:pt>
          <cx:pt idx="3859">51</cx:pt>
          <cx:pt idx="3860">51</cx:pt>
          <cx:pt idx="3861">51</cx:pt>
          <cx:pt idx="3862">23</cx:pt>
          <cx:pt idx="3863">23</cx:pt>
          <cx:pt idx="3864">23</cx:pt>
          <cx:pt idx="3865">23</cx:pt>
          <cx:pt idx="3866">23</cx:pt>
          <cx:pt idx="3867">66</cx:pt>
          <cx:pt idx="3868">66</cx:pt>
          <cx:pt idx="3869">66</cx:pt>
          <cx:pt idx="3870">66</cx:pt>
          <cx:pt idx="3871">66</cx:pt>
          <cx:pt idx="3872">66</cx:pt>
          <cx:pt idx="3873">66</cx:pt>
          <cx:pt idx="3874">66</cx:pt>
          <cx:pt idx="3875">66</cx:pt>
          <cx:pt idx="3876">49</cx:pt>
          <cx:pt idx="3877">49</cx:pt>
          <cx:pt idx="3878">45</cx:pt>
          <cx:pt idx="3879">45</cx:pt>
          <cx:pt idx="3880">45</cx:pt>
          <cx:pt idx="3881">45</cx:pt>
          <cx:pt idx="3882">45</cx:pt>
          <cx:pt idx="3883">45</cx:pt>
          <cx:pt idx="3884">45</cx:pt>
          <cx:pt idx="3885">40</cx:pt>
          <cx:pt idx="3886">40</cx:pt>
          <cx:pt idx="3887">40</cx:pt>
          <cx:pt idx="3888">40</cx:pt>
          <cx:pt idx="3889">40</cx:pt>
          <cx:pt idx="3890">40</cx:pt>
          <cx:pt idx="3891">40</cx:pt>
          <cx:pt idx="3892">40</cx:pt>
          <cx:pt idx="3893">40</cx:pt>
          <cx:pt idx="3894">40</cx:pt>
          <cx:pt idx="3895">26</cx:pt>
          <cx:pt idx="3896">26</cx:pt>
          <cx:pt idx="3897">26</cx:pt>
          <cx:pt idx="3898">26</cx:pt>
          <cx:pt idx="3899">26</cx:pt>
          <cx:pt idx="3900">26</cx:pt>
          <cx:pt idx="3901">24</cx:pt>
          <cx:pt idx="3902">24</cx:pt>
          <cx:pt idx="3903">24</cx:pt>
          <cx:pt idx="3904">24</cx:pt>
          <cx:pt idx="3905">24</cx:pt>
          <cx:pt idx="3906">24</cx:pt>
          <cx:pt idx="3907">24</cx:pt>
          <cx:pt idx="3908">24</cx:pt>
          <cx:pt idx="3909">24</cx:pt>
          <cx:pt idx="3910">30</cx:pt>
          <cx:pt idx="3911">30</cx:pt>
          <cx:pt idx="3912">30</cx:pt>
          <cx:pt idx="3913">30</cx:pt>
          <cx:pt idx="3914">30</cx:pt>
          <cx:pt idx="3915">30</cx:pt>
          <cx:pt idx="3916">30</cx:pt>
          <cx:pt idx="3917">43</cx:pt>
          <cx:pt idx="3918">43</cx:pt>
          <cx:pt idx="3919">43</cx:pt>
          <cx:pt idx="3920">43</cx:pt>
          <cx:pt idx="3921">57</cx:pt>
          <cx:pt idx="3922">57</cx:pt>
          <cx:pt idx="3923">57</cx:pt>
          <cx:pt idx="3924">30</cx:pt>
          <cx:pt idx="3925">30</cx:pt>
          <cx:pt idx="3926">30</cx:pt>
          <cx:pt idx="3927">30</cx:pt>
          <cx:pt idx="3928">30</cx:pt>
          <cx:pt idx="3929">30</cx:pt>
          <cx:pt idx="3930">30</cx:pt>
          <cx:pt idx="3931">30</cx:pt>
          <cx:pt idx="3932">28</cx:pt>
          <cx:pt idx="3933">28</cx:pt>
          <cx:pt idx="3934">28</cx:pt>
          <cx:pt idx="3935">43</cx:pt>
          <cx:pt idx="3936">43</cx:pt>
          <cx:pt idx="3937">43</cx:pt>
          <cx:pt idx="3938">43</cx:pt>
          <cx:pt idx="3939">43</cx:pt>
          <cx:pt idx="3940">43</cx:pt>
          <cx:pt idx="3941">43</cx:pt>
          <cx:pt idx="3942">66</cx:pt>
          <cx:pt idx="3943">66</cx:pt>
          <cx:pt idx="3944">66</cx:pt>
          <cx:pt idx="3945">66</cx:pt>
          <cx:pt idx="3946">66</cx:pt>
          <cx:pt idx="3947">66</cx:pt>
          <cx:pt idx="3948">34</cx:pt>
          <cx:pt idx="3949">34</cx:pt>
          <cx:pt idx="3950">34</cx:pt>
          <cx:pt idx="3951">34</cx:pt>
          <cx:pt idx="3952">34</cx:pt>
          <cx:pt idx="3953">34</cx:pt>
          <cx:pt idx="3954">34</cx:pt>
          <cx:pt idx="3955">34</cx:pt>
          <cx:pt idx="3956">31</cx:pt>
          <cx:pt idx="3957">31</cx:pt>
          <cx:pt idx="3958">31</cx:pt>
          <cx:pt idx="3959">31</cx:pt>
          <cx:pt idx="3960">31</cx:pt>
          <cx:pt idx="3961">31</cx:pt>
          <cx:pt idx="3962">31</cx:pt>
          <cx:pt idx="3963">31</cx:pt>
          <cx:pt idx="3964">43</cx:pt>
          <cx:pt idx="3965">43</cx:pt>
          <cx:pt idx="3966">43</cx:pt>
          <cx:pt idx="3967">19</cx:pt>
          <cx:pt idx="3968">19</cx:pt>
          <cx:pt idx="3969">19</cx:pt>
          <cx:pt idx="3970">19</cx:pt>
          <cx:pt idx="3971">19</cx:pt>
          <cx:pt idx="3972">19</cx:pt>
          <cx:pt idx="3973">19</cx:pt>
          <cx:pt idx="3974">19</cx:pt>
          <cx:pt idx="3975">41</cx:pt>
          <cx:pt idx="3976">41</cx:pt>
          <cx:pt idx="3977">41</cx:pt>
          <cx:pt idx="3978">20</cx:pt>
          <cx:pt idx="3979">20</cx:pt>
          <cx:pt idx="3980">20</cx:pt>
          <cx:pt idx="3981">20</cx:pt>
          <cx:pt idx="3982">47</cx:pt>
          <cx:pt idx="3983">47</cx:pt>
          <cx:pt idx="3984">47</cx:pt>
          <cx:pt idx="3985">47</cx:pt>
          <cx:pt idx="3986">47</cx:pt>
          <cx:pt idx="3987">47</cx:pt>
          <cx:pt idx="3988">47</cx:pt>
          <cx:pt idx="3989">47</cx:pt>
          <cx:pt idx="3990">22</cx:pt>
          <cx:pt idx="3991">22</cx:pt>
          <cx:pt idx="3992">22</cx:pt>
          <cx:pt idx="3993">22</cx:pt>
          <cx:pt idx="3994">22</cx:pt>
          <cx:pt idx="3995">22</cx:pt>
          <cx:pt idx="3996">22</cx:pt>
          <cx:pt idx="3997">22</cx:pt>
          <cx:pt idx="3998">22</cx:pt>
          <cx:pt idx="3999">41</cx:pt>
          <cx:pt idx="4000">41</cx:pt>
          <cx:pt idx="4001">41</cx:pt>
          <cx:pt idx="4002">41</cx:pt>
          <cx:pt idx="4003">45</cx:pt>
          <cx:pt idx="4004">38</cx:pt>
          <cx:pt idx="4005">38</cx:pt>
          <cx:pt idx="4006">38</cx:pt>
          <cx:pt idx="4007">47</cx:pt>
          <cx:pt idx="4008">47</cx:pt>
          <cx:pt idx="4009">47</cx:pt>
          <cx:pt idx="4010">47</cx:pt>
          <cx:pt idx="4011">47</cx:pt>
          <cx:pt idx="4012">47</cx:pt>
          <cx:pt idx="4013">47</cx:pt>
          <cx:pt idx="4014">47</cx:pt>
          <cx:pt idx="4015">45</cx:pt>
          <cx:pt idx="4016">45</cx:pt>
          <cx:pt idx="4017">45</cx:pt>
          <cx:pt idx="4018">45</cx:pt>
          <cx:pt idx="4019">45</cx:pt>
          <cx:pt idx="4020">45</cx:pt>
          <cx:pt idx="4021">45</cx:pt>
          <cx:pt idx="4022">45</cx:pt>
          <cx:pt idx="4023">45</cx:pt>
          <cx:pt idx="4024">45</cx:pt>
          <cx:pt idx="4025">47</cx:pt>
          <cx:pt idx="4026">47</cx:pt>
          <cx:pt idx="4027">47</cx:pt>
          <cx:pt idx="4028">47</cx:pt>
          <cx:pt idx="4029">47</cx:pt>
          <cx:pt idx="4030">47</cx:pt>
          <cx:pt idx="4031">47</cx:pt>
          <cx:pt idx="4032">47</cx:pt>
          <cx:pt idx="4033">47</cx:pt>
          <cx:pt idx="4034">47</cx:pt>
          <cx:pt idx="4035">30</cx:pt>
          <cx:pt idx="4036">30</cx:pt>
          <cx:pt idx="4037">30</cx:pt>
          <cx:pt idx="4038">30</cx:pt>
          <cx:pt idx="4039">30</cx:pt>
          <cx:pt idx="4040">25</cx:pt>
          <cx:pt idx="4041">25</cx:pt>
          <cx:pt idx="4042">25</cx:pt>
          <cx:pt idx="4043">53</cx:pt>
          <cx:pt idx="4044">53</cx:pt>
          <cx:pt idx="4045">53</cx:pt>
          <cx:pt idx="4046">53</cx:pt>
          <cx:pt idx="4047">52</cx:pt>
          <cx:pt idx="4048">52</cx:pt>
          <cx:pt idx="4049">52</cx:pt>
          <cx:pt idx="4050">45</cx:pt>
          <cx:pt idx="4051">45</cx:pt>
          <cx:pt idx="4052">45</cx:pt>
          <cx:pt idx="4053">45</cx:pt>
          <cx:pt idx="4054">45</cx:pt>
          <cx:pt idx="4055">45</cx:pt>
          <cx:pt idx="4056">59</cx:pt>
          <cx:pt idx="4057">63</cx:pt>
          <cx:pt idx="4058">63</cx:pt>
          <cx:pt idx="4059">63</cx:pt>
          <cx:pt idx="4060">63</cx:pt>
          <cx:pt idx="4061">60</cx:pt>
          <cx:pt idx="4062">60</cx:pt>
          <cx:pt idx="4063">25</cx:pt>
          <cx:pt idx="4064">25</cx:pt>
          <cx:pt idx="4065">25</cx:pt>
          <cx:pt idx="4066">25</cx:pt>
          <cx:pt idx="4067">25</cx:pt>
          <cx:pt idx="4068">66</cx:pt>
          <cx:pt idx="4069">66</cx:pt>
          <cx:pt idx="4070">66</cx:pt>
          <cx:pt idx="4071">66</cx:pt>
          <cx:pt idx="4072">66</cx:pt>
          <cx:pt idx="4073">66</cx:pt>
          <cx:pt idx="4074">37</cx:pt>
          <cx:pt idx="4075">37</cx:pt>
          <cx:pt idx="4076">37</cx:pt>
          <cx:pt idx="4077">45</cx:pt>
          <cx:pt idx="4078">45</cx:pt>
          <cx:pt idx="4079">45</cx:pt>
          <cx:pt idx="4080">45</cx:pt>
          <cx:pt idx="4081">45</cx:pt>
          <cx:pt idx="4082">45</cx:pt>
          <cx:pt idx="4083">45</cx:pt>
          <cx:pt idx="4084">59</cx:pt>
          <cx:pt idx="4085">59</cx:pt>
          <cx:pt idx="4086">59</cx:pt>
          <cx:pt idx="4087">59</cx:pt>
          <cx:pt idx="4088">59</cx:pt>
          <cx:pt idx="4089">59</cx:pt>
          <cx:pt idx="4090">59</cx:pt>
          <cx:pt idx="4091">59</cx:pt>
          <cx:pt idx="4092">59</cx:pt>
          <cx:pt idx="4093">59</cx:pt>
          <cx:pt idx="4094">28</cx:pt>
          <cx:pt idx="4095">28</cx:pt>
          <cx:pt idx="4096">69</cx:pt>
          <cx:pt idx="4097">69</cx:pt>
          <cx:pt idx="4098">60</cx:pt>
          <cx:pt idx="4099">60</cx:pt>
          <cx:pt idx="4100">60</cx:pt>
          <cx:pt idx="4101">28</cx:pt>
          <cx:pt idx="4102">28</cx:pt>
          <cx:pt idx="4103">28</cx:pt>
          <cx:pt idx="4104">28</cx:pt>
          <cx:pt idx="4105">28</cx:pt>
          <cx:pt idx="4106">28</cx:pt>
          <cx:pt idx="4107">28</cx:pt>
          <cx:pt idx="4108">28</cx:pt>
          <cx:pt idx="4109">54</cx:pt>
          <cx:pt idx="4110">54</cx:pt>
          <cx:pt idx="4111">54</cx:pt>
          <cx:pt idx="4112">54</cx:pt>
          <cx:pt idx="4113">54</cx:pt>
          <cx:pt idx="4114">54</cx:pt>
          <cx:pt idx="4115">54</cx:pt>
          <cx:pt idx="4116">63</cx:pt>
          <cx:pt idx="4117">63</cx:pt>
          <cx:pt idx="4118">63</cx:pt>
          <cx:pt idx="4119">63</cx:pt>
          <cx:pt idx="4120">63</cx:pt>
          <cx:pt idx="4121">63</cx:pt>
          <cx:pt idx="4122">34</cx:pt>
          <cx:pt idx="4123">34</cx:pt>
          <cx:pt idx="4124">34</cx:pt>
          <cx:pt idx="4125">68</cx:pt>
          <cx:pt idx="4126">68</cx:pt>
          <cx:pt idx="4127">68</cx:pt>
          <cx:pt idx="4128">68</cx:pt>
          <cx:pt idx="4129">68</cx:pt>
          <cx:pt idx="4130">68</cx:pt>
          <cx:pt idx="4131">27</cx:pt>
          <cx:pt idx="4132">27</cx:pt>
          <cx:pt idx="4133">27</cx:pt>
          <cx:pt idx="4134">27</cx:pt>
          <cx:pt idx="4135">19</cx:pt>
          <cx:pt idx="4136">19</cx:pt>
          <cx:pt idx="4137">19</cx:pt>
          <cx:pt idx="4138">19</cx:pt>
          <cx:pt idx="4139">19</cx:pt>
          <cx:pt idx="4140">19</cx:pt>
          <cx:pt idx="4141">19</cx:pt>
          <cx:pt idx="4142">18</cx:pt>
          <cx:pt idx="4143">18</cx:pt>
          <cx:pt idx="4144">70</cx:pt>
          <cx:pt idx="4145">70</cx:pt>
          <cx:pt idx="4146">70</cx:pt>
          <cx:pt idx="4147">70</cx:pt>
          <cx:pt idx="4148">70</cx:pt>
          <cx:pt idx="4149">42</cx:pt>
          <cx:pt idx="4150">42</cx:pt>
          <cx:pt idx="4151">42</cx:pt>
          <cx:pt idx="4152">42</cx:pt>
          <cx:pt idx="4153">42</cx:pt>
          <cx:pt idx="4154">42</cx:pt>
          <cx:pt idx="4155">42</cx:pt>
          <cx:pt idx="4156">42</cx:pt>
          <cx:pt idx="4157">42</cx:pt>
          <cx:pt idx="4158">42</cx:pt>
          <cx:pt idx="4159">60</cx:pt>
          <cx:pt idx="4160">60</cx:pt>
          <cx:pt idx="4161">60</cx:pt>
          <cx:pt idx="4162">61</cx:pt>
          <cx:pt idx="4163">61</cx:pt>
          <cx:pt idx="4164">61</cx:pt>
          <cx:pt idx="4165">61</cx:pt>
          <cx:pt idx="4166">61</cx:pt>
          <cx:pt idx="4167">61</cx:pt>
          <cx:pt idx="4168">61</cx:pt>
          <cx:pt idx="4169">61</cx:pt>
          <cx:pt idx="4170">24</cx:pt>
          <cx:pt idx="4171">24</cx:pt>
          <cx:pt idx="4172">24</cx:pt>
          <cx:pt idx="4173">24</cx:pt>
          <cx:pt idx="4174">24</cx:pt>
          <cx:pt idx="4175">24</cx:pt>
          <cx:pt idx="4176">42</cx:pt>
          <cx:pt idx="4177">66</cx:pt>
          <cx:pt idx="4178">66</cx:pt>
          <cx:pt idx="4179">66</cx:pt>
          <cx:pt idx="4180">66</cx:pt>
          <cx:pt idx="4181">19</cx:pt>
          <cx:pt idx="4182">19</cx:pt>
          <cx:pt idx="4183">40</cx:pt>
          <cx:pt idx="4184">40</cx:pt>
          <cx:pt idx="4185">21</cx:pt>
          <cx:pt idx="4186">21</cx:pt>
          <cx:pt idx="4187">21</cx:pt>
          <cx:pt idx="4188">21</cx:pt>
          <cx:pt idx="4189">21</cx:pt>
          <cx:pt idx="4190">21</cx:pt>
          <cx:pt idx="4191">21</cx:pt>
          <cx:pt idx="4192">21</cx:pt>
          <cx:pt idx="4193">21</cx:pt>
          <cx:pt idx="4194">21</cx:pt>
          <cx:pt idx="4195">47</cx:pt>
          <cx:pt idx="4196">47</cx:pt>
          <cx:pt idx="4197">35</cx:pt>
          <cx:pt idx="4198">35</cx:pt>
          <cx:pt idx="4199">35</cx:pt>
          <cx:pt idx="4200">35</cx:pt>
          <cx:pt idx="4201">35</cx:pt>
          <cx:pt idx="4202">41</cx:pt>
          <cx:pt idx="4203">41</cx:pt>
          <cx:pt idx="4204">41</cx:pt>
          <cx:pt idx="4205">41</cx:pt>
          <cx:pt idx="4206">41</cx:pt>
          <cx:pt idx="4207">41</cx:pt>
          <cx:pt idx="4208">36</cx:pt>
          <cx:pt idx="4209">36</cx:pt>
          <cx:pt idx="4210">36</cx:pt>
          <cx:pt idx="4211">36</cx:pt>
          <cx:pt idx="4212">36</cx:pt>
          <cx:pt idx="4213">36</cx:pt>
          <cx:pt idx="4214">36</cx:pt>
          <cx:pt idx="4215">66</cx:pt>
          <cx:pt idx="4216">66</cx:pt>
          <cx:pt idx="4217">66</cx:pt>
          <cx:pt idx="4218">39</cx:pt>
          <cx:pt idx="4219">39</cx:pt>
          <cx:pt idx="4220">39</cx:pt>
          <cx:pt idx="4221">39</cx:pt>
          <cx:pt idx="4222">39</cx:pt>
          <cx:pt idx="4223">39</cx:pt>
          <cx:pt idx="4224">39</cx:pt>
          <cx:pt idx="4225">39</cx:pt>
          <cx:pt idx="4226">52</cx:pt>
          <cx:pt idx="4227">52</cx:pt>
          <cx:pt idx="4228">25</cx:pt>
          <cx:pt idx="4229">25</cx:pt>
          <cx:pt idx="4230">25</cx:pt>
          <cx:pt idx="4231">25</cx:pt>
          <cx:pt idx="4232">25</cx:pt>
          <cx:pt idx="4233">25</cx:pt>
          <cx:pt idx="4234">34</cx:pt>
          <cx:pt idx="4235">70</cx:pt>
          <cx:pt idx="4236">70</cx:pt>
          <cx:pt idx="4237">54</cx:pt>
          <cx:pt idx="4238">54</cx:pt>
          <cx:pt idx="4239">54</cx:pt>
          <cx:pt idx="4240">54</cx:pt>
          <cx:pt idx="4241">54</cx:pt>
          <cx:pt idx="4242">54</cx:pt>
          <cx:pt idx="4243">54</cx:pt>
          <cx:pt idx="4244">54</cx:pt>
          <cx:pt idx="4245">61</cx:pt>
          <cx:pt idx="4246">61</cx:pt>
          <cx:pt idx="4247">61</cx:pt>
          <cx:pt idx="4248">61</cx:pt>
          <cx:pt idx="4249">20</cx:pt>
          <cx:pt idx="4250">20</cx:pt>
          <cx:pt idx="4251">20</cx:pt>
          <cx:pt idx="4252">20</cx:pt>
          <cx:pt idx="4253">20</cx:pt>
          <cx:pt idx="4254">20</cx:pt>
          <cx:pt idx="4255">20</cx:pt>
          <cx:pt idx="4256">20</cx:pt>
          <cx:pt idx="4257">20</cx:pt>
          <cx:pt idx="4258">20</cx:pt>
          <cx:pt idx="4259">31</cx:pt>
          <cx:pt idx="4260">31</cx:pt>
          <cx:pt idx="4261">31</cx:pt>
          <cx:pt idx="4262">31</cx:pt>
          <cx:pt idx="4263">31</cx:pt>
          <cx:pt idx="4264">31</cx:pt>
          <cx:pt idx="4265">31</cx:pt>
          <cx:pt idx="4266">31</cx:pt>
          <cx:pt idx="4267">31</cx:pt>
          <cx:pt idx="4268">48</cx:pt>
          <cx:pt idx="4269">48</cx:pt>
          <cx:pt idx="4270">48</cx:pt>
          <cx:pt idx="4271">48</cx:pt>
          <cx:pt idx="4272">66</cx:pt>
          <cx:pt idx="4273">66</cx:pt>
          <cx:pt idx="4274">66</cx:pt>
          <cx:pt idx="4275">36</cx:pt>
          <cx:pt idx="4276">36</cx:pt>
          <cx:pt idx="4277">36</cx:pt>
          <cx:pt idx="4278">36</cx:pt>
          <cx:pt idx="4279">36</cx:pt>
          <cx:pt idx="4280">36</cx:pt>
          <cx:pt idx="4281">36</cx:pt>
          <cx:pt idx="4282">36</cx:pt>
          <cx:pt idx="4283">53</cx:pt>
          <cx:pt idx="4284">58</cx:pt>
          <cx:pt idx="4285">58</cx:pt>
          <cx:pt idx="4286">58</cx:pt>
          <cx:pt idx="4287">58</cx:pt>
          <cx:pt idx="4288">26</cx:pt>
          <cx:pt idx="4289">26</cx:pt>
          <cx:pt idx="4290">58</cx:pt>
          <cx:pt idx="4291">58</cx:pt>
          <cx:pt idx="4292">48</cx:pt>
          <cx:pt idx="4293">48</cx:pt>
          <cx:pt idx="4294">48</cx:pt>
          <cx:pt idx="4295">48</cx:pt>
          <cx:pt idx="4296">42</cx:pt>
          <cx:pt idx="4297">42</cx:pt>
          <cx:pt idx="4298">42</cx:pt>
          <cx:pt idx="4299">42</cx:pt>
          <cx:pt idx="4300">42</cx:pt>
          <cx:pt idx="4301">42</cx:pt>
          <cx:pt idx="4302">42</cx:pt>
          <cx:pt idx="4303">42</cx:pt>
          <cx:pt idx="4304">42</cx:pt>
          <cx:pt idx="4305">42</cx:pt>
          <cx:pt idx="4306">66</cx:pt>
          <cx:pt idx="4307">66</cx:pt>
          <cx:pt idx="4308">66</cx:pt>
          <cx:pt idx="4309">66</cx:pt>
          <cx:pt idx="4310">66</cx:pt>
          <cx:pt idx="4311">66</cx:pt>
          <cx:pt idx="4312">18</cx:pt>
          <cx:pt idx="4313">28</cx:pt>
          <cx:pt idx="4314">28</cx:pt>
          <cx:pt idx="4315">28</cx:pt>
          <cx:pt idx="4316">45</cx:pt>
          <cx:pt idx="4317">45</cx:pt>
          <cx:pt idx="4318">45</cx:pt>
          <cx:pt idx="4319">45</cx:pt>
          <cx:pt idx="4320">45</cx:pt>
          <cx:pt idx="4321">55</cx:pt>
          <cx:pt idx="4322">55</cx:pt>
          <cx:pt idx="4323">35</cx:pt>
          <cx:pt idx="4324">35</cx:pt>
          <cx:pt idx="4325">35</cx:pt>
          <cx:pt idx="4326">35</cx:pt>
          <cx:pt idx="4327">35</cx:pt>
          <cx:pt idx="4328">35</cx:pt>
          <cx:pt idx="4329">35</cx:pt>
          <cx:pt idx="4330">59</cx:pt>
          <cx:pt idx="4331">59</cx:pt>
          <cx:pt idx="4332">59</cx:pt>
          <cx:pt idx="4333">49</cx:pt>
          <cx:pt idx="4334">49</cx:pt>
          <cx:pt idx="4335">49</cx:pt>
          <cx:pt idx="4336">49</cx:pt>
          <cx:pt idx="4337">49</cx:pt>
          <cx:pt idx="4338">49</cx:pt>
          <cx:pt idx="4339">49</cx:pt>
          <cx:pt idx="4340">49</cx:pt>
          <cx:pt idx="4341">66</cx:pt>
          <cx:pt idx="4342">66</cx:pt>
          <cx:pt idx="4343">66</cx:pt>
          <cx:pt idx="4344">66</cx:pt>
          <cx:pt idx="4345">66</cx:pt>
          <cx:pt idx="4346">66</cx:pt>
          <cx:pt idx="4347">66</cx:pt>
          <cx:pt idx="4348">66</cx:pt>
          <cx:pt idx="4349">68</cx:pt>
          <cx:pt idx="4350">68</cx:pt>
          <cx:pt idx="4351">68</cx:pt>
          <cx:pt idx="4352">68</cx:pt>
          <cx:pt idx="4353">68</cx:pt>
          <cx:pt idx="4354">68</cx:pt>
          <cx:pt idx="4355">60</cx:pt>
          <cx:pt idx="4356">60</cx:pt>
          <cx:pt idx="4357">60</cx:pt>
          <cx:pt idx="4358">60</cx:pt>
          <cx:pt idx="4359">60</cx:pt>
          <cx:pt idx="4360">60</cx:pt>
          <cx:pt idx="4361">60</cx:pt>
          <cx:pt idx="4362">60</cx:pt>
          <cx:pt idx="4363">60</cx:pt>
          <cx:pt idx="4364">58</cx:pt>
          <cx:pt idx="4365">58</cx:pt>
          <cx:pt idx="4366">23</cx:pt>
          <cx:pt idx="4367">23</cx:pt>
          <cx:pt idx="4368">23</cx:pt>
          <cx:pt idx="4369">23</cx:pt>
          <cx:pt idx="4370">23</cx:pt>
          <cx:pt idx="4371">23</cx:pt>
          <cx:pt idx="4372">23</cx:pt>
          <cx:pt idx="4373">23</cx:pt>
          <cx:pt idx="4374">23</cx:pt>
          <cx:pt idx="4375">23</cx:pt>
          <cx:pt idx="4376">23</cx:pt>
          <cx:pt idx="4377">23</cx:pt>
          <cx:pt idx="4378">23</cx:pt>
          <cx:pt idx="4379">23</cx:pt>
          <cx:pt idx="4380">38</cx:pt>
          <cx:pt idx="4381">38</cx:pt>
          <cx:pt idx="4382">38</cx:pt>
          <cx:pt idx="4383">27</cx:pt>
          <cx:pt idx="4384">27</cx:pt>
          <cx:pt idx="4385">27</cx:pt>
          <cx:pt idx="4386">61</cx:pt>
          <cx:pt idx="4387">61</cx:pt>
          <cx:pt idx="4388">61</cx:pt>
          <cx:pt idx="4389">61</cx:pt>
          <cx:pt idx="4390">61</cx:pt>
          <cx:pt idx="4391">61</cx:pt>
          <cx:pt idx="4392">20</cx:pt>
          <cx:pt idx="4393">20</cx:pt>
          <cx:pt idx="4394">20</cx:pt>
          <cx:pt idx="4395">20</cx:pt>
          <cx:pt idx="4396">20</cx:pt>
          <cx:pt idx="4397">20</cx:pt>
          <cx:pt idx="4398">20</cx:pt>
          <cx:pt idx="4399">20</cx:pt>
          <cx:pt idx="4400">20</cx:pt>
          <cx:pt idx="4401">20</cx:pt>
          <cx:pt idx="4402">48</cx:pt>
          <cx:pt idx="4403">48</cx:pt>
          <cx:pt idx="4404">48</cx:pt>
          <cx:pt idx="4405">35</cx:pt>
          <cx:pt idx="4406">35</cx:pt>
          <cx:pt idx="4407">35</cx:pt>
          <cx:pt idx="4408">35</cx:pt>
          <cx:pt idx="4409">35</cx:pt>
          <cx:pt idx="4410">29</cx:pt>
          <cx:pt idx="4411">34</cx:pt>
          <cx:pt idx="4412">34</cx:pt>
          <cx:pt idx="4413">34</cx:pt>
          <cx:pt idx="4414">34</cx:pt>
          <cx:pt idx="4415">34</cx:pt>
          <cx:pt idx="4416">37</cx:pt>
          <cx:pt idx="4417">37</cx:pt>
          <cx:pt idx="4418">37</cx:pt>
          <cx:pt idx="4419">37</cx:pt>
          <cx:pt idx="4420">48</cx:pt>
          <cx:pt idx="4421">48</cx:pt>
          <cx:pt idx="4422">48</cx:pt>
          <cx:pt idx="4423">48</cx:pt>
          <cx:pt idx="4424">48</cx:pt>
          <cx:pt idx="4425">48</cx:pt>
          <cx:pt idx="4426">48</cx:pt>
          <cx:pt idx="4427">48</cx:pt>
          <cx:pt idx="4428">64</cx:pt>
          <cx:pt idx="4429">64</cx:pt>
          <cx:pt idx="4430">64</cx:pt>
          <cx:pt idx="4431">64</cx:pt>
          <cx:pt idx="4432">64</cx:pt>
          <cx:pt idx="4433">64</cx:pt>
          <cx:pt idx="4434">64</cx:pt>
          <cx:pt idx="4435">64</cx:pt>
          <cx:pt idx="4436">64</cx:pt>
          <cx:pt idx="4437">64</cx:pt>
          <cx:pt idx="4438">27</cx:pt>
          <cx:pt idx="4439">27</cx:pt>
          <cx:pt idx="4440">27</cx:pt>
          <cx:pt idx="4441">27</cx:pt>
          <cx:pt idx="4442">27</cx:pt>
          <cx:pt idx="4443">27</cx:pt>
          <cx:pt idx="4444">27</cx:pt>
          <cx:pt idx="4445">27</cx:pt>
          <cx:pt idx="4446">27</cx:pt>
          <cx:pt idx="4447">27</cx:pt>
          <cx:pt idx="4448">48</cx:pt>
          <cx:pt idx="4449">48</cx:pt>
          <cx:pt idx="4450">22</cx:pt>
          <cx:pt idx="4451">64</cx:pt>
          <cx:pt idx="4452">64</cx:pt>
          <cx:pt idx="4453">64</cx:pt>
          <cx:pt idx="4454">64</cx:pt>
          <cx:pt idx="4455">64</cx:pt>
          <cx:pt idx="4456">64</cx:pt>
          <cx:pt idx="4457">64</cx:pt>
          <cx:pt idx="4458">64</cx:pt>
          <cx:pt idx="4459">64</cx:pt>
          <cx:pt idx="4460">20</cx:pt>
          <cx:pt idx="4461">20</cx:pt>
          <cx:pt idx="4462">20</cx:pt>
          <cx:pt idx="4463">43</cx:pt>
          <cx:pt idx="4464">43</cx:pt>
          <cx:pt idx="4465">43</cx:pt>
          <cx:pt idx="4466">43</cx:pt>
          <cx:pt idx="4467">43</cx:pt>
          <cx:pt idx="4468">43</cx:pt>
          <cx:pt idx="4469">35</cx:pt>
          <cx:pt idx="4470">35</cx:pt>
          <cx:pt idx="4471">35</cx:pt>
          <cx:pt idx="4472">35</cx:pt>
          <cx:pt idx="4473">35</cx:pt>
          <cx:pt idx="4474">35</cx:pt>
          <cx:pt idx="4475">35</cx:pt>
          <cx:pt idx="4476">35</cx:pt>
          <cx:pt idx="4477">35</cx:pt>
          <cx:pt idx="4478">35</cx:pt>
          <cx:pt idx="4479">35</cx:pt>
          <cx:pt idx="4480">35</cx:pt>
          <cx:pt idx="4481">35</cx:pt>
          <cx:pt idx="4482">35</cx:pt>
          <cx:pt idx="4483">35</cx:pt>
          <cx:pt idx="4484">70</cx:pt>
          <cx:pt idx="4485">70</cx:pt>
          <cx:pt idx="4486">70</cx:pt>
          <cx:pt idx="4487">70</cx:pt>
          <cx:pt idx="4488">62</cx:pt>
          <cx:pt idx="4489">62</cx:pt>
          <cx:pt idx="4490">38</cx:pt>
          <cx:pt idx="4491">38</cx:pt>
          <cx:pt idx="4492">38</cx:pt>
          <cx:pt idx="4493">38</cx:pt>
          <cx:pt idx="4494">38</cx:pt>
          <cx:pt idx="4495">38</cx:pt>
          <cx:pt idx="4496">34</cx:pt>
          <cx:pt idx="4497">34</cx:pt>
          <cx:pt idx="4498">34</cx:pt>
          <cx:pt idx="4499">34</cx:pt>
          <cx:pt idx="4500">34</cx:pt>
          <cx:pt idx="4501">34</cx:pt>
          <cx:pt idx="4502">34</cx:pt>
          <cx:pt idx="4503">34</cx:pt>
          <cx:pt idx="4504">34</cx:pt>
          <cx:pt idx="4505">34</cx:pt>
          <cx:pt idx="4506">56</cx:pt>
          <cx:pt idx="4507">56</cx:pt>
          <cx:pt idx="4508">56</cx:pt>
          <cx:pt idx="4509">56</cx:pt>
          <cx:pt idx="4510">56</cx:pt>
          <cx:pt idx="4511">56</cx:pt>
          <cx:pt idx="4512">56</cx:pt>
          <cx:pt idx="4513">56</cx:pt>
          <cx:pt idx="4514">56</cx:pt>
          <cx:pt idx="4515">56</cx:pt>
          <cx:pt idx="4516">45</cx:pt>
          <cx:pt idx="4517">45</cx:pt>
          <cx:pt idx="4518">45</cx:pt>
          <cx:pt idx="4519">45</cx:pt>
          <cx:pt idx="4520">45</cx:pt>
          <cx:pt idx="4521">65</cx:pt>
          <cx:pt idx="4522">65</cx:pt>
          <cx:pt idx="4523">65</cx:pt>
          <cx:pt idx="4524">65</cx:pt>
          <cx:pt idx="4525">65</cx:pt>
          <cx:pt idx="4526">65</cx:pt>
          <cx:pt idx="4527">65</cx:pt>
          <cx:pt idx="4528">65</cx:pt>
          <cx:pt idx="4529">54</cx:pt>
          <cx:pt idx="4530">50</cx:pt>
          <cx:pt idx="4531">50</cx:pt>
          <cx:pt idx="4532">50</cx:pt>
          <cx:pt idx="4533">50</cx:pt>
          <cx:pt idx="4534">50</cx:pt>
          <cx:pt idx="4535">50</cx:pt>
          <cx:pt idx="4536">18</cx:pt>
          <cx:pt idx="4537">18</cx:pt>
          <cx:pt idx="4538">18</cx:pt>
          <cx:pt idx="4539">20</cx:pt>
          <cx:pt idx="4540">20</cx:pt>
          <cx:pt idx="4541">20</cx:pt>
          <cx:pt idx="4542">20</cx:pt>
          <cx:pt idx="4543">20</cx:pt>
          <cx:pt idx="4544">20</cx:pt>
          <cx:pt idx="4545">66</cx:pt>
          <cx:pt idx="4546">66</cx:pt>
          <cx:pt idx="4547">66</cx:pt>
          <cx:pt idx="4548">66</cx:pt>
          <cx:pt idx="4549">66</cx:pt>
          <cx:pt idx="4550">66</cx:pt>
          <cx:pt idx="4551">66</cx:pt>
          <cx:pt idx="4552">66</cx:pt>
          <cx:pt idx="4553">66</cx:pt>
          <cx:pt idx="4554">66</cx:pt>
          <cx:pt idx="4555">54</cx:pt>
          <cx:pt idx="4556">54</cx:pt>
          <cx:pt idx="4557">54</cx:pt>
          <cx:pt idx="4558">54</cx:pt>
          <cx:pt idx="4559">54</cx:pt>
          <cx:pt idx="4560">54</cx:pt>
          <cx:pt idx="4561">54</cx:pt>
          <cx:pt idx="4562">27</cx:pt>
          <cx:pt idx="4563">27</cx:pt>
          <cx:pt idx="4564">27</cx:pt>
          <cx:pt idx="4565">27</cx:pt>
          <cx:pt idx="4566">27</cx:pt>
          <cx:pt idx="4567">27</cx:pt>
          <cx:pt idx="4568">69</cx:pt>
          <cx:pt idx="4569">69</cx:pt>
          <cx:pt idx="4570">69</cx:pt>
          <cx:pt idx="4571">69</cx:pt>
          <cx:pt idx="4572">69</cx:pt>
          <cx:pt idx="4573">69</cx:pt>
          <cx:pt idx="4574">69</cx:pt>
          <cx:pt idx="4575">69</cx:pt>
          <cx:pt idx="4576">69</cx:pt>
          <cx:pt idx="4577">69</cx:pt>
          <cx:pt idx="4578">67</cx:pt>
          <cx:pt idx="4579">67</cx:pt>
          <cx:pt idx="4580">40</cx:pt>
          <cx:pt idx="4581">40</cx:pt>
          <cx:pt idx="4582">40</cx:pt>
          <cx:pt idx="4583">40</cx:pt>
          <cx:pt idx="4584">58</cx:pt>
          <cx:pt idx="4585">58</cx:pt>
          <cx:pt idx="4586">58</cx:pt>
          <cx:pt idx="4587">58</cx:pt>
          <cx:pt idx="4588">58</cx:pt>
          <cx:pt idx="4589">62</cx:pt>
          <cx:pt idx="4590">62</cx:pt>
          <cx:pt idx="4591">62</cx:pt>
          <cx:pt idx="4592">62</cx:pt>
          <cx:pt idx="4593">62</cx:pt>
          <cx:pt idx="4594">52</cx:pt>
          <cx:pt idx="4595">52</cx:pt>
          <cx:pt idx="4596">52</cx:pt>
          <cx:pt idx="4597">52</cx:pt>
          <cx:pt idx="4598">52</cx:pt>
          <cx:pt idx="4599">52</cx:pt>
          <cx:pt idx="4600">52</cx:pt>
          <cx:pt idx="4601">52</cx:pt>
          <cx:pt idx="4602">52</cx:pt>
          <cx:pt idx="4603">52</cx:pt>
          <cx:pt idx="4604">61</cx:pt>
          <cx:pt idx="4605">61</cx:pt>
          <cx:pt idx="4606">61</cx:pt>
          <cx:pt idx="4607">61</cx:pt>
          <cx:pt idx="4608">61</cx:pt>
          <cx:pt idx="4609">61</cx:pt>
          <cx:pt idx="4610">61</cx:pt>
          <cx:pt idx="4611">61</cx:pt>
          <cx:pt idx="4612">61</cx:pt>
          <cx:pt idx="4613">61</cx:pt>
          <cx:pt idx="4614">33</cx:pt>
          <cx:pt idx="4615">33</cx:pt>
          <cx:pt idx="4616">33</cx:pt>
          <cx:pt idx="4617">33</cx:pt>
          <cx:pt idx="4618">33</cx:pt>
          <cx:pt idx="4619">33</cx:pt>
          <cx:pt idx="4620">33</cx:pt>
          <cx:pt idx="4621">33</cx:pt>
          <cx:pt idx="4622">33</cx:pt>
          <cx:pt idx="4623">33</cx:pt>
          <cx:pt idx="4624">30</cx:pt>
          <cx:pt idx="4625">30</cx:pt>
          <cx:pt idx="4626">30</cx:pt>
          <cx:pt idx="4627">30</cx:pt>
          <cx:pt idx="4628">54</cx:pt>
          <cx:pt idx="4629">54</cx:pt>
          <cx:pt idx="4630">54</cx:pt>
          <cx:pt idx="4631">54</cx:pt>
          <cx:pt idx="4632">54</cx:pt>
          <cx:pt idx="4633">66</cx:pt>
          <cx:pt idx="4634">66</cx:pt>
          <cx:pt idx="4635">66</cx:pt>
          <cx:pt idx="4636">66</cx:pt>
          <cx:pt idx="4637">66</cx:pt>
          <cx:pt idx="4638">66</cx:pt>
          <cx:pt idx="4639">66</cx:pt>
          <cx:pt idx="4640">66</cx:pt>
          <cx:pt idx="4641">56</cx:pt>
          <cx:pt idx="4642">56</cx:pt>
          <cx:pt idx="4643">56</cx:pt>
          <cx:pt idx="4644">56</cx:pt>
          <cx:pt idx="4645">56</cx:pt>
          <cx:pt idx="4646">56</cx:pt>
          <cx:pt idx="4647">20</cx:pt>
          <cx:pt idx="4648">20</cx:pt>
          <cx:pt idx="4649">20</cx:pt>
          <cx:pt idx="4650">20</cx:pt>
          <cx:pt idx="4651">56</cx:pt>
          <cx:pt idx="4652">40</cx:pt>
          <cx:pt idx="4653">40</cx:pt>
          <cx:pt idx="4654">40</cx:pt>
          <cx:pt idx="4655">40</cx:pt>
          <cx:pt idx="4656">24</cx:pt>
          <cx:pt idx="4657">24</cx:pt>
          <cx:pt idx="4658">24</cx:pt>
          <cx:pt idx="4659">24</cx:pt>
          <cx:pt idx="4660">20</cx:pt>
          <cx:pt idx="4661">20</cx:pt>
          <cx:pt idx="4662">20</cx:pt>
          <cx:pt idx="4663">20</cx:pt>
          <cx:pt idx="4664">61</cx:pt>
          <cx:pt idx="4665">61</cx:pt>
          <cx:pt idx="4666">61</cx:pt>
          <cx:pt idx="4667">61</cx:pt>
          <cx:pt idx="4668">61</cx:pt>
          <cx:pt idx="4669">61</cx:pt>
          <cx:pt idx="4670">61</cx:pt>
          <cx:pt idx="4671">61</cx:pt>
          <cx:pt idx="4672">61</cx:pt>
          <cx:pt idx="4673">69</cx:pt>
          <cx:pt idx="4674">69</cx:pt>
          <cx:pt idx="4675">69</cx:pt>
          <cx:pt idx="4676">69</cx:pt>
          <cx:pt idx="4677">69</cx:pt>
          <cx:pt idx="4678">69</cx:pt>
          <cx:pt idx="4679">69</cx:pt>
          <cx:pt idx="4680">28</cx:pt>
          <cx:pt idx="4681">28</cx:pt>
          <cx:pt idx="4682">51</cx:pt>
          <cx:pt idx="4683">51</cx:pt>
          <cx:pt idx="4684">51</cx:pt>
          <cx:pt idx="4685">51</cx:pt>
          <cx:pt idx="4686">51</cx:pt>
          <cx:pt idx="4687">51</cx:pt>
          <cx:pt idx="4688">68</cx:pt>
          <cx:pt idx="4689">68</cx:pt>
          <cx:pt idx="4690">68</cx:pt>
          <cx:pt idx="4691">68</cx:pt>
          <cx:pt idx="4692">68</cx:pt>
          <cx:pt idx="4693">68</cx:pt>
          <cx:pt idx="4694">48</cx:pt>
          <cx:pt idx="4695">48</cx:pt>
          <cx:pt idx="4696">48</cx:pt>
          <cx:pt idx="4697">48</cx:pt>
          <cx:pt idx="4698">48</cx:pt>
          <cx:pt idx="4699">48</cx:pt>
          <cx:pt idx="4700">52</cx:pt>
          <cx:pt idx="4701">52</cx:pt>
          <cx:pt idx="4702">52</cx:pt>
          <cx:pt idx="4703">52</cx:pt>
          <cx:pt idx="4704">58</cx:pt>
          <cx:pt idx="4705">58</cx:pt>
          <cx:pt idx="4706">58</cx:pt>
          <cx:pt idx="4707">58</cx:pt>
          <cx:pt idx="4708">58</cx:pt>
          <cx:pt idx="4709">43</cx:pt>
          <cx:pt idx="4710">43</cx:pt>
          <cx:pt idx="4711">43</cx:pt>
          <cx:pt idx="4712">43</cx:pt>
          <cx:pt idx="4713">43</cx:pt>
          <cx:pt idx="4714">30</cx:pt>
          <cx:pt idx="4715">30</cx:pt>
          <cx:pt idx="4716">30</cx:pt>
          <cx:pt idx="4717">30</cx:pt>
          <cx:pt idx="4718">24</cx:pt>
          <cx:pt idx="4719">24</cx:pt>
          <cx:pt idx="4720">24</cx:pt>
          <cx:pt idx="4721">24</cx:pt>
          <cx:pt idx="4722">54</cx:pt>
          <cx:pt idx="4723">54</cx:pt>
          <cx:pt idx="4724">54</cx:pt>
          <cx:pt idx="4725">54</cx:pt>
          <cx:pt idx="4726">54</cx:pt>
          <cx:pt idx="4727">54</cx:pt>
          <cx:pt idx="4728">54</cx:pt>
          <cx:pt idx="4729">54</cx:pt>
          <cx:pt idx="4730">48</cx:pt>
          <cx:pt idx="4731">48</cx:pt>
          <cx:pt idx="4732">48</cx:pt>
          <cx:pt idx="4733">48</cx:pt>
          <cx:pt idx="4734">48</cx:pt>
          <cx:pt idx="4735">48</cx:pt>
          <cx:pt idx="4736">48</cx:pt>
          <cx:pt idx="4737">48</cx:pt>
          <cx:pt idx="4738">48</cx:pt>
          <cx:pt idx="4739">48</cx:pt>
          <cx:pt idx="4740">56</cx:pt>
          <cx:pt idx="4741">56</cx:pt>
          <cx:pt idx="4742">56</cx:pt>
          <cx:pt idx="4743">65</cx:pt>
          <cx:pt idx="4744">65</cx:pt>
          <cx:pt idx="4745">65</cx:pt>
          <cx:pt idx="4746">65</cx:pt>
          <cx:pt idx="4747">65</cx:pt>
          <cx:pt idx="4748">65</cx:pt>
          <cx:pt idx="4749">65</cx:pt>
          <cx:pt idx="4750">65</cx:pt>
          <cx:pt idx="4751">65</cx:pt>
          <cx:pt idx="4752">65</cx:pt>
          <cx:pt idx="4753">23</cx:pt>
          <cx:pt idx="4754">23</cx:pt>
          <cx:pt idx="4755">23</cx:pt>
          <cx:pt idx="4756">23</cx:pt>
          <cx:pt idx="4757">59</cx:pt>
          <cx:pt idx="4758">59</cx:pt>
          <cx:pt idx="4759">52</cx:pt>
          <cx:pt idx="4760">52</cx:pt>
          <cx:pt idx="4761">52</cx:pt>
          <cx:pt idx="4762">52</cx:pt>
          <cx:pt idx="4763">52</cx:pt>
          <cx:pt idx="4764">49</cx:pt>
          <cx:pt idx="4765">67</cx:pt>
          <cx:pt idx="4766">67</cx:pt>
          <cx:pt idx="4767">67</cx:pt>
          <cx:pt idx="4768">67</cx:pt>
          <cx:pt idx="4769">67</cx:pt>
          <cx:pt idx="4770">67</cx:pt>
          <cx:pt idx="4771">67</cx:pt>
          <cx:pt idx="4772">43</cx:pt>
          <cx:pt idx="4773">43</cx:pt>
          <cx:pt idx="4774">43</cx:pt>
          <cx:pt idx="4775">43</cx:pt>
          <cx:pt idx="4776">43</cx:pt>
          <cx:pt idx="4777">43</cx:pt>
          <cx:pt idx="4778">43</cx:pt>
          <cx:pt idx="4779">43</cx:pt>
          <cx:pt idx="4780">43</cx:pt>
          <cx:pt idx="4781">58</cx:pt>
          <cx:pt idx="4782">58</cx:pt>
          <cx:pt idx="4783">58</cx:pt>
          <cx:pt idx="4784">58</cx:pt>
          <cx:pt idx="4785">58</cx:pt>
          <cx:pt idx="4786">58</cx:pt>
          <cx:pt idx="4787">58</cx:pt>
          <cx:pt idx="4788">58</cx:pt>
          <cx:pt idx="4789">58</cx:pt>
          <cx:pt idx="4790">58</cx:pt>
          <cx:pt idx="4791">32</cx:pt>
          <cx:pt idx="4792">32</cx:pt>
          <cx:pt idx="4793">32</cx:pt>
          <cx:pt idx="4794">32</cx:pt>
          <cx:pt idx="4795">32</cx:pt>
          <cx:pt idx="4796">32</cx:pt>
          <cx:pt idx="4797">32</cx:pt>
          <cx:pt idx="4798">32</cx:pt>
          <cx:pt idx="4799">32</cx:pt>
          <cx:pt idx="4800">32</cx:pt>
          <cx:pt idx="4801">23</cx:pt>
          <cx:pt idx="4802">23</cx:pt>
          <cx:pt idx="4803">23</cx:pt>
          <cx:pt idx="4804">30</cx:pt>
          <cx:pt idx="4805">30</cx:pt>
          <cx:pt idx="4806">30</cx:pt>
          <cx:pt idx="4807">30</cx:pt>
          <cx:pt idx="4808">30</cx:pt>
          <cx:pt idx="4809">30</cx:pt>
          <cx:pt idx="4810">30</cx:pt>
          <cx:pt idx="4811">30</cx:pt>
          <cx:pt idx="4812">30</cx:pt>
          <cx:pt idx="4813">30</cx:pt>
          <cx:pt idx="4814">41</cx:pt>
          <cx:pt idx="4815">22</cx:pt>
          <cx:pt idx="4816">22</cx:pt>
          <cx:pt idx="4817">22</cx:pt>
          <cx:pt idx="4818">19</cx:pt>
          <cx:pt idx="4819">19</cx:pt>
          <cx:pt idx="4820">19</cx:pt>
          <cx:pt idx="4821">19</cx:pt>
          <cx:pt idx="4822">30</cx:pt>
          <cx:pt idx="4823">30</cx:pt>
          <cx:pt idx="4824">30</cx:pt>
          <cx:pt idx="4825">30</cx:pt>
          <cx:pt idx="4826">30</cx:pt>
          <cx:pt idx="4827">30</cx:pt>
          <cx:pt idx="4828">30</cx:pt>
          <cx:pt idx="4829">30</cx:pt>
          <cx:pt idx="4830">30</cx:pt>
          <cx:pt idx="4831">30</cx:pt>
          <cx:pt idx="4832">56</cx:pt>
          <cx:pt idx="4833">56</cx:pt>
          <cx:pt idx="4834">56</cx:pt>
          <cx:pt idx="4835">56</cx:pt>
          <cx:pt idx="4836">56</cx:pt>
          <cx:pt idx="4837">56</cx:pt>
          <cx:pt idx="4838">56</cx:pt>
          <cx:pt idx="4839">56</cx:pt>
          <cx:pt idx="4840">56</cx:pt>
          <cx:pt idx="4841">56</cx:pt>
          <cx:pt idx="4842">33</cx:pt>
          <cx:pt idx="4843">33</cx:pt>
          <cx:pt idx="4844">33</cx:pt>
          <cx:pt idx="4845">33</cx:pt>
          <cx:pt idx="4846">33</cx:pt>
          <cx:pt idx="4847">33</cx:pt>
          <cx:pt idx="4848">33</cx:pt>
          <cx:pt idx="4849">39</cx:pt>
          <cx:pt idx="4850">39</cx:pt>
          <cx:pt idx="4851">39</cx:pt>
          <cx:pt idx="4852">39</cx:pt>
          <cx:pt idx="4853">39</cx:pt>
          <cx:pt idx="4854">39</cx:pt>
          <cx:pt idx="4855">39</cx:pt>
          <cx:pt idx="4856">39</cx:pt>
          <cx:pt idx="4857">39</cx:pt>
          <cx:pt idx="4858">39</cx:pt>
          <cx:pt idx="4859">52</cx:pt>
          <cx:pt idx="4860">52</cx:pt>
          <cx:pt idx="4861">52</cx:pt>
          <cx:pt idx="4862">52</cx:pt>
          <cx:pt idx="4863">52</cx:pt>
          <cx:pt idx="4864">52</cx:pt>
          <cx:pt idx="4865">25</cx:pt>
          <cx:pt idx="4866">25</cx:pt>
          <cx:pt idx="4867">25</cx:pt>
          <cx:pt idx="4868">25</cx:pt>
          <cx:pt idx="4869">68</cx:pt>
          <cx:pt idx="4870">68</cx:pt>
          <cx:pt idx="4871">68</cx:pt>
          <cx:pt idx="4872">68</cx:pt>
          <cx:pt idx="4873">68</cx:pt>
          <cx:pt idx="4874">68</cx:pt>
          <cx:pt idx="4875">68</cx:pt>
          <cx:pt idx="4876">68</cx:pt>
          <cx:pt idx="4877">39</cx:pt>
          <cx:pt idx="4878">40</cx:pt>
          <cx:pt idx="4879">40</cx:pt>
          <cx:pt idx="4880">40</cx:pt>
          <cx:pt idx="4881">40</cx:pt>
          <cx:pt idx="4882">40</cx:pt>
          <cx:pt idx="4883">57</cx:pt>
          <cx:pt idx="4884">57</cx:pt>
          <cx:pt idx="4885">57</cx:pt>
          <cx:pt idx="4886">31</cx:pt>
          <cx:pt idx="4887">31</cx:pt>
          <cx:pt idx="4888">37</cx:pt>
          <cx:pt idx="4889">37</cx:pt>
          <cx:pt idx="4890">37</cx:pt>
          <cx:pt idx="4891">37</cx:pt>
          <cx:pt idx="4892">27</cx:pt>
          <cx:pt idx="4893">27</cx:pt>
          <cx:pt idx="4894">27</cx:pt>
          <cx:pt idx="4895">27</cx:pt>
          <cx:pt idx="4896">27</cx:pt>
          <cx:pt idx="4897">27</cx:pt>
          <cx:pt idx="4898">27</cx:pt>
          <cx:pt idx="4899">27</cx:pt>
          <cx:pt idx="4900">41</cx:pt>
          <cx:pt idx="4901">53</cx:pt>
          <cx:pt idx="4902">53</cx:pt>
          <cx:pt idx="4903">20</cx:pt>
          <cx:pt idx="4904">20</cx:pt>
          <cx:pt idx="4905">20</cx:pt>
          <cx:pt idx="4906">24</cx:pt>
          <cx:pt idx="4907">24</cx:pt>
          <cx:pt idx="4908">24</cx:pt>
          <cx:pt idx="4909">24</cx:pt>
          <cx:pt idx="4910">24</cx:pt>
          <cx:pt idx="4911">24</cx:pt>
          <cx:pt idx="4912">24</cx:pt>
          <cx:pt idx="4913">24</cx:pt>
          <cx:pt idx="4914">24</cx:pt>
          <cx:pt idx="4915">24</cx:pt>
          <cx:pt idx="4916">38</cx:pt>
          <cx:pt idx="4917">38</cx:pt>
          <cx:pt idx="4918">38</cx:pt>
          <cx:pt idx="4919">38</cx:pt>
          <cx:pt idx="4920">38</cx:pt>
          <cx:pt idx="4921">38</cx:pt>
          <cx:pt idx="4922">38</cx:pt>
          <cx:pt idx="4923">34</cx:pt>
          <cx:pt idx="4924">34</cx:pt>
          <cx:pt idx="4925">34</cx:pt>
          <cx:pt idx="4926">34</cx:pt>
          <cx:pt idx="4927">34</cx:pt>
          <cx:pt idx="4928">34</cx:pt>
          <cx:pt idx="4929">34</cx:pt>
          <cx:pt idx="4930">66</cx:pt>
          <cx:pt idx="4931">54</cx:pt>
          <cx:pt idx="4932">54</cx:pt>
          <cx:pt idx="4933">54</cx:pt>
          <cx:pt idx="4934">54</cx:pt>
          <cx:pt idx="4935">54</cx:pt>
          <cx:pt idx="4936">54</cx:pt>
          <cx:pt idx="4937">54</cx:pt>
          <cx:pt idx="4938">54</cx:pt>
          <cx:pt idx="4939">54</cx:pt>
          <cx:pt idx="4940">58</cx:pt>
          <cx:pt idx="4941">58</cx:pt>
          <cx:pt idx="4942">57</cx:pt>
          <cx:pt idx="4943">57</cx:pt>
          <cx:pt idx="4944">57</cx:pt>
          <cx:pt idx="4945">57</cx:pt>
          <cx:pt idx="4946">57</cx:pt>
          <cx:pt idx="4947">57</cx:pt>
          <cx:pt idx="4948">57</cx:pt>
          <cx:pt idx="4949">57</cx:pt>
          <cx:pt idx="4950">57</cx:pt>
          <cx:pt idx="4951">57</cx:pt>
          <cx:pt idx="4952">29</cx:pt>
          <cx:pt idx="4953">39</cx:pt>
          <cx:pt idx="4954">39</cx:pt>
          <cx:pt idx="4955">39</cx:pt>
          <cx:pt idx="4956">39</cx:pt>
          <cx:pt idx="4957">39</cx:pt>
          <cx:pt idx="4958">39</cx:pt>
          <cx:pt idx="4959">39</cx:pt>
          <cx:pt idx="4960">39</cx:pt>
          <cx:pt idx="4961">39</cx:pt>
          <cx:pt idx="4962">39</cx:pt>
          <cx:pt idx="4963">32</cx:pt>
          <cx:pt idx="4964">32</cx:pt>
          <cx:pt idx="4965">32</cx:pt>
          <cx:pt idx="4966">32</cx:pt>
          <cx:pt idx="4967">32</cx:pt>
          <cx:pt idx="4968">32</cx:pt>
          <cx:pt idx="4969">32</cx:pt>
          <cx:pt idx="4970">45</cx:pt>
          <cx:pt idx="4971">45</cx:pt>
          <cx:pt idx="4972">45</cx:pt>
          <cx:pt idx="4973">45</cx:pt>
          <cx:pt idx="4974">30</cx:pt>
          <cx:pt idx="4975">30</cx:pt>
          <cx:pt idx="4976">32</cx:pt>
          <cx:pt idx="4977">32</cx:pt>
          <cx:pt idx="4978">32</cx:pt>
          <cx:pt idx="4979">32</cx:pt>
          <cx:pt idx="4980">32</cx:pt>
          <cx:pt idx="4981">32</cx:pt>
          <cx:pt idx="4982">32</cx:pt>
          <cx:pt idx="4983">32</cx:pt>
          <cx:pt idx="4984">32</cx:pt>
          <cx:pt idx="4985">68</cx:pt>
          <cx:pt idx="4986">68</cx:pt>
          <cx:pt idx="4987">68</cx:pt>
          <cx:pt idx="4988">68</cx:pt>
          <cx:pt idx="4989">68</cx:pt>
          <cx:pt idx="4990">68</cx:pt>
          <cx:pt idx="4991">21</cx:pt>
          <cx:pt idx="4992">21</cx:pt>
          <cx:pt idx="4993">57</cx:pt>
          <cx:pt idx="4994">57</cx:pt>
          <cx:pt idx="4995">57</cx:pt>
          <cx:pt idx="4996">57</cx:pt>
          <cx:pt idx="4997">57</cx:pt>
          <cx:pt idx="4998">57</cx:pt>
          <cx:pt idx="4999">57</cx:pt>
          <cx:pt idx="5000">20</cx:pt>
          <cx:pt idx="5001">20</cx:pt>
          <cx:pt idx="5002">20</cx:pt>
          <cx:pt idx="5003">30</cx:pt>
          <cx:pt idx="5004">30</cx:pt>
          <cx:pt idx="5005">30</cx:pt>
          <cx:pt idx="5006">19</cx:pt>
          <cx:pt idx="5007">19</cx:pt>
          <cx:pt idx="5008">19</cx:pt>
          <cx:pt idx="5009">19</cx:pt>
          <cx:pt idx="5010">42</cx:pt>
          <cx:pt idx="5011">42</cx:pt>
          <cx:pt idx="5012">42</cx:pt>
          <cx:pt idx="5013">42</cx:pt>
          <cx:pt idx="5014">42</cx:pt>
          <cx:pt idx="5015">42</cx:pt>
          <cx:pt idx="5016">63</cx:pt>
          <cx:pt idx="5017">63</cx:pt>
          <cx:pt idx="5018">63</cx:pt>
          <cx:pt idx="5019">63</cx:pt>
          <cx:pt idx="5020">63</cx:pt>
          <cx:pt idx="5021">63</cx:pt>
          <cx:pt idx="5022">59</cx:pt>
          <cx:pt idx="5023">59</cx:pt>
          <cx:pt idx="5024">59</cx:pt>
          <cx:pt idx="5025">59</cx:pt>
          <cx:pt idx="5026">59</cx:pt>
          <cx:pt idx="5027">59</cx:pt>
          <cx:pt idx="5028">65</cx:pt>
          <cx:pt idx="5029">65</cx:pt>
          <cx:pt idx="5030">65</cx:pt>
          <cx:pt idx="5031">65</cx:pt>
          <cx:pt idx="5032">65</cx:pt>
          <cx:pt idx="5033">65</cx:pt>
          <cx:pt idx="5034">65</cx:pt>
          <cx:pt idx="5035">65</cx:pt>
          <cx:pt idx="5036">65</cx:pt>
          <cx:pt idx="5037">28</cx:pt>
          <cx:pt idx="5038">28</cx:pt>
          <cx:pt idx="5039">28</cx:pt>
          <cx:pt idx="5040">60</cx:pt>
          <cx:pt idx="5041">69</cx:pt>
          <cx:pt idx="5042">69</cx:pt>
          <cx:pt idx="5043">69</cx:pt>
          <cx:pt idx="5044">69</cx:pt>
          <cx:pt idx="5045">69</cx:pt>
          <cx:pt idx="5046">69</cx:pt>
          <cx:pt idx="5047">60</cx:pt>
          <cx:pt idx="5048">60</cx:pt>
          <cx:pt idx="5049">60</cx:pt>
          <cx:pt idx="5050">60</cx:pt>
          <cx:pt idx="5051">45</cx:pt>
          <cx:pt idx="5052">45</cx:pt>
          <cx:pt idx="5053">45</cx:pt>
          <cx:pt idx="5054">45</cx:pt>
          <cx:pt idx="5055">45</cx:pt>
          <cx:pt idx="5056">62</cx:pt>
          <cx:pt idx="5057">62</cx:pt>
          <cx:pt idx="5058">62</cx:pt>
          <cx:pt idx="5059">62</cx:pt>
          <cx:pt idx="5060">62</cx:pt>
          <cx:pt idx="5061">62</cx:pt>
          <cx:pt idx="5062">62</cx:pt>
          <cx:pt idx="5063">62</cx:pt>
          <cx:pt idx="5064">70</cx:pt>
          <cx:pt idx="5065">70</cx:pt>
          <cx:pt idx="5066">27</cx:pt>
          <cx:pt idx="5067">27</cx:pt>
          <cx:pt idx="5068">27</cx:pt>
          <cx:pt idx="5069">27</cx:pt>
          <cx:pt idx="5070">27</cx:pt>
          <cx:pt idx="5071">27</cx:pt>
          <cx:pt idx="5072">27</cx:pt>
          <cx:pt idx="5073">27</cx:pt>
          <cx:pt idx="5074">27</cx:pt>
          <cx:pt idx="5075">27</cx:pt>
          <cx:pt idx="5076">63</cx:pt>
          <cx:pt idx="5077">63</cx:pt>
          <cx:pt idx="5078">63</cx:pt>
          <cx:pt idx="5079">63</cx:pt>
          <cx:pt idx="5080">63</cx:pt>
          <cx:pt idx="5081">63</cx:pt>
          <cx:pt idx="5082">63</cx:pt>
          <cx:pt idx="5083">63</cx:pt>
          <cx:pt idx="5084">63</cx:pt>
          <cx:pt idx="5085">63</cx:pt>
          <cx:pt idx="5086">29</cx:pt>
          <cx:pt idx="5087">29</cx:pt>
          <cx:pt idx="5088">29</cx:pt>
          <cx:pt idx="5089">41</cx:pt>
          <cx:pt idx="5090">41</cx:pt>
          <cx:pt idx="5091">41</cx:pt>
          <cx:pt idx="5092">47</cx:pt>
          <cx:pt idx="5093">47</cx:pt>
          <cx:pt idx="5094">47</cx:pt>
          <cx:pt idx="5095">47</cx:pt>
          <cx:pt idx="5096">47</cx:pt>
          <cx:pt idx="5097">47</cx:pt>
          <cx:pt idx="5098">47</cx:pt>
          <cx:pt idx="5099">70</cx:pt>
          <cx:pt idx="5100">70</cx:pt>
          <cx:pt idx="5101">38</cx:pt>
          <cx:pt idx="5102">18</cx:pt>
          <cx:pt idx="5103">18</cx:pt>
          <cx:pt idx="5104">18</cx:pt>
          <cx:pt idx="5105">18</cx:pt>
          <cx:pt idx="5106">18</cx:pt>
          <cx:pt idx="5107">55</cx:pt>
          <cx:pt idx="5108">55</cx:pt>
          <cx:pt idx="5109">55</cx:pt>
          <cx:pt idx="5110">53</cx:pt>
          <cx:pt idx="5111">53</cx:pt>
          <cx:pt idx="5112">53</cx:pt>
          <cx:pt idx="5113">53</cx:pt>
          <cx:pt idx="5114">53</cx:pt>
          <cx:pt idx="5115">53</cx:pt>
          <cx:pt idx="5116">53</cx:pt>
          <cx:pt idx="5117">53</cx:pt>
          <cx:pt idx="5118">53</cx:pt>
          <cx:pt idx="5119">53</cx:pt>
          <cx:pt idx="5120">43</cx:pt>
          <cx:pt idx="5121">43</cx:pt>
          <cx:pt idx="5122">43</cx:pt>
          <cx:pt idx="5123">43</cx:pt>
          <cx:pt idx="5124">43</cx:pt>
          <cx:pt idx="5125">43</cx:pt>
          <cx:pt idx="5126">41</cx:pt>
          <cx:pt idx="5127">41</cx:pt>
          <cx:pt idx="5128">41</cx:pt>
          <cx:pt idx="5129">41</cx:pt>
          <cx:pt idx="5130">41</cx:pt>
          <cx:pt idx="5131">41</cx:pt>
          <cx:pt idx="5132">59</cx:pt>
          <cx:pt idx="5133">59</cx:pt>
          <cx:pt idx="5134">33</cx:pt>
          <cx:pt idx="5135">33</cx:pt>
          <cx:pt idx="5136">33</cx:pt>
          <cx:pt idx="5137">33</cx:pt>
          <cx:pt idx="5138">33</cx:pt>
          <cx:pt idx="5139">33</cx:pt>
          <cx:pt idx="5140">33</cx:pt>
          <cx:pt idx="5141">33</cx:pt>
          <cx:pt idx="5142">33</cx:pt>
          <cx:pt idx="5143">33</cx:pt>
          <cx:pt idx="5144">70</cx:pt>
          <cx:pt idx="5145">70</cx:pt>
          <cx:pt idx="5146">43</cx:pt>
          <cx:pt idx="5147">43</cx:pt>
          <cx:pt idx="5148">43</cx:pt>
          <cx:pt idx="5149">43</cx:pt>
          <cx:pt idx="5150">43</cx:pt>
          <cx:pt idx="5151">43</cx:pt>
          <cx:pt idx="5152">32</cx:pt>
          <cx:pt idx="5153">32</cx:pt>
          <cx:pt idx="5154">32</cx:pt>
          <cx:pt idx="5155">32</cx:pt>
          <cx:pt idx="5156">32</cx:pt>
          <cx:pt idx="5157">32</cx:pt>
          <cx:pt idx="5158">32</cx:pt>
          <cx:pt idx="5159">32</cx:pt>
          <cx:pt idx="5160">32</cx:pt>
          <cx:pt idx="5161">49</cx:pt>
          <cx:pt idx="5162">49</cx:pt>
          <cx:pt idx="5163">49</cx:pt>
          <cx:pt idx="5164">49</cx:pt>
          <cx:pt idx="5165">49</cx:pt>
          <cx:pt idx="5166">49</cx:pt>
          <cx:pt idx="5167">49</cx:pt>
          <cx:pt idx="5168">54</cx:pt>
          <cx:pt idx="5169">54</cx:pt>
          <cx:pt idx="5170">54</cx:pt>
          <cx:pt idx="5171">54</cx:pt>
          <cx:pt idx="5172">54</cx:pt>
          <cx:pt idx="5173">54</cx:pt>
          <cx:pt idx="5174">54</cx:pt>
          <cx:pt idx="5175">54</cx:pt>
          <cx:pt idx="5176">61</cx:pt>
          <cx:pt idx="5177">23</cx:pt>
          <cx:pt idx="5178">23</cx:pt>
          <cx:pt idx="5179">23</cx:pt>
          <cx:pt idx="5180">23</cx:pt>
          <cx:pt idx="5181">23</cx:pt>
          <cx:pt idx="5182">23</cx:pt>
          <cx:pt idx="5183">23</cx:pt>
          <cx:pt idx="5184">34</cx:pt>
          <cx:pt idx="5185">34</cx:pt>
          <cx:pt idx="5186">34</cx:pt>
          <cx:pt idx="5187">34</cx:pt>
          <cx:pt idx="5188">34</cx:pt>
          <cx:pt idx="5189">34</cx:pt>
          <cx:pt idx="5190">34</cx:pt>
          <cx:pt idx="5191">34</cx:pt>
          <cx:pt idx="5192">34</cx:pt>
          <cx:pt idx="5193">70</cx:pt>
          <cx:pt idx="5194">70</cx:pt>
          <cx:pt idx="5195">70</cx:pt>
          <cx:pt idx="5196">70</cx:pt>
          <cx:pt idx="5197">70</cx:pt>
          <cx:pt idx="5198">70</cx:pt>
          <cx:pt idx="5199">70</cx:pt>
          <cx:pt idx="5200">70</cx:pt>
          <cx:pt idx="5201">56</cx:pt>
          <cx:pt idx="5202">56</cx:pt>
          <cx:pt idx="5203">23</cx:pt>
          <cx:pt idx="5204">23</cx:pt>
          <cx:pt idx="5205">23</cx:pt>
          <cx:pt idx="5206">23</cx:pt>
          <cx:pt idx="5207">23</cx:pt>
          <cx:pt idx="5208">23</cx:pt>
          <cx:pt idx="5209">23</cx:pt>
          <cx:pt idx="5210">51</cx:pt>
          <cx:pt idx="5211">51</cx:pt>
          <cx:pt idx="5212">51</cx:pt>
          <cx:pt idx="5213">51</cx:pt>
          <cx:pt idx="5214">51</cx:pt>
          <cx:pt idx="5215">33</cx:pt>
          <cx:pt idx="5216">33</cx:pt>
          <cx:pt idx="5217">33</cx:pt>
          <cx:pt idx="5218">33</cx:pt>
          <cx:pt idx="5219">64</cx:pt>
          <cx:pt idx="5220">64</cx:pt>
          <cx:pt idx="5221">64</cx:pt>
          <cx:pt idx="5222">64</cx:pt>
          <cx:pt idx="5223">64</cx:pt>
          <cx:pt idx="5224">64</cx:pt>
          <cx:pt idx="5225">64</cx:pt>
          <cx:pt idx="5226">47</cx:pt>
          <cx:pt idx="5227">47</cx:pt>
          <cx:pt idx="5228">47</cx:pt>
          <cx:pt idx="5229">47</cx:pt>
          <cx:pt idx="5230">47</cx:pt>
          <cx:pt idx="5231">47</cx:pt>
          <cx:pt idx="5232">47</cx:pt>
          <cx:pt idx="5233">47</cx:pt>
          <cx:pt idx="5234">47</cx:pt>
          <cx:pt idx="5235">47</cx:pt>
          <cx:pt idx="5236">49</cx:pt>
          <cx:pt idx="5237">49</cx:pt>
          <cx:pt idx="5238">49</cx:pt>
          <cx:pt idx="5239">35</cx:pt>
          <cx:pt idx="5240">35</cx:pt>
          <cx:pt idx="5241">35</cx:pt>
          <cx:pt idx="5242">35</cx:pt>
          <cx:pt idx="5243">35</cx:pt>
          <cx:pt idx="5244">65</cx:pt>
          <cx:pt idx="5245">65</cx:pt>
          <cx:pt idx="5246">65</cx:pt>
          <cx:pt idx="5247">65</cx:pt>
          <cx:pt idx="5248">65</cx:pt>
          <cx:pt idx="5249">65</cx:pt>
          <cx:pt idx="5250">65</cx:pt>
          <cx:pt idx="5251">34</cx:pt>
          <cx:pt idx="5252">34</cx:pt>
          <cx:pt idx="5253">34</cx:pt>
          <cx:pt idx="5254">34</cx:pt>
          <cx:pt idx="5255">34</cx:pt>
          <cx:pt idx="5256">34</cx:pt>
          <cx:pt idx="5257">34</cx:pt>
          <cx:pt idx="5258">34</cx:pt>
          <cx:pt idx="5259">34</cx:pt>
          <cx:pt idx="5260">34</cx:pt>
          <cx:pt idx="5261">41</cx:pt>
          <cx:pt idx="5262">41</cx:pt>
          <cx:pt idx="5263">41</cx:pt>
          <cx:pt idx="5264">41</cx:pt>
          <cx:pt idx="5265">41</cx:pt>
          <cx:pt idx="5266">41</cx:pt>
          <cx:pt idx="5267">41</cx:pt>
          <cx:pt idx="5268">41</cx:pt>
          <cx:pt idx="5269">30</cx:pt>
          <cx:pt idx="5270">30</cx:pt>
          <cx:pt idx="5271">30</cx:pt>
          <cx:pt idx="5272">30</cx:pt>
          <cx:pt idx="5273">30</cx:pt>
          <cx:pt idx="5274">30</cx:pt>
          <cx:pt idx="5275">30</cx:pt>
          <cx:pt idx="5276">69</cx:pt>
          <cx:pt idx="5277">69</cx:pt>
          <cx:pt idx="5278">69</cx:pt>
          <cx:pt idx="5279">69</cx:pt>
          <cx:pt idx="5280">69</cx:pt>
          <cx:pt idx="5281">69</cx:pt>
          <cx:pt idx="5282">24</cx:pt>
          <cx:pt idx="5283">24</cx:pt>
          <cx:pt idx="5284">24</cx:pt>
          <cx:pt idx="5285">24</cx:pt>
          <cx:pt idx="5286">24</cx:pt>
          <cx:pt idx="5287">24</cx:pt>
          <cx:pt idx="5288">46</cx:pt>
          <cx:pt idx="5289">46</cx:pt>
          <cx:pt idx="5290">46</cx:pt>
          <cx:pt idx="5291">46</cx:pt>
          <cx:pt idx="5292">46</cx:pt>
          <cx:pt idx="5293">46</cx:pt>
          <cx:pt idx="5294">44</cx:pt>
          <cx:pt idx="5295">44</cx:pt>
          <cx:pt idx="5296">44</cx:pt>
          <cx:pt idx="5297">44</cx:pt>
          <cx:pt idx="5298">44</cx:pt>
          <cx:pt idx="5299">44</cx:pt>
          <cx:pt idx="5300">44</cx:pt>
          <cx:pt idx="5301">44</cx:pt>
          <cx:pt idx="5302">44</cx:pt>
          <cx:pt idx="5303">45</cx:pt>
          <cx:pt idx="5304">45</cx:pt>
          <cx:pt idx="5305">45</cx:pt>
          <cx:pt idx="5306">45</cx:pt>
          <cx:pt idx="5307">45</cx:pt>
          <cx:pt idx="5308">28</cx:pt>
          <cx:pt idx="5309">28</cx:pt>
          <cx:pt idx="5310">28</cx:pt>
          <cx:pt idx="5311">28</cx:pt>
          <cx:pt idx="5312">28</cx:pt>
          <cx:pt idx="5313">28</cx:pt>
          <cx:pt idx="5314">28</cx:pt>
          <cx:pt idx="5315">51</cx:pt>
          <cx:pt idx="5316">51</cx:pt>
          <cx:pt idx="5317">51</cx:pt>
          <cx:pt idx="5318">51</cx:pt>
          <cx:pt idx="5319">58</cx:pt>
          <cx:pt idx="5320">58</cx:pt>
          <cx:pt idx="5321">58</cx:pt>
          <cx:pt idx="5322">58</cx:pt>
          <cx:pt idx="5323">58</cx:pt>
          <cx:pt idx="5324">32</cx:pt>
          <cx:pt idx="5325">32</cx:pt>
          <cx:pt idx="5326">32</cx:pt>
          <cx:pt idx="5327">32</cx:pt>
          <cx:pt idx="5328">32</cx:pt>
          <cx:pt idx="5329">32</cx:pt>
          <cx:pt idx="5330">32</cx:pt>
          <cx:pt idx="5331">32</cx:pt>
          <cx:pt idx="5332">32</cx:pt>
          <cx:pt idx="5333">41</cx:pt>
          <cx:pt idx="5334">41</cx:pt>
          <cx:pt idx="5335">25</cx:pt>
          <cx:pt idx="5336">45</cx:pt>
          <cx:pt idx="5337">53</cx:pt>
          <cx:pt idx="5338">53</cx:pt>
          <cx:pt idx="5339">53</cx:pt>
          <cx:pt idx="5340">53</cx:pt>
          <cx:pt idx="5341">53</cx:pt>
          <cx:pt idx="5342">37</cx:pt>
          <cx:pt idx="5343">37</cx:pt>
          <cx:pt idx="5344">70</cx:pt>
          <cx:pt idx="5345">70</cx:pt>
          <cx:pt idx="5346">70</cx:pt>
          <cx:pt idx="5347">70</cx:pt>
          <cx:pt idx="5348">70</cx:pt>
          <cx:pt idx="5349">70</cx:pt>
          <cx:pt idx="5350">70</cx:pt>
          <cx:pt idx="5351">70</cx:pt>
          <cx:pt idx="5352">70</cx:pt>
          <cx:pt idx="5353">65</cx:pt>
          <cx:pt idx="5354">65</cx:pt>
          <cx:pt idx="5355">65</cx:pt>
          <cx:pt idx="5356">65</cx:pt>
          <cx:pt idx="5357">65</cx:pt>
          <cx:pt idx="5358">65</cx:pt>
          <cx:pt idx="5359">65</cx:pt>
          <cx:pt idx="5360">65</cx:pt>
          <cx:pt idx="5361">65</cx:pt>
          <cx:pt idx="5362">65</cx:pt>
          <cx:pt idx="5363">57</cx:pt>
          <cx:pt idx="5364">57</cx:pt>
          <cx:pt idx="5365">57</cx:pt>
          <cx:pt idx="5366">57</cx:pt>
          <cx:pt idx="5367">57</cx:pt>
          <cx:pt idx="5368">57</cx:pt>
          <cx:pt idx="5369">68</cx:pt>
          <cx:pt idx="5370">68</cx:pt>
          <cx:pt idx="5371">68</cx:pt>
          <cx:pt idx="5372">68</cx:pt>
          <cx:pt idx="5373">58</cx:pt>
          <cx:pt idx="5374">58</cx:pt>
          <cx:pt idx="5375">58</cx:pt>
          <cx:pt idx="5376">58</cx:pt>
          <cx:pt idx="5377">24</cx:pt>
          <cx:pt idx="5378">24</cx:pt>
          <cx:pt idx="5379">24</cx:pt>
          <cx:pt idx="5380">24</cx:pt>
          <cx:pt idx="5381">24</cx:pt>
          <cx:pt idx="5382">24</cx:pt>
          <cx:pt idx="5383">24</cx:pt>
          <cx:pt idx="5384">24</cx:pt>
          <cx:pt idx="5385">24</cx:pt>
          <cx:pt idx="5386">50</cx:pt>
          <cx:pt idx="5387">50</cx:pt>
          <cx:pt idx="5388">50</cx:pt>
          <cx:pt idx="5389">50</cx:pt>
          <cx:pt idx="5390">50</cx:pt>
          <cx:pt idx="5391">50</cx:pt>
          <cx:pt idx="5392">56</cx:pt>
          <cx:pt idx="5393">20</cx:pt>
          <cx:pt idx="5394">62</cx:pt>
          <cx:pt idx="5395">62</cx:pt>
          <cx:pt idx="5396">62</cx:pt>
          <cx:pt idx="5397">62</cx:pt>
          <cx:pt idx="5398">62</cx:pt>
          <cx:pt idx="5399">59</cx:pt>
          <cx:pt idx="5400">59</cx:pt>
          <cx:pt idx="5401">59</cx:pt>
          <cx:pt idx="5402">59</cx:pt>
          <cx:pt idx="5403">59</cx:pt>
          <cx:pt idx="5404">59</cx:pt>
          <cx:pt idx="5405">59</cx:pt>
          <cx:pt idx="5406">59</cx:pt>
          <cx:pt idx="5407">59</cx:pt>
          <cx:pt idx="5408">59</cx:pt>
          <cx:pt idx="5409">20</cx:pt>
          <cx:pt idx="5410">20</cx:pt>
          <cx:pt idx="5411">20</cx:pt>
          <cx:pt idx="5412">20</cx:pt>
          <cx:pt idx="5413">20</cx:pt>
          <cx:pt idx="5414">20</cx:pt>
          <cx:pt idx="5415">20</cx:pt>
          <cx:pt idx="5416">18</cx:pt>
          <cx:pt idx="5417">18</cx:pt>
          <cx:pt idx="5418">18</cx:pt>
          <cx:pt idx="5419">18</cx:pt>
          <cx:pt idx="5420">18</cx:pt>
          <cx:pt idx="5421">18</cx:pt>
          <cx:pt idx="5422">31</cx:pt>
          <cx:pt idx="5423">31</cx:pt>
          <cx:pt idx="5424">31</cx:pt>
          <cx:pt idx="5425">31</cx:pt>
          <cx:pt idx="5426">31</cx:pt>
          <cx:pt idx="5427">31</cx:pt>
          <cx:pt idx="5428">31</cx:pt>
          <cx:pt idx="5429">31</cx:pt>
          <cx:pt idx="5430">31</cx:pt>
          <cx:pt idx="5431">31</cx:pt>
          <cx:pt idx="5432">43</cx:pt>
          <cx:pt idx="5433">43</cx:pt>
          <cx:pt idx="5434">43</cx:pt>
          <cx:pt idx="5435">43</cx:pt>
          <cx:pt idx="5436">43</cx:pt>
          <cx:pt idx="5437">43</cx:pt>
          <cx:pt idx="5438">43</cx:pt>
          <cx:pt idx="5439">43</cx:pt>
          <cx:pt idx="5440">43</cx:pt>
          <cx:pt idx="5441">43</cx:pt>
          <cx:pt idx="5442">63</cx:pt>
          <cx:pt idx="5443">63</cx:pt>
          <cx:pt idx="5444">63</cx:pt>
          <cx:pt idx="5445">63</cx:pt>
          <cx:pt idx="5446">63</cx:pt>
          <cx:pt idx="5447">63</cx:pt>
          <cx:pt idx="5448">63</cx:pt>
          <cx:pt idx="5449">63</cx:pt>
          <cx:pt idx="5450">63</cx:pt>
          <cx:pt idx="5451">51</cx:pt>
          <cx:pt idx="5452">51</cx:pt>
          <cx:pt idx="5453">51</cx:pt>
          <cx:pt idx="5454">51</cx:pt>
          <cx:pt idx="5455">51</cx:pt>
          <cx:pt idx="5456">35</cx:pt>
          <cx:pt idx="5457">35</cx:pt>
          <cx:pt idx="5458">35</cx:pt>
          <cx:pt idx="5459">35</cx:pt>
          <cx:pt idx="5460">35</cx:pt>
          <cx:pt idx="5461">35</cx:pt>
          <cx:pt idx="5462">35</cx:pt>
          <cx:pt idx="5463">35</cx:pt>
          <cx:pt idx="5464">35</cx:pt>
          <cx:pt idx="5465">35</cx:pt>
          <cx:pt idx="5466">29</cx:pt>
          <cx:pt idx="5467">29</cx:pt>
          <cx:pt idx="5468">29</cx:pt>
          <cx:pt idx="5469">29</cx:pt>
          <cx:pt idx="5470">21</cx:pt>
          <cx:pt idx="5471">21</cx:pt>
          <cx:pt idx="5472">21</cx:pt>
          <cx:pt idx="5473">21</cx:pt>
          <cx:pt idx="5474">21</cx:pt>
          <cx:pt idx="5475">21</cx:pt>
          <cx:pt idx="5476">21</cx:pt>
          <cx:pt idx="5477">21</cx:pt>
          <cx:pt idx="5478">21</cx:pt>
          <cx:pt idx="5479">32</cx:pt>
          <cx:pt idx="5480">32</cx:pt>
          <cx:pt idx="5481">32</cx:pt>
          <cx:pt idx="5482">32</cx:pt>
          <cx:pt idx="5483">25</cx:pt>
          <cx:pt idx="5484">25</cx:pt>
          <cx:pt idx="5485">25</cx:pt>
          <cx:pt idx="5486">19</cx:pt>
          <cx:pt idx="5487">19</cx:pt>
          <cx:pt idx="5488">19</cx:pt>
          <cx:pt idx="5489">19</cx:pt>
          <cx:pt idx="5490">19</cx:pt>
          <cx:pt idx="5491">19</cx:pt>
          <cx:pt idx="5492">19</cx:pt>
          <cx:pt idx="5493">19</cx:pt>
          <cx:pt idx="5494">64</cx:pt>
          <cx:pt idx="5495">64</cx:pt>
          <cx:pt idx="5496">62</cx:pt>
          <cx:pt idx="5497">62</cx:pt>
          <cx:pt idx="5498">62</cx:pt>
          <cx:pt idx="5499">62</cx:pt>
          <cx:pt idx="5500">62</cx:pt>
          <cx:pt idx="5501">62</cx:pt>
          <cx:pt idx="5502">62</cx:pt>
          <cx:pt idx="5503">62</cx:pt>
          <cx:pt idx="5504">54</cx:pt>
          <cx:pt idx="5505">54</cx:pt>
          <cx:pt idx="5506">54</cx:pt>
          <cx:pt idx="5507">54</cx:pt>
          <cx:pt idx="5508">54</cx:pt>
          <cx:pt idx="5509">54</cx:pt>
          <cx:pt idx="5510">54</cx:pt>
          <cx:pt idx="5511">54</cx:pt>
          <cx:pt idx="5512">54</cx:pt>
          <cx:pt idx="5513">22</cx:pt>
          <cx:pt idx="5514">22</cx:pt>
          <cx:pt idx="5515">22</cx:pt>
          <cx:pt idx="5516">22</cx:pt>
          <cx:pt idx="5517">22</cx:pt>
          <cx:pt idx="5518">22</cx:pt>
          <cx:pt idx="5519">22</cx:pt>
          <cx:pt idx="5520">22</cx:pt>
          <cx:pt idx="5521">22</cx:pt>
          <cx:pt idx="5522">68</cx:pt>
          <cx:pt idx="5523">68</cx:pt>
          <cx:pt idx="5524">68</cx:pt>
          <cx:pt idx="5525">68</cx:pt>
          <cx:pt idx="5526">68</cx:pt>
          <cx:pt idx="5527">68</cx:pt>
          <cx:pt idx="5528">68</cx:pt>
          <cx:pt idx="5529">68</cx:pt>
          <cx:pt idx="5530">68</cx:pt>
          <cx:pt idx="5531">68</cx:pt>
          <cx:pt idx="5532">25</cx:pt>
          <cx:pt idx="5533">25</cx:pt>
          <cx:pt idx="5534">25</cx:pt>
          <cx:pt idx="5535">25</cx:pt>
          <cx:pt idx="5536">25</cx:pt>
          <cx:pt idx="5537">25</cx:pt>
          <cx:pt idx="5538">25</cx:pt>
          <cx:pt idx="5539">25</cx:pt>
          <cx:pt idx="5540">25</cx:pt>
          <cx:pt idx="5541">25</cx:pt>
          <cx:pt idx="5542">43</cx:pt>
          <cx:pt idx="5543">43</cx:pt>
          <cx:pt idx="5544">34</cx:pt>
          <cx:pt idx="5545">34</cx:pt>
          <cx:pt idx="5546">34</cx:pt>
          <cx:pt idx="5547">34</cx:pt>
          <cx:pt idx="5548">34</cx:pt>
          <cx:pt idx="5549">34</cx:pt>
          <cx:pt idx="5550">34</cx:pt>
          <cx:pt idx="5551">34</cx:pt>
          <cx:pt idx="5552">34</cx:pt>
          <cx:pt idx="5553">34</cx:pt>
          <cx:pt idx="5554">22</cx:pt>
          <cx:pt idx="5555">22</cx:pt>
          <cx:pt idx="5556">22</cx:pt>
          <cx:pt idx="5557">22</cx:pt>
          <cx:pt idx="5558">22</cx:pt>
          <cx:pt idx="5559">22</cx:pt>
          <cx:pt idx="5560">22</cx:pt>
          <cx:pt idx="5561">22</cx:pt>
          <cx:pt idx="5562">22</cx:pt>
          <cx:pt idx="5563">66</cx:pt>
          <cx:pt idx="5564">66</cx:pt>
          <cx:pt idx="5565">66</cx:pt>
          <cx:pt idx="5566">62</cx:pt>
          <cx:pt idx="5567">62</cx:pt>
          <cx:pt idx="5568">62</cx:pt>
          <cx:pt idx="5569">62</cx:pt>
          <cx:pt idx="5570">62</cx:pt>
          <cx:pt idx="5571">27</cx:pt>
          <cx:pt idx="5572">27</cx:pt>
          <cx:pt idx="5573">27</cx:pt>
          <cx:pt idx="5574">27</cx:pt>
          <cx:pt idx="5575">27</cx:pt>
          <cx:pt idx="5576">27</cx:pt>
          <cx:pt idx="5577">21</cx:pt>
          <cx:pt idx="5578">21</cx:pt>
          <cx:pt idx="5579">21</cx:pt>
          <cx:pt idx="5580">21</cx:pt>
          <cx:pt idx="5581">21</cx:pt>
          <cx:pt idx="5582">21</cx:pt>
          <cx:pt idx="5583">21</cx:pt>
          <cx:pt idx="5584">21</cx:pt>
          <cx:pt idx="5585">21</cx:pt>
          <cx:pt idx="5586">21</cx:pt>
          <cx:pt idx="5587">43</cx:pt>
          <cx:pt idx="5588">43</cx:pt>
          <cx:pt idx="5589">43</cx:pt>
          <cx:pt idx="5590">43</cx:pt>
          <cx:pt idx="5591">43</cx:pt>
          <cx:pt idx="5592">43</cx:pt>
          <cx:pt idx="5593">43</cx:pt>
          <cx:pt idx="5594">38</cx:pt>
          <cx:pt idx="5595">38</cx:pt>
          <cx:pt idx="5596">38</cx:pt>
          <cx:pt idx="5597">23</cx:pt>
          <cx:pt idx="5598">23</cx:pt>
          <cx:pt idx="5599">23</cx:pt>
          <cx:pt idx="5600">23</cx:pt>
          <cx:pt idx="5601">23</cx:pt>
          <cx:pt idx="5602">23</cx:pt>
          <cx:pt idx="5603">40</cx:pt>
          <cx:pt idx="5604">40</cx:pt>
          <cx:pt idx="5605">40</cx:pt>
          <cx:pt idx="5606">46</cx:pt>
          <cx:pt idx="5607">46</cx:pt>
          <cx:pt idx="5608">46</cx:pt>
          <cx:pt idx="5609">46</cx:pt>
          <cx:pt idx="5610">65</cx:pt>
          <cx:pt idx="5611">65</cx:pt>
          <cx:pt idx="5612">65</cx:pt>
          <cx:pt idx="5613">65</cx:pt>
          <cx:pt idx="5614">69</cx:pt>
          <cx:pt idx="5615">69</cx:pt>
          <cx:pt idx="5616">69</cx:pt>
          <cx:pt idx="5617">69</cx:pt>
          <cx:pt idx="5618">27</cx:pt>
          <cx:pt idx="5619">27</cx:pt>
          <cx:pt idx="5620">27</cx:pt>
          <cx:pt idx="5621">27</cx:pt>
          <cx:pt idx="5622">39</cx:pt>
          <cx:pt idx="5623">39</cx:pt>
          <cx:pt idx="5624">39</cx:pt>
          <cx:pt idx="5625">39</cx:pt>
          <cx:pt idx="5626">39</cx:pt>
          <cx:pt idx="5627">39</cx:pt>
          <cx:pt idx="5628">39</cx:pt>
          <cx:pt idx="5629">21</cx:pt>
          <cx:pt idx="5630">21</cx:pt>
          <cx:pt idx="5631">21</cx:pt>
          <cx:pt idx="5632">21</cx:pt>
          <cx:pt idx="5633">21</cx:pt>
          <cx:pt idx="5634">21</cx:pt>
          <cx:pt idx="5635">62</cx:pt>
          <cx:pt idx="5636">62</cx:pt>
          <cx:pt idx="5637">62</cx:pt>
          <cx:pt idx="5638">62</cx:pt>
          <cx:pt idx="5639">34</cx:pt>
          <cx:pt idx="5640">34</cx:pt>
          <cx:pt idx="5641">34</cx:pt>
          <cx:pt idx="5642">34</cx:pt>
          <cx:pt idx="5643">34</cx:pt>
          <cx:pt idx="5644">34</cx:pt>
          <cx:pt idx="5645">21</cx:pt>
          <cx:pt idx="5646">21</cx:pt>
          <cx:pt idx="5647">25</cx:pt>
          <cx:pt idx="5648">25</cx:pt>
          <cx:pt idx="5649">25</cx:pt>
          <cx:pt idx="5650">25</cx:pt>
          <cx:pt idx="5651">25</cx:pt>
          <cx:pt idx="5652">70</cx:pt>
          <cx:pt idx="5653">70</cx:pt>
          <cx:pt idx="5654">70</cx:pt>
          <cx:pt idx="5655">18</cx:pt>
          <cx:pt idx="5656">18</cx:pt>
          <cx:pt idx="5657">18</cx:pt>
          <cx:pt idx="5658">18</cx:pt>
          <cx:pt idx="5659">18</cx:pt>
          <cx:pt idx="5660">34</cx:pt>
          <cx:pt idx="5661">34</cx:pt>
          <cx:pt idx="5662">34</cx:pt>
          <cx:pt idx="5663">34</cx:pt>
          <cx:pt idx="5664">34</cx:pt>
          <cx:pt idx="5665">34</cx:pt>
          <cx:pt idx="5666">34</cx:pt>
          <cx:pt idx="5667">34</cx:pt>
          <cx:pt idx="5668">34</cx:pt>
          <cx:pt idx="5669">35</cx:pt>
          <cx:pt idx="5670">35</cx:pt>
          <cx:pt idx="5671">35</cx:pt>
          <cx:pt idx="5672">35</cx:pt>
          <cx:pt idx="5673">35</cx:pt>
          <cx:pt idx="5674">35</cx:pt>
          <cx:pt idx="5675">35</cx:pt>
          <cx:pt idx="5676">35</cx:pt>
          <cx:pt idx="5677">35</cx:pt>
          <cx:pt idx="5678">35</cx:pt>
          <cx:pt idx="5679">24</cx:pt>
          <cx:pt idx="5680">24</cx:pt>
          <cx:pt idx="5681">24</cx:pt>
          <cx:pt idx="5682">63</cx:pt>
          <cx:pt idx="5683">63</cx:pt>
          <cx:pt idx="5684">63</cx:pt>
          <cx:pt idx="5685">63</cx:pt>
          <cx:pt idx="5686">63</cx:pt>
          <cx:pt idx="5687">63</cx:pt>
          <cx:pt idx="5688">63</cx:pt>
          <cx:pt idx="5689">63</cx:pt>
          <cx:pt idx="5690">53</cx:pt>
          <cx:pt idx="5691">53</cx:pt>
          <cx:pt idx="5692">68</cx:pt>
          <cx:pt idx="5693">68</cx:pt>
          <cx:pt idx="5694">68</cx:pt>
          <cx:pt idx="5695">68</cx:pt>
          <cx:pt idx="5696">68</cx:pt>
          <cx:pt idx="5697">68</cx:pt>
          <cx:pt idx="5698">41</cx:pt>
          <cx:pt idx="5699">41</cx:pt>
          <cx:pt idx="5700">37</cx:pt>
          <cx:pt idx="5701">37</cx:pt>
          <cx:pt idx="5702">37</cx:pt>
          <cx:pt idx="5703">37</cx:pt>
          <cx:pt idx="5704">37</cx:pt>
          <cx:pt idx="5705">37</cx:pt>
          <cx:pt idx="5706">37</cx:pt>
          <cx:pt idx="5707">40</cx:pt>
          <cx:pt idx="5708">40</cx:pt>
          <cx:pt idx="5709">40</cx:pt>
          <cx:pt idx="5710">40</cx:pt>
          <cx:pt idx="5711">40</cx:pt>
          <cx:pt idx="5712">40</cx:pt>
          <cx:pt idx="5713">65</cx:pt>
          <cx:pt idx="5714">20</cx:pt>
          <cx:pt idx="5715">20</cx:pt>
          <cx:pt idx="5716">20</cx:pt>
          <cx:pt idx="5717">20</cx:pt>
          <cx:pt idx="5718">20</cx:pt>
          <cx:pt idx="5719">20</cx:pt>
          <cx:pt idx="5720">39</cx:pt>
          <cx:pt idx="5721">39</cx:pt>
          <cx:pt idx="5722">39</cx:pt>
          <cx:pt idx="5723">39</cx:pt>
          <cx:pt idx="5724">39</cx:pt>
          <cx:pt idx="5725">27</cx:pt>
          <cx:pt idx="5726">27</cx:pt>
          <cx:pt idx="5727">27</cx:pt>
          <cx:pt idx="5728">27</cx:pt>
          <cx:pt idx="5729">27</cx:pt>
          <cx:pt idx="5730">29</cx:pt>
          <cx:pt idx="5731">29</cx:pt>
          <cx:pt idx="5732">29</cx:pt>
          <cx:pt idx="5733">29</cx:pt>
          <cx:pt idx="5734">29</cx:pt>
          <cx:pt idx="5735">29</cx:pt>
          <cx:pt idx="5736">29</cx:pt>
          <cx:pt idx="5737">29</cx:pt>
          <cx:pt idx="5738">29</cx:pt>
          <cx:pt idx="5739">29</cx:pt>
          <cx:pt idx="5740">18</cx:pt>
          <cx:pt idx="5741">18</cx:pt>
          <cx:pt idx="5742">18</cx:pt>
          <cx:pt idx="5743">45</cx:pt>
          <cx:pt idx="5744">45</cx:pt>
          <cx:pt idx="5745">45</cx:pt>
          <cx:pt idx="5746">45</cx:pt>
          <cx:pt idx="5747">45</cx:pt>
          <cx:pt idx="5748">68</cx:pt>
          <cx:pt idx="5749">68</cx:pt>
          <cx:pt idx="5750">68</cx:pt>
          <cx:pt idx="5751">68</cx:pt>
          <cx:pt idx="5752">68</cx:pt>
          <cx:pt idx="5753">68</cx:pt>
          <cx:pt idx="5754">68</cx:pt>
          <cx:pt idx="5755">68</cx:pt>
          <cx:pt idx="5756">64</cx:pt>
          <cx:pt idx="5757">64</cx:pt>
          <cx:pt idx="5758">64</cx:pt>
          <cx:pt idx="5759">64</cx:pt>
          <cx:pt idx="5760">64</cx:pt>
          <cx:pt idx="5761">70</cx:pt>
          <cx:pt idx="5762">55</cx:pt>
          <cx:pt idx="5763">55</cx:pt>
          <cx:pt idx="5764">55</cx:pt>
          <cx:pt idx="5765">51</cx:pt>
          <cx:pt idx="5766">51</cx:pt>
          <cx:pt idx="5767">51</cx:pt>
          <cx:pt idx="5768">51</cx:pt>
          <cx:pt idx="5769">51</cx:pt>
          <cx:pt idx="5770">23</cx:pt>
          <cx:pt idx="5771">23</cx:pt>
          <cx:pt idx="5772">23</cx:pt>
          <cx:pt idx="5773">23</cx:pt>
          <cx:pt idx="5774">23</cx:pt>
          <cx:pt idx="5775">23</cx:pt>
          <cx:pt idx="5776">23</cx:pt>
          <cx:pt idx="5777">69</cx:pt>
          <cx:pt idx="5778">69</cx:pt>
          <cx:pt idx="5779">69</cx:pt>
          <cx:pt idx="5780">69</cx:pt>
          <cx:pt idx="5781">69</cx:pt>
          <cx:pt idx="5782">69</cx:pt>
          <cx:pt idx="5783">51</cx:pt>
          <cx:pt idx="5784">51</cx:pt>
          <cx:pt idx="5785">51</cx:pt>
          <cx:pt idx="5786">51</cx:pt>
          <cx:pt idx="5787">51</cx:pt>
          <cx:pt idx="5788">51</cx:pt>
          <cx:pt idx="5789">51</cx:pt>
          <cx:pt idx="5790">51</cx:pt>
          <cx:pt idx="5791">70</cx:pt>
          <cx:pt idx="5792">70</cx:pt>
          <cx:pt idx="5793">70</cx:pt>
          <cx:pt idx="5794">70</cx:pt>
          <cx:pt idx="5795">60</cx:pt>
          <cx:pt idx="5796">60</cx:pt>
          <cx:pt idx="5797">60</cx:pt>
          <cx:pt idx="5798">60</cx:pt>
          <cx:pt idx="5799">60</cx:pt>
          <cx:pt idx="5800">60</cx:pt>
          <cx:pt idx="5801">60</cx:pt>
          <cx:pt idx="5802">47</cx:pt>
          <cx:pt idx="5803">47</cx:pt>
          <cx:pt idx="5804">47</cx:pt>
          <cx:pt idx="5805">47</cx:pt>
          <cx:pt idx="5806">47</cx:pt>
          <cx:pt idx="5807">47</cx:pt>
          <cx:pt idx="5808">47</cx:pt>
          <cx:pt idx="5809">47</cx:pt>
          <cx:pt idx="5810">47</cx:pt>
          <cx:pt idx="5811">34</cx:pt>
          <cx:pt idx="5812">34</cx:pt>
          <cx:pt idx="5813">34</cx:pt>
          <cx:pt idx="5814">34</cx:pt>
          <cx:pt idx="5815">34</cx:pt>
          <cx:pt idx="5816">34</cx:pt>
          <cx:pt idx="5817">34</cx:pt>
          <cx:pt idx="5818">34</cx:pt>
          <cx:pt idx="5819">34</cx:pt>
          <cx:pt idx="5820">63</cx:pt>
          <cx:pt idx="5821">63</cx:pt>
          <cx:pt idx="5822">63</cx:pt>
          <cx:pt idx="5823">63</cx:pt>
          <cx:pt idx="5824">63</cx:pt>
          <cx:pt idx="5825">19</cx:pt>
          <cx:pt idx="5826">19</cx:pt>
          <cx:pt idx="5827">19</cx:pt>
          <cx:pt idx="5828">19</cx:pt>
          <cx:pt idx="5829">19</cx:pt>
          <cx:pt idx="5830">19</cx:pt>
          <cx:pt idx="5831">19</cx:pt>
          <cx:pt idx="5832">19</cx:pt>
          <cx:pt idx="5833">19</cx:pt>
          <cx:pt idx="5834">42</cx:pt>
          <cx:pt idx="5835">42</cx:pt>
          <cx:pt idx="5836">42</cx:pt>
          <cx:pt idx="5837">42</cx:pt>
          <cx:pt idx="5838">39</cx:pt>
          <cx:pt idx="5839">39</cx:pt>
          <cx:pt idx="5840">58</cx:pt>
          <cx:pt idx="5841">58</cx:pt>
          <cx:pt idx="5842">58</cx:pt>
          <cx:pt idx="5843">58</cx:pt>
          <cx:pt idx="5844">58</cx:pt>
          <cx:pt idx="5845">58</cx:pt>
          <cx:pt idx="5846">63</cx:pt>
          <cx:pt idx="5847">63</cx:pt>
          <cx:pt idx="5848">63</cx:pt>
          <cx:pt idx="5849">63</cx:pt>
          <cx:pt idx="5850">63</cx:pt>
          <cx:pt idx="5851">63</cx:pt>
          <cx:pt idx="5852">63</cx:pt>
          <cx:pt idx="5853">63</cx:pt>
          <cx:pt idx="5854">48</cx:pt>
          <cx:pt idx="5855">48</cx:pt>
          <cx:pt idx="5856">48</cx:pt>
          <cx:pt idx="5857">48</cx:pt>
          <cx:pt idx="5858">48</cx:pt>
          <cx:pt idx="5859">48</cx:pt>
          <cx:pt idx="5860">22</cx:pt>
          <cx:pt idx="5861">22</cx:pt>
          <cx:pt idx="5862">22</cx:pt>
          <cx:pt idx="5863">56</cx:pt>
          <cx:pt idx="5864">56</cx:pt>
          <cx:pt idx="5865">56</cx:pt>
          <cx:pt idx="5866">56</cx:pt>
          <cx:pt idx="5867">56</cx:pt>
          <cx:pt idx="5868">56</cx:pt>
          <cx:pt idx="5869">30</cx:pt>
          <cx:pt idx="5870">30</cx:pt>
          <cx:pt idx="5871">30</cx:pt>
          <cx:pt idx="5872">30</cx:pt>
          <cx:pt idx="5873">30</cx:pt>
          <cx:pt idx="5874">30</cx:pt>
          <cx:pt idx="5875">30</cx:pt>
          <cx:pt idx="5876">64</cx:pt>
          <cx:pt idx="5877">64</cx:pt>
          <cx:pt idx="5878">64</cx:pt>
          <cx:pt idx="5879">64</cx:pt>
          <cx:pt idx="5880">64</cx:pt>
          <cx:pt idx="5881">64</cx:pt>
          <cx:pt idx="5882">64</cx:pt>
          <cx:pt idx="5883">64</cx:pt>
          <cx:pt idx="5884">64</cx:pt>
          <cx:pt idx="5885">63</cx:pt>
          <cx:pt idx="5886">63</cx:pt>
          <cx:pt idx="5887">63</cx:pt>
          <cx:pt idx="5888">26</cx:pt>
          <cx:pt idx="5889">26</cx:pt>
          <cx:pt idx="5890">26</cx:pt>
          <cx:pt idx="5891">26</cx:pt>
          <cx:pt idx="5892">26</cx:pt>
          <cx:pt idx="5893">26</cx:pt>
          <cx:pt idx="5894">26</cx:pt>
          <cx:pt idx="5895">26</cx:pt>
          <cx:pt idx="5896">41</cx:pt>
          <cx:pt idx="5897">41</cx:pt>
          <cx:pt idx="5898">41</cx:pt>
          <cx:pt idx="5899">41</cx:pt>
          <cx:pt idx="5900">41</cx:pt>
          <cx:pt idx="5901">41</cx:pt>
          <cx:pt idx="5902">41</cx:pt>
          <cx:pt idx="5903">41</cx:pt>
          <cx:pt idx="5904">41</cx:pt>
          <cx:pt idx="5905">41</cx:pt>
          <cx:pt idx="5906">54</cx:pt>
          <cx:pt idx="5907">54</cx:pt>
          <cx:pt idx="5908">54</cx:pt>
          <cx:pt idx="5909">54</cx:pt>
          <cx:pt idx="5910">54</cx:pt>
          <cx:pt idx="5911">25</cx:pt>
          <cx:pt idx="5912">25</cx:pt>
          <cx:pt idx="5913">25</cx:pt>
          <cx:pt idx="5914">45</cx:pt>
          <cx:pt idx="5915">45</cx:pt>
          <cx:pt idx="5916">45</cx:pt>
          <cx:pt idx="5917">33</cx:pt>
          <cx:pt idx="5918">33</cx:pt>
          <cx:pt idx="5919">33</cx:pt>
          <cx:pt idx="5920">33</cx:pt>
          <cx:pt idx="5921">33</cx:pt>
          <cx:pt idx="5922">33</cx:pt>
          <cx:pt idx="5923">22</cx:pt>
          <cx:pt idx="5924">22</cx:pt>
          <cx:pt idx="5925">22</cx:pt>
          <cx:pt idx="5926">22</cx:pt>
          <cx:pt idx="5927">22</cx:pt>
          <cx:pt idx="5928">22</cx:pt>
          <cx:pt idx="5929">22</cx:pt>
          <cx:pt idx="5930">64</cx:pt>
          <cx:pt idx="5931">44</cx:pt>
          <cx:pt idx="5932">44</cx:pt>
          <cx:pt idx="5933">21</cx:pt>
          <cx:pt idx="5934">21</cx:pt>
          <cx:pt idx="5935">21</cx:pt>
          <cx:pt idx="5936">21</cx:pt>
          <cx:pt idx="5937">21</cx:pt>
          <cx:pt idx="5938">21</cx:pt>
          <cx:pt idx="5939">21</cx:pt>
          <cx:pt idx="5940">21</cx:pt>
          <cx:pt idx="5941">27</cx:pt>
          <cx:pt idx="5942">27</cx:pt>
          <cx:pt idx="5943">27</cx:pt>
          <cx:pt idx="5944">62</cx:pt>
          <cx:pt idx="5945">62</cx:pt>
          <cx:pt idx="5946">62</cx:pt>
          <cx:pt idx="5947">62</cx:pt>
          <cx:pt idx="5948">62</cx:pt>
          <cx:pt idx="5949">62</cx:pt>
          <cx:pt idx="5950">62</cx:pt>
          <cx:pt idx="5951">62</cx:pt>
          <cx:pt idx="5952">62</cx:pt>
          <cx:pt idx="5953">62</cx:pt>
          <cx:pt idx="5954">35</cx:pt>
          <cx:pt idx="5955">35</cx:pt>
          <cx:pt idx="5956">35</cx:pt>
          <cx:pt idx="5957">35</cx:pt>
          <cx:pt idx="5958">35</cx:pt>
          <cx:pt idx="5959">35</cx:pt>
          <cx:pt idx="5960">35</cx:pt>
          <cx:pt idx="5961">35</cx:pt>
          <cx:pt idx="5962">20</cx:pt>
          <cx:pt idx="5963">34</cx:pt>
          <cx:pt idx="5964">34</cx:pt>
          <cx:pt idx="5965">34</cx:pt>
          <cx:pt idx="5966">46</cx:pt>
          <cx:pt idx="5967">46</cx:pt>
          <cx:pt idx="5968">46</cx:pt>
          <cx:pt idx="5969">18</cx:pt>
          <cx:pt idx="5970">18</cx:pt>
          <cx:pt idx="5971">18</cx:pt>
          <cx:pt idx="5972">18</cx:pt>
          <cx:pt idx="5973">18</cx:pt>
          <cx:pt idx="5974">18</cx:pt>
          <cx:pt idx="5975">18</cx:pt>
          <cx:pt idx="5976">27</cx:pt>
          <cx:pt idx="5977">27</cx:pt>
          <cx:pt idx="5978">27</cx:pt>
          <cx:pt idx="5979">27</cx:pt>
          <cx:pt idx="5980">35</cx:pt>
          <cx:pt idx="5981">35</cx:pt>
          <cx:pt idx="5982">35</cx:pt>
          <cx:pt idx="5983">19</cx:pt>
          <cx:pt idx="5984">19</cx:pt>
          <cx:pt idx="5985">19</cx:pt>
          <cx:pt idx="5986">19</cx:pt>
          <cx:pt idx="5987">19</cx:pt>
          <cx:pt idx="5988">42</cx:pt>
          <cx:pt idx="5989">29</cx:pt>
          <cx:pt idx="5990">29</cx:pt>
          <cx:pt idx="5991">29</cx:pt>
          <cx:pt idx="5992">29</cx:pt>
          <cx:pt idx="5993">29</cx:pt>
          <cx:pt idx="5994">29</cx:pt>
          <cx:pt idx="5995">29</cx:pt>
          <cx:pt idx="5996">29</cx:pt>
          <cx:pt idx="5997">29</cx:pt>
          <cx:pt idx="5998">29</cx:pt>
          <cx:pt idx="5999">61</cx:pt>
          <cx:pt idx="6000">61</cx:pt>
          <cx:pt idx="6001">61</cx:pt>
          <cx:pt idx="6002">61</cx:pt>
          <cx:pt idx="6003">61</cx:pt>
          <cx:pt idx="6004">61</cx:pt>
          <cx:pt idx="6005">44</cx:pt>
          <cx:pt idx="6006">44</cx:pt>
          <cx:pt idx="6007">44</cx:pt>
          <cx:pt idx="6008">44</cx:pt>
          <cx:pt idx="6009">32</cx:pt>
          <cx:pt idx="6010">32</cx:pt>
          <cx:pt idx="6011">32</cx:pt>
          <cx:pt idx="6012">32</cx:pt>
          <cx:pt idx="6013">32</cx:pt>
          <cx:pt idx="6014">18</cx:pt>
          <cx:pt idx="6015">18</cx:pt>
          <cx:pt idx="6016">18</cx:pt>
          <cx:pt idx="6017">18</cx:pt>
          <cx:pt idx="6018">18</cx:pt>
          <cx:pt idx="6019">18</cx:pt>
          <cx:pt idx="6020">18</cx:pt>
          <cx:pt idx="6021">18</cx:pt>
          <cx:pt idx="6022">18</cx:pt>
          <cx:pt idx="6023">18</cx:pt>
          <cx:pt idx="6024">63</cx:pt>
          <cx:pt idx="6025">63</cx:pt>
          <cx:pt idx="6026">63</cx:pt>
          <cx:pt idx="6027">63</cx:pt>
          <cx:pt idx="6028">63</cx:pt>
          <cx:pt idx="6029">63</cx:pt>
          <cx:pt idx="6030">63</cx:pt>
          <cx:pt idx="6031">63</cx:pt>
          <cx:pt idx="6032">60</cx:pt>
          <cx:pt idx="6033">60</cx:pt>
          <cx:pt idx="6034">60</cx:pt>
          <cx:pt idx="6035">58</cx:pt>
          <cx:pt idx="6036">58</cx:pt>
          <cx:pt idx="6037">58</cx:pt>
          <cx:pt idx="6038">58</cx:pt>
          <cx:pt idx="6039">58</cx:pt>
          <cx:pt idx="6040">58</cx:pt>
          <cx:pt idx="6041">58</cx:pt>
          <cx:pt idx="6042">52</cx:pt>
          <cx:pt idx="6043">52</cx:pt>
          <cx:pt idx="6044">52</cx:pt>
          <cx:pt idx="6045">52</cx:pt>
          <cx:pt idx="6046">52</cx:pt>
          <cx:pt idx="6047">52</cx:pt>
          <cx:pt idx="6048">52</cx:pt>
          <cx:pt idx="6049">52</cx:pt>
          <cx:pt idx="6050">52</cx:pt>
          <cx:pt idx="6051">68</cx:pt>
          <cx:pt idx="6052">68</cx:pt>
          <cx:pt idx="6053">68</cx:pt>
          <cx:pt idx="6054">68</cx:pt>
          <cx:pt idx="6055">68</cx:pt>
          <cx:pt idx="6056">68</cx:pt>
          <cx:pt idx="6057">68</cx:pt>
          <cx:pt idx="6058">68</cx:pt>
          <cx:pt idx="6059">68</cx:pt>
          <cx:pt idx="6060">68</cx:pt>
          <cx:pt idx="6061">23</cx:pt>
          <cx:pt idx="6062">23</cx:pt>
          <cx:pt idx="6063">23</cx:pt>
          <cx:pt idx="6064">23</cx:pt>
          <cx:pt idx="6065">23</cx:pt>
          <cx:pt idx="6066">23</cx:pt>
          <cx:pt idx="6067">23</cx:pt>
          <cx:pt idx="6068">23</cx:pt>
          <cx:pt idx="6069">23</cx:pt>
          <cx:pt idx="6070">23</cx:pt>
          <cx:pt idx="6071">58</cx:pt>
          <cx:pt idx="6072">58</cx:pt>
          <cx:pt idx="6073">58</cx:pt>
          <cx:pt idx="6074">58</cx:pt>
          <cx:pt idx="6075">58</cx:pt>
          <cx:pt idx="6076">58</cx:pt>
          <cx:pt idx="6077">58</cx:pt>
          <cx:pt idx="6078">58</cx:pt>
          <cx:pt idx="6079">58</cx:pt>
          <cx:pt idx="6080">68</cx:pt>
          <cx:pt idx="6081">68</cx:pt>
          <cx:pt idx="6082">68</cx:pt>
          <cx:pt idx="6083">68</cx:pt>
          <cx:pt idx="6084">68</cx:pt>
          <cx:pt idx="6085">26</cx:pt>
          <cx:pt idx="6086">25</cx:pt>
          <cx:pt idx="6087">33</cx:pt>
          <cx:pt idx="6088">33</cx:pt>
          <cx:pt idx="6089">33</cx:pt>
          <cx:pt idx="6090">19</cx:pt>
          <cx:pt idx="6091">19</cx:pt>
          <cx:pt idx="6092">43</cx:pt>
          <cx:pt idx="6093">43</cx:pt>
          <cx:pt idx="6094">43</cx:pt>
          <cx:pt idx="6095">43</cx:pt>
          <cx:pt idx="6096">43</cx:pt>
          <cx:pt idx="6097">43</cx:pt>
          <cx:pt idx="6098">43</cx:pt>
          <cx:pt idx="6099">43</cx:pt>
          <cx:pt idx="6100">43</cx:pt>
          <cx:pt idx="6101">43</cx:pt>
          <cx:pt idx="6102">70</cx:pt>
          <cx:pt idx="6103">70</cx:pt>
          <cx:pt idx="6104">70</cx:pt>
          <cx:pt idx="6105">70</cx:pt>
          <cx:pt idx="6106">70</cx:pt>
          <cx:pt idx="6107">70</cx:pt>
          <cx:pt idx="6108">70</cx:pt>
          <cx:pt idx="6109">70</cx:pt>
          <cx:pt idx="6110">70</cx:pt>
          <cx:pt idx="6111">70</cx:pt>
          <cx:pt idx="6112">60</cx:pt>
          <cx:pt idx="6113">60</cx:pt>
          <cx:pt idx="6114">60</cx:pt>
          <cx:pt idx="6115">60</cx:pt>
          <cx:pt idx="6116">29</cx:pt>
          <cx:pt idx="6117">29</cx:pt>
          <cx:pt idx="6118">29</cx:pt>
          <cx:pt idx="6119">29</cx:pt>
          <cx:pt idx="6120">29</cx:pt>
          <cx:pt idx="6121">29</cx:pt>
          <cx:pt idx="6122">33</cx:pt>
          <cx:pt idx="6123">33</cx:pt>
          <cx:pt idx="6124">33</cx:pt>
          <cx:pt idx="6125">39</cx:pt>
          <cx:pt idx="6126">39</cx:pt>
          <cx:pt idx="6127">39</cx:pt>
          <cx:pt idx="6128">39</cx:pt>
          <cx:pt idx="6129">39</cx:pt>
          <cx:pt idx="6130">39</cx:pt>
          <cx:pt idx="6131">39</cx:pt>
          <cx:pt idx="6132">39</cx:pt>
          <cx:pt idx="6133">53</cx:pt>
          <cx:pt idx="6134">62</cx:pt>
          <cx:pt idx="6135">62</cx:pt>
          <cx:pt idx="6136">62</cx:pt>
          <cx:pt idx="6137">62</cx:pt>
          <cx:pt idx="6138">62</cx:pt>
          <cx:pt idx="6139">62</cx:pt>
          <cx:pt idx="6140">62</cx:pt>
          <cx:pt idx="6141">62</cx:pt>
          <cx:pt idx="6142">64</cx:pt>
          <cx:pt idx="6143">64</cx:pt>
          <cx:pt idx="6144">64</cx:pt>
          <cx:pt idx="6145">64</cx:pt>
          <cx:pt idx="6146">64</cx:pt>
          <cx:pt idx="6147">64</cx:pt>
          <cx:pt idx="6148">64</cx:pt>
          <cx:pt idx="6149">64</cx:pt>
          <cx:pt idx="6150">64</cx:pt>
          <cx:pt idx="6151">64</cx:pt>
          <cx:pt idx="6152">52</cx:pt>
          <cx:pt idx="6153">52</cx:pt>
          <cx:pt idx="6154">52</cx:pt>
          <cx:pt idx="6155">52</cx:pt>
          <cx:pt idx="6156">59</cx:pt>
          <cx:pt idx="6157">59</cx:pt>
          <cx:pt idx="6158">59</cx:pt>
          <cx:pt idx="6159">22</cx:pt>
          <cx:pt idx="6160">22</cx:pt>
          <cx:pt idx="6161">22</cx:pt>
          <cx:pt idx="6162">53</cx:pt>
          <cx:pt idx="6163">53</cx:pt>
          <cx:pt idx="6164">53</cx:pt>
          <cx:pt idx="6165">53</cx:pt>
          <cx:pt idx="6166">53</cx:pt>
          <cx:pt idx="6167">53</cx:pt>
          <cx:pt idx="6168">53</cx:pt>
          <cx:pt idx="6169">53</cx:pt>
          <cx:pt idx="6170">53</cx:pt>
          <cx:pt idx="6171">69</cx:pt>
          <cx:pt idx="6172">69</cx:pt>
          <cx:pt idx="6173">69</cx:pt>
          <cx:pt idx="6174">69</cx:pt>
          <cx:pt idx="6175">69</cx:pt>
          <cx:pt idx="6176">69</cx:pt>
          <cx:pt idx="6177">35</cx:pt>
          <cx:pt idx="6178">35</cx:pt>
          <cx:pt idx="6179">35</cx:pt>
          <cx:pt idx="6180">35</cx:pt>
          <cx:pt idx="6181">35</cx:pt>
          <cx:pt idx="6182">35</cx:pt>
          <cx:pt idx="6183">35</cx:pt>
          <cx:pt idx="6184">35</cx:pt>
          <cx:pt idx="6185">42</cx:pt>
          <cx:pt idx="6186">42</cx:pt>
          <cx:pt idx="6187">42</cx:pt>
          <cx:pt idx="6188">63</cx:pt>
          <cx:pt idx="6189">63</cx:pt>
          <cx:pt idx="6190">63</cx:pt>
          <cx:pt idx="6191">63</cx:pt>
          <cx:pt idx="6192">63</cx:pt>
          <cx:pt idx="6193">63</cx:pt>
          <cx:pt idx="6194">63</cx:pt>
          <cx:pt idx="6195">63</cx:pt>
          <cx:pt idx="6196">63</cx:pt>
          <cx:pt idx="6197">63</cx:pt>
          <cx:pt idx="6198">32</cx:pt>
          <cx:pt idx="6199">32</cx:pt>
          <cx:pt idx="6200">45</cx:pt>
          <cx:pt idx="6201">45</cx:pt>
          <cx:pt idx="6202">45</cx:pt>
          <cx:pt idx="6203">45</cx:pt>
          <cx:pt idx="6204">63</cx:pt>
          <cx:pt idx="6205">63</cx:pt>
          <cx:pt idx="6206">63</cx:pt>
          <cx:pt idx="6207">63</cx:pt>
          <cx:pt idx="6208">63</cx:pt>
          <cx:pt idx="6209">63</cx:pt>
          <cx:pt idx="6210">63</cx:pt>
          <cx:pt idx="6211">63</cx:pt>
          <cx:pt idx="6212">25</cx:pt>
          <cx:pt idx="6213">57</cx:pt>
          <cx:pt idx="6214">57</cx:pt>
          <cx:pt idx="6215">57</cx:pt>
          <cx:pt idx="6216">57</cx:pt>
          <cx:pt idx="6217">57</cx:pt>
          <cx:pt idx="6218">57</cx:pt>
          <cx:pt idx="6219">57</cx:pt>
          <cx:pt idx="6220">45</cx:pt>
          <cx:pt idx="6221">45</cx:pt>
          <cx:pt idx="6222">45</cx:pt>
          <cx:pt idx="6223">45</cx:pt>
          <cx:pt idx="6224">45</cx:pt>
          <cx:pt idx="6225">45</cx:pt>
          <cx:pt idx="6226">56</cx:pt>
          <cx:pt idx="6227">56</cx:pt>
          <cx:pt idx="6228">56</cx:pt>
          <cx:pt idx="6229">56</cx:pt>
          <cx:pt idx="6230">56</cx:pt>
          <cx:pt idx="6231">69</cx:pt>
          <cx:pt idx="6232">51</cx:pt>
          <cx:pt idx="6233">51</cx:pt>
          <cx:pt idx="6234">51</cx:pt>
          <cx:pt idx="6235">51</cx:pt>
          <cx:pt idx="6236">51</cx:pt>
          <cx:pt idx="6237">51</cx:pt>
          <cx:pt idx="6238">51</cx:pt>
          <cx:pt idx="6239">51</cx:pt>
          <cx:pt idx="6240">51</cx:pt>
          <cx:pt idx="6241">47</cx:pt>
          <cx:pt idx="6242">47</cx:pt>
          <cx:pt idx="6243">47</cx:pt>
          <cx:pt idx="6244">47</cx:pt>
          <cx:pt idx="6245">47</cx:pt>
          <cx:pt idx="6246">58</cx:pt>
          <cx:pt idx="6247">58</cx:pt>
          <cx:pt idx="6248">58</cx:pt>
          <cx:pt idx="6249">65</cx:pt>
          <cx:pt idx="6250">65</cx:pt>
          <cx:pt idx="6251">66</cx:pt>
          <cx:pt idx="6252">66</cx:pt>
          <cx:pt idx="6253">66</cx:pt>
          <cx:pt idx="6254">66</cx:pt>
          <cx:pt idx="6255">66</cx:pt>
          <cx:pt idx="6256">66</cx:pt>
          <cx:pt idx="6257">66</cx:pt>
          <cx:pt idx="6258">66</cx:pt>
          <cx:pt idx="6259">66</cx:pt>
          <cx:pt idx="6260">25</cx:pt>
          <cx:pt idx="6261">22</cx:pt>
          <cx:pt idx="6262">22</cx:pt>
          <cx:pt idx="6263">22</cx:pt>
          <cx:pt idx="6264">22</cx:pt>
          <cx:pt idx="6265">22</cx:pt>
          <cx:pt idx="6266">22</cx:pt>
          <cx:pt idx="6267">22</cx:pt>
          <cx:pt idx="6268">22</cx:pt>
          <cx:pt idx="6269">37</cx:pt>
          <cx:pt idx="6270">37</cx:pt>
          <cx:pt idx="6271">37</cx:pt>
          <cx:pt idx="6272">37</cx:pt>
          <cx:pt idx="6273">37</cx:pt>
          <cx:pt idx="6274">37</cx:pt>
          <cx:pt idx="6275">37</cx:pt>
          <cx:pt idx="6276">37</cx:pt>
          <cx:pt idx="6277">32</cx:pt>
          <cx:pt idx="6278">53</cx:pt>
          <cx:pt idx="6279">53</cx:pt>
          <cx:pt idx="6280">43</cx:pt>
          <cx:pt idx="6281">43</cx:pt>
          <cx:pt idx="6282">30</cx:pt>
          <cx:pt idx="6283">30</cx:pt>
          <cx:pt idx="6284">30</cx:pt>
          <cx:pt idx="6285">30</cx:pt>
          <cx:pt idx="6286">30</cx:pt>
          <cx:pt idx="6287">30</cx:pt>
          <cx:pt idx="6288">30</cx:pt>
          <cx:pt idx="6289">30</cx:pt>
          <cx:pt idx="6290">62</cx:pt>
          <cx:pt idx="6291">62</cx:pt>
          <cx:pt idx="6292">62</cx:pt>
          <cx:pt idx="6293">62</cx:pt>
          <cx:pt idx="6294">62</cx:pt>
          <cx:pt idx="6295">62</cx:pt>
          <cx:pt idx="6296">62</cx:pt>
          <cx:pt idx="6297">62</cx:pt>
          <cx:pt idx="6298">62</cx:pt>
          <cx:pt idx="6299">23</cx:pt>
          <cx:pt idx="6300">23</cx:pt>
          <cx:pt idx="6301">23</cx:pt>
          <cx:pt idx="6302">23</cx:pt>
          <cx:pt idx="6303">45</cx:pt>
          <cx:pt idx="6304">45</cx:pt>
          <cx:pt idx="6305">45</cx:pt>
          <cx:pt idx="6306">45</cx:pt>
          <cx:pt idx="6307">45</cx:pt>
          <cx:pt idx="6308">45</cx:pt>
          <cx:pt idx="6309">45</cx:pt>
          <cx:pt idx="6310">21</cx:pt>
          <cx:pt idx="6311">21</cx:pt>
          <cx:pt idx="6312">21</cx:pt>
          <cx:pt idx="6313">21</cx:pt>
          <cx:pt idx="6314">21</cx:pt>
          <cx:pt idx="6315">21</cx:pt>
          <cx:pt idx="6316">21</cx:pt>
          <cx:pt idx="6317">21</cx:pt>
          <cx:pt idx="6318">21</cx:pt>
          <cx:pt idx="6319">39</cx:pt>
          <cx:pt idx="6320">39</cx:pt>
          <cx:pt idx="6321">39</cx:pt>
          <cx:pt idx="6322">31</cx:pt>
          <cx:pt idx="6323">31</cx:pt>
          <cx:pt idx="6324">31</cx:pt>
          <cx:pt idx="6325">31</cx:pt>
          <cx:pt idx="6326">31</cx:pt>
          <cx:pt idx="6327">31</cx:pt>
          <cx:pt idx="6328">32</cx:pt>
          <cx:pt idx="6329">32</cx:pt>
          <cx:pt idx="6330">32</cx:pt>
          <cx:pt idx="6331">32</cx:pt>
          <cx:pt idx="6332">32</cx:pt>
          <cx:pt idx="6333">38</cx:pt>
          <cx:pt idx="6334">66</cx:pt>
          <cx:pt idx="6335">66</cx:pt>
          <cx:pt idx="6336">66</cx:pt>
          <cx:pt idx="6337">66</cx:pt>
          <cx:pt idx="6338">66</cx:pt>
          <cx:pt idx="6339">66</cx:pt>
          <cx:pt idx="6340">42</cx:pt>
          <cx:pt idx="6341">42</cx:pt>
          <cx:pt idx="6342">42</cx:pt>
          <cx:pt idx="6343">42</cx:pt>
          <cx:pt idx="6344">42</cx:pt>
          <cx:pt idx="6345">42</cx:pt>
          <cx:pt idx="6346">42</cx:pt>
          <cx:pt idx="6347">42</cx:pt>
          <cx:pt idx="6348">42</cx:pt>
          <cx:pt idx="6349">42</cx:pt>
          <cx:pt idx="6350">25</cx:pt>
          <cx:pt idx="6351">25</cx:pt>
          <cx:pt idx="6352">25</cx:pt>
          <cx:pt idx="6353">28</cx:pt>
          <cx:pt idx="6354">28</cx:pt>
          <cx:pt idx="6355">69</cx:pt>
          <cx:pt idx="6356">69</cx:pt>
          <cx:pt idx="6357">69</cx:pt>
          <cx:pt idx="6358">69</cx:pt>
          <cx:pt idx="6359">69</cx:pt>
          <cx:pt idx="6360">69</cx:pt>
          <cx:pt idx="6361">69</cx:pt>
          <cx:pt idx="6362">21</cx:pt>
          <cx:pt idx="6363">21</cx:pt>
          <cx:pt idx="6364">21</cx:pt>
          <cx:pt idx="6365">21</cx:pt>
          <cx:pt idx="6366">21</cx:pt>
          <cx:pt idx="6367">32</cx:pt>
          <cx:pt idx="6368">32</cx:pt>
          <cx:pt idx="6369">32</cx:pt>
          <cx:pt idx="6370">32</cx:pt>
          <cx:pt idx="6371">32</cx:pt>
          <cx:pt idx="6372">32</cx:pt>
          <cx:pt idx="6373">32</cx:pt>
          <cx:pt idx="6374">32</cx:pt>
          <cx:pt idx="6375">32</cx:pt>
          <cx:pt idx="6376">42</cx:pt>
          <cx:pt idx="6377">42</cx:pt>
          <cx:pt idx="6378">42</cx:pt>
          <cx:pt idx="6379">42</cx:pt>
          <cx:pt idx="6380">42</cx:pt>
          <cx:pt idx="6381">28</cx:pt>
          <cx:pt idx="6382">28</cx:pt>
          <cx:pt idx="6383">28</cx:pt>
          <cx:pt idx="6384">28</cx:pt>
          <cx:pt idx="6385">28</cx:pt>
          <cx:pt idx="6386">69</cx:pt>
          <cx:pt idx="6387">69</cx:pt>
          <cx:pt idx="6388">69</cx:pt>
          <cx:pt idx="6389">69</cx:pt>
          <cx:pt idx="6390">69</cx:pt>
          <cx:pt idx="6391">69</cx:pt>
          <cx:pt idx="6392">69</cx:pt>
          <cx:pt idx="6393">69</cx:pt>
          <cx:pt idx="6394">69</cx:pt>
          <cx:pt idx="6395">22</cx:pt>
          <cx:pt idx="6396">35</cx:pt>
          <cx:pt idx="6397">35</cx:pt>
          <cx:pt idx="6398">35</cx:pt>
          <cx:pt idx="6399">35</cx:pt>
          <cx:pt idx="6400">26</cx:pt>
          <cx:pt idx="6401">26</cx:pt>
          <cx:pt idx="6402">32</cx:pt>
          <cx:pt idx="6403">32</cx:pt>
          <cx:pt idx="6404">32</cx:pt>
          <cx:pt idx="6405">32</cx:pt>
          <cx:pt idx="6406">32</cx:pt>
          <cx:pt idx="6407">32</cx:pt>
          <cx:pt idx="6408">32</cx:pt>
          <cx:pt idx="6409">32</cx:pt>
          <cx:pt idx="6410">32</cx:pt>
          <cx:pt idx="6411">55</cx:pt>
          <cx:pt idx="6412">55</cx:pt>
          <cx:pt idx="6413">55</cx:pt>
          <cx:pt idx="6414">55</cx:pt>
          <cx:pt idx="6415">55</cx:pt>
          <cx:pt idx="6416">55</cx:pt>
          <cx:pt idx="6417">55</cx:pt>
          <cx:pt idx="6418">50</cx:pt>
          <cx:pt idx="6419">50</cx:pt>
          <cx:pt idx="6420">50</cx:pt>
          <cx:pt idx="6421">50</cx:pt>
          <cx:pt idx="6422">50</cx:pt>
          <cx:pt idx="6423">34</cx:pt>
          <cx:pt idx="6424">67</cx:pt>
          <cx:pt idx="6425">67</cx:pt>
          <cx:pt idx="6426">67</cx:pt>
          <cx:pt idx="6427">67</cx:pt>
          <cx:pt idx="6428">67</cx:pt>
          <cx:pt idx="6429">67</cx:pt>
          <cx:pt idx="6430">53</cx:pt>
          <cx:pt idx="6431">53</cx:pt>
          <cx:pt idx="6432">53</cx:pt>
          <cx:pt idx="6433">53</cx:pt>
          <cx:pt idx="6434">53</cx:pt>
          <cx:pt idx="6435">53</cx:pt>
          <cx:pt idx="6436">53</cx:pt>
          <cx:pt idx="6437">53</cx:pt>
          <cx:pt idx="6438">20</cx:pt>
          <cx:pt idx="6439">20</cx:pt>
          <cx:pt idx="6440">20</cx:pt>
          <cx:pt idx="6441">20</cx:pt>
          <cx:pt idx="6442">20</cx:pt>
          <cx:pt idx="6443">35</cx:pt>
          <cx:pt idx="6444">35</cx:pt>
          <cx:pt idx="6445">35</cx:pt>
          <cx:pt idx="6446">19</cx:pt>
          <cx:pt idx="6447">43</cx:pt>
          <cx:pt idx="6448">43</cx:pt>
          <cx:pt idx="6449">43</cx:pt>
          <cx:pt idx="6450">43</cx:pt>
          <cx:pt idx="6451">56</cx:pt>
          <cx:pt idx="6452">56</cx:pt>
          <cx:pt idx="6453">56</cx:pt>
          <cx:pt idx="6454">56</cx:pt>
          <cx:pt idx="6455">56</cx:pt>
          <cx:pt idx="6456">56</cx:pt>
          <cx:pt idx="6457">56</cx:pt>
          <cx:pt idx="6458">56</cx:pt>
          <cx:pt idx="6459">56</cx:pt>
          <cx:pt idx="6460">56</cx:pt>
          <cx:pt idx="6461">32</cx:pt>
          <cx:pt idx="6462">32</cx:pt>
          <cx:pt idx="6463">32</cx:pt>
          <cx:pt idx="6464">32</cx:pt>
          <cx:pt idx="6465">32</cx:pt>
          <cx:pt idx="6466">32</cx:pt>
          <cx:pt idx="6467">32</cx:pt>
          <cx:pt idx="6468">32</cx:pt>
          <cx:pt idx="6469">32</cx:pt>
          <cx:pt idx="6470">32</cx:pt>
          <cx:pt idx="6471">39</cx:pt>
          <cx:pt idx="6472">39</cx:pt>
          <cx:pt idx="6473">39</cx:pt>
          <cx:pt idx="6474">39</cx:pt>
          <cx:pt idx="6475">39</cx:pt>
          <cx:pt idx="6476">54</cx:pt>
          <cx:pt idx="6477">54</cx:pt>
          <cx:pt idx="6478">54</cx:pt>
          <cx:pt idx="6479">54</cx:pt>
          <cx:pt idx="6480">68</cx:pt>
          <cx:pt idx="6481">25</cx:pt>
          <cx:pt idx="6482">25</cx:pt>
          <cx:pt idx="6483">25</cx:pt>
          <cx:pt idx="6484">25</cx:pt>
          <cx:pt idx="6485">25</cx:pt>
          <cx:pt idx="6486">25</cx:pt>
          <cx:pt idx="6487">25</cx:pt>
          <cx:pt idx="6488">25</cx:pt>
          <cx:pt idx="6489">25</cx:pt>
          <cx:pt idx="6490">25</cx:pt>
          <cx:pt idx="6491">56</cx:pt>
          <cx:pt idx="6492">56</cx:pt>
          <cx:pt idx="6493">56</cx:pt>
          <cx:pt idx="6494">56</cx:pt>
          <cx:pt idx="6495">56</cx:pt>
          <cx:pt idx="6496">56</cx:pt>
          <cx:pt idx="6497">56</cx:pt>
          <cx:pt idx="6498">56</cx:pt>
          <cx:pt idx="6499">56</cx:pt>
          <cx:pt idx="6500">56</cx:pt>
          <cx:pt idx="6501">20</cx:pt>
          <cx:pt idx="6502">20</cx:pt>
          <cx:pt idx="6503">20</cx:pt>
          <cx:pt idx="6504">20</cx:pt>
          <cx:pt idx="6505">47</cx:pt>
          <cx:pt idx="6506">47</cx:pt>
          <cx:pt idx="6507">47</cx:pt>
          <cx:pt idx="6508">47</cx:pt>
          <cx:pt idx="6509">47</cx:pt>
          <cx:pt idx="6510">26</cx:pt>
          <cx:pt idx="6511">26</cx:pt>
          <cx:pt idx="6512">26</cx:pt>
          <cx:pt idx="6513">67</cx:pt>
          <cx:pt idx="6514">67</cx:pt>
          <cx:pt idx="6515">67</cx:pt>
          <cx:pt idx="6516">67</cx:pt>
          <cx:pt idx="6517">67</cx:pt>
          <cx:pt idx="6518">67</cx:pt>
          <cx:pt idx="6519">67</cx:pt>
          <cx:pt idx="6520">66</cx:pt>
          <cx:pt idx="6521">38</cx:pt>
          <cx:pt idx="6522">38</cx:pt>
          <cx:pt idx="6523">38</cx:pt>
          <cx:pt idx="6524">38</cx:pt>
          <cx:pt idx="6525">38</cx:pt>
          <cx:pt idx="6526">39</cx:pt>
          <cx:pt idx="6527">39</cx:pt>
          <cx:pt idx="6528">39</cx:pt>
          <cx:pt idx="6529">38</cx:pt>
          <cx:pt idx="6530">38</cx:pt>
          <cx:pt idx="6531">38</cx:pt>
          <cx:pt idx="6532">38</cx:pt>
          <cx:pt idx="6533">21</cx:pt>
          <cx:pt idx="6534">21</cx:pt>
          <cx:pt idx="6535">21</cx:pt>
          <cx:pt idx="6536">65</cx:pt>
          <cx:pt idx="6537">65</cx:pt>
          <cx:pt idx="6538">65</cx:pt>
          <cx:pt idx="6539">65</cx:pt>
          <cx:pt idx="6540">65</cx:pt>
          <cx:pt idx="6541">65</cx:pt>
          <cx:pt idx="6542">65</cx:pt>
          <cx:pt idx="6543">65</cx:pt>
          <cx:pt idx="6544">65</cx:pt>
          <cx:pt idx="6545">31</cx:pt>
          <cx:pt idx="6546">31</cx:pt>
          <cx:pt idx="6547">28</cx:pt>
          <cx:pt idx="6548">28</cx:pt>
          <cx:pt idx="6549">28</cx:pt>
          <cx:pt idx="6550">28</cx:pt>
          <cx:pt idx="6551">28</cx:pt>
          <cx:pt idx="6552">28</cx:pt>
          <cx:pt idx="6553">28</cx:pt>
          <cx:pt idx="6554">28</cx:pt>
          <cx:pt idx="6555">64</cx:pt>
          <cx:pt idx="6556">40</cx:pt>
          <cx:pt idx="6557">40</cx:pt>
          <cx:pt idx="6558">40</cx:pt>
          <cx:pt idx="6559">40</cx:pt>
          <cx:pt idx="6560">40</cx:pt>
          <cx:pt idx="6561">40</cx:pt>
          <cx:pt idx="6562">40</cx:pt>
          <cx:pt idx="6563">40</cx:pt>
          <cx:pt idx="6564">61</cx:pt>
          <cx:pt idx="6565">61</cx:pt>
          <cx:pt idx="6566">61</cx:pt>
          <cx:pt idx="6567">37</cx:pt>
          <cx:pt idx="6568">37</cx:pt>
          <cx:pt idx="6569">37</cx:pt>
          <cx:pt idx="6570">37</cx:pt>
          <cx:pt idx="6571">37</cx:pt>
          <cx:pt idx="6572">37</cx:pt>
          <cx:pt idx="6573">37</cx:pt>
          <cx:pt idx="6574">37</cx:pt>
          <cx:pt idx="6575">37</cx:pt>
          <cx:pt idx="6576">37</cx:pt>
          <cx:pt idx="6577">37</cx:pt>
          <cx:pt idx="6578">37</cx:pt>
          <cx:pt idx="6579">37</cx:pt>
          <cx:pt idx="6580">24</cx:pt>
          <cx:pt idx="6581">24</cx:pt>
          <cx:pt idx="6582">24</cx:pt>
          <cx:pt idx="6583">24</cx:pt>
          <cx:pt idx="6584">24</cx:pt>
          <cx:pt idx="6585">24</cx:pt>
          <cx:pt idx="6586">24</cx:pt>
          <cx:pt idx="6587">24</cx:pt>
          <cx:pt idx="6588">58</cx:pt>
          <cx:pt idx="6589">58</cx:pt>
          <cx:pt idx="6590">58</cx:pt>
          <cx:pt idx="6591">70</cx:pt>
          <cx:pt idx="6592">70</cx:pt>
          <cx:pt idx="6593">61</cx:pt>
          <cx:pt idx="6594">61</cx:pt>
          <cx:pt idx="6595">61</cx:pt>
          <cx:pt idx="6596">61</cx:pt>
          <cx:pt idx="6597">61</cx:pt>
          <cx:pt idx="6598">61</cx:pt>
          <cx:pt idx="6599">61</cx:pt>
          <cx:pt idx="6600">61</cx:pt>
          <cx:pt idx="6601">61</cx:pt>
          <cx:pt idx="6602">61</cx:pt>
          <cx:pt idx="6603">25</cx:pt>
          <cx:pt idx="6604">25</cx:pt>
          <cx:pt idx="6605">25</cx:pt>
          <cx:pt idx="6606">25</cx:pt>
          <cx:pt idx="6607">25</cx:pt>
          <cx:pt idx="6608">25</cx:pt>
          <cx:pt idx="6609">25</cx:pt>
          <cx:pt idx="6610">25</cx:pt>
          <cx:pt idx="6611">25</cx:pt>
          <cx:pt idx="6612">25</cx:pt>
          <cx:pt idx="6613">64</cx:pt>
          <cx:pt idx="6614">64</cx:pt>
          <cx:pt idx="6615">64</cx:pt>
          <cx:pt idx="6616">25</cx:pt>
          <cx:pt idx="6617">25</cx:pt>
          <cx:pt idx="6618">25</cx:pt>
          <cx:pt idx="6619">25</cx:pt>
          <cx:pt idx="6620">25</cx:pt>
          <cx:pt idx="6621">25</cx:pt>
          <cx:pt idx="6622">25</cx:pt>
          <cx:pt idx="6623">25</cx:pt>
          <cx:pt idx="6624">25</cx:pt>
          <cx:pt idx="6625">20</cx:pt>
          <cx:pt idx="6626">20</cx:pt>
          <cx:pt idx="6627">20</cx:pt>
          <cx:pt idx="6628">20</cx:pt>
          <cx:pt idx="6629">20</cx:pt>
          <cx:pt idx="6630">20</cx:pt>
          <cx:pt idx="6631">20</cx:pt>
          <cx:pt idx="6632">29</cx:pt>
          <cx:pt idx="6633">29</cx:pt>
          <cx:pt idx="6634">29</cx:pt>
          <cx:pt idx="6635">29</cx:pt>
          <cx:pt idx="6636">29</cx:pt>
          <cx:pt idx="6637">29</cx:pt>
          <cx:pt idx="6638">29</cx:pt>
          <cx:pt idx="6639">29</cx:pt>
          <cx:pt idx="6640">58</cx:pt>
          <cx:pt idx="6641">58</cx:pt>
          <cx:pt idx="6642">58</cx:pt>
          <cx:pt idx="6643">58</cx:pt>
          <cx:pt idx="6644">58</cx:pt>
          <cx:pt idx="6645">58</cx:pt>
          <cx:pt idx="6646">58</cx:pt>
          <cx:pt idx="6647">58</cx:pt>
          <cx:pt idx="6648">58</cx:pt>
          <cx:pt idx="6649">21</cx:pt>
          <cx:pt idx="6650">21</cx:pt>
          <cx:pt idx="6651">21</cx:pt>
          <cx:pt idx="6652">18</cx:pt>
          <cx:pt idx="6653">18</cx:pt>
          <cx:pt idx="6654">18</cx:pt>
          <cx:pt idx="6655">18</cx:pt>
          <cx:pt idx="6656">18</cx:pt>
          <cx:pt idx="6657">18</cx:pt>
          <cx:pt idx="6658">18</cx:pt>
          <cx:pt idx="6659">18</cx:pt>
          <cx:pt idx="6660">18</cx:pt>
          <cx:pt idx="6661">18</cx:pt>
          <cx:pt idx="6662">53</cx:pt>
          <cx:pt idx="6663">53</cx:pt>
          <cx:pt idx="6664">53</cx:pt>
          <cx:pt idx="6665">53</cx:pt>
          <cx:pt idx="6666">53</cx:pt>
          <cx:pt idx="6667">53</cx:pt>
          <cx:pt idx="6668">53</cx:pt>
          <cx:pt idx="6669">35</cx:pt>
          <cx:pt idx="6670">35</cx:pt>
          <cx:pt idx="6671">35</cx:pt>
          <cx:pt idx="6672">42</cx:pt>
          <cx:pt idx="6673">42</cx:pt>
          <cx:pt idx="6674">42</cx:pt>
          <cx:pt idx="6675">42</cx:pt>
          <cx:pt idx="6676">42</cx:pt>
          <cx:pt idx="6677">42</cx:pt>
          <cx:pt idx="6678">52</cx:pt>
          <cx:pt idx="6679">52</cx:pt>
          <cx:pt idx="6680">52</cx:pt>
          <cx:pt idx="6681">52</cx:pt>
          <cx:pt idx="6682">52</cx:pt>
          <cx:pt idx="6683">52</cx:pt>
          <cx:pt idx="6684">52</cx:pt>
          <cx:pt idx="6685">52</cx:pt>
          <cx:pt idx="6686">52</cx:pt>
          <cx:pt idx="6687">52</cx:pt>
          <cx:pt idx="6688">61</cx:pt>
          <cx:pt idx="6689">61</cx:pt>
          <cx:pt idx="6690">61</cx:pt>
          <cx:pt idx="6691">61</cx:pt>
          <cx:pt idx="6692">61</cx:pt>
          <cx:pt idx="6693">61</cx:pt>
          <cx:pt idx="6694">44</cx:pt>
          <cx:pt idx="6695">44</cx:pt>
          <cx:pt idx="6696">44</cx:pt>
          <cx:pt idx="6697">44</cx:pt>
          <cx:pt idx="6698">47</cx:pt>
          <cx:pt idx="6699">47</cx:pt>
          <cx:pt idx="6700">47</cx:pt>
          <cx:pt idx="6701">36</cx:pt>
          <cx:pt idx="6702">36</cx:pt>
          <cx:pt idx="6703">36</cx:pt>
          <cx:pt idx="6704">36</cx:pt>
          <cx:pt idx="6705">36</cx:pt>
          <cx:pt idx="6706">36</cx:pt>
          <cx:pt idx="6707">36</cx:pt>
          <cx:pt idx="6708">36</cx:pt>
          <cx:pt idx="6709">19</cx:pt>
          <cx:pt idx="6710">19</cx:pt>
          <cx:pt idx="6711">19</cx:pt>
          <cx:pt idx="6712">19</cx:pt>
          <cx:pt idx="6713">19</cx:pt>
          <cx:pt idx="6714">27</cx:pt>
          <cx:pt idx="6715">27</cx:pt>
          <cx:pt idx="6716">27</cx:pt>
          <cx:pt idx="6717">25</cx:pt>
          <cx:pt idx="6718">25</cx:pt>
          <cx:pt idx="6719">25</cx:pt>
          <cx:pt idx="6720">25</cx:pt>
          <cx:pt idx="6721">65</cx:pt>
          <cx:pt idx="6722">47</cx:pt>
          <cx:pt idx="6723">47</cx:pt>
          <cx:pt idx="6724">47</cx:pt>
          <cx:pt idx="6725">47</cx:pt>
          <cx:pt idx="6726">47</cx:pt>
          <cx:pt idx="6727">47</cx:pt>
          <cx:pt idx="6728">47</cx:pt>
          <cx:pt idx="6729">19</cx:pt>
          <cx:pt idx="6730">19</cx:pt>
          <cx:pt idx="6731">19</cx:pt>
          <cx:pt idx="6732">19</cx:pt>
          <cx:pt idx="6733">19</cx:pt>
          <cx:pt idx="6734">19</cx:pt>
          <cx:pt idx="6735">36</cx:pt>
          <cx:pt idx="6736">36</cx:pt>
          <cx:pt idx="6737">36</cx:pt>
          <cx:pt idx="6738">36</cx:pt>
          <cx:pt idx="6739">36</cx:pt>
          <cx:pt idx="6740">36</cx:pt>
          <cx:pt idx="6741">26</cx:pt>
          <cx:pt idx="6742">26</cx:pt>
          <cx:pt idx="6743">51</cx:pt>
          <cx:pt idx="6744">51</cx:pt>
          <cx:pt idx="6745">57</cx:pt>
          <cx:pt idx="6746">57</cx:pt>
          <cx:pt idx="6747">57</cx:pt>
          <cx:pt idx="6748">57</cx:pt>
          <cx:pt idx="6749">57</cx:pt>
          <cx:pt idx="6750">57</cx:pt>
          <cx:pt idx="6751">57</cx:pt>
          <cx:pt idx="6752">57</cx:pt>
          <cx:pt idx="6753">57</cx:pt>
          <cx:pt idx="6754">57</cx:pt>
          <cx:pt idx="6755">56</cx:pt>
          <cx:pt idx="6756">56</cx:pt>
          <cx:pt idx="6757">56</cx:pt>
          <cx:pt idx="6758">56</cx:pt>
          <cx:pt idx="6759">56</cx:pt>
          <cx:pt idx="6760">56</cx:pt>
          <cx:pt idx="6761">24</cx:pt>
          <cx:pt idx="6762">24</cx:pt>
          <cx:pt idx="6763">24</cx:pt>
          <cx:pt idx="6764">24</cx:pt>
          <cx:pt idx="6765">24</cx:pt>
          <cx:pt idx="6766">24</cx:pt>
          <cx:pt idx="6767">18</cx:pt>
          <cx:pt idx="6768">18</cx:pt>
          <cx:pt idx="6769">70</cx:pt>
          <cx:pt idx="6770">58</cx:pt>
          <cx:pt idx="6771">58</cx:pt>
          <cx:pt idx="6772">58</cx:pt>
          <cx:pt idx="6773">58</cx:pt>
          <cx:pt idx="6774">55</cx:pt>
          <cx:pt idx="6775">55</cx:pt>
          <cx:pt idx="6776">55</cx:pt>
          <cx:pt idx="6777">41</cx:pt>
          <cx:pt idx="6778">41</cx:pt>
          <cx:pt idx="6779">41</cx:pt>
          <cx:pt idx="6780">70</cx:pt>
          <cx:pt idx="6781">70</cx:pt>
          <cx:pt idx="6782">70</cx:pt>
          <cx:pt idx="6783">70</cx:pt>
          <cx:pt idx="6784">70</cx:pt>
          <cx:pt idx="6785">60</cx:pt>
          <cx:pt idx="6786">60</cx:pt>
          <cx:pt idx="6787">60</cx:pt>
          <cx:pt idx="6788">60</cx:pt>
          <cx:pt idx="6789">60</cx:pt>
          <cx:pt idx="6790">60</cx:pt>
          <cx:pt idx="6791">60</cx:pt>
          <cx:pt idx="6792">44</cx:pt>
          <cx:pt idx="6793">44</cx:pt>
          <cx:pt idx="6794">44</cx:pt>
          <cx:pt idx="6795">44</cx:pt>
          <cx:pt idx="6796">44</cx:pt>
          <cx:pt idx="6797">63</cx:pt>
          <cx:pt idx="6798">63</cx:pt>
          <cx:pt idx="6799">26</cx:pt>
          <cx:pt idx="6800">26</cx:pt>
          <cx:pt idx="6801">26</cx:pt>
          <cx:pt idx="6802">26</cx:pt>
          <cx:pt idx="6803">26</cx:pt>
          <cx:pt idx="6804">26</cx:pt>
          <cx:pt idx="6805">21</cx:pt>
          <cx:pt idx="6806">21</cx:pt>
          <cx:pt idx="6807">21</cx:pt>
          <cx:pt idx="6808">21</cx:pt>
          <cx:pt idx="6809">41</cx:pt>
          <cx:pt idx="6810">41</cx:pt>
          <cx:pt idx="6811">41</cx:pt>
          <cx:pt idx="6812">41</cx:pt>
          <cx:pt idx="6813">41</cx:pt>
          <cx:pt idx="6814">41</cx:pt>
          <cx:pt idx="6815">41</cx:pt>
          <cx:pt idx="6816">41</cx:pt>
          <cx:pt idx="6817">30</cx:pt>
          <cx:pt idx="6818">30</cx:pt>
          <cx:pt idx="6819">37</cx:pt>
          <cx:pt idx="6820">37</cx:pt>
          <cx:pt idx="6821">37</cx:pt>
          <cx:pt idx="6822">37</cx:pt>
          <cx:pt idx="6823">37</cx:pt>
          <cx:pt idx="6824">37</cx:pt>
          <cx:pt idx="6825">37</cx:pt>
          <cx:pt idx="6826">37</cx:pt>
          <cx:pt idx="6827">32</cx:pt>
          <cx:pt idx="6828">32</cx:pt>
          <cx:pt idx="6829">32</cx:pt>
          <cx:pt idx="6830">32</cx:pt>
          <cx:pt idx="6831">32</cx:pt>
          <cx:pt idx="6832">32</cx:pt>
          <cx:pt idx="6833">32</cx:pt>
          <cx:pt idx="6834">53</cx:pt>
          <cx:pt idx="6835">53</cx:pt>
          <cx:pt idx="6836">53</cx:pt>
          <cx:pt idx="6837">53</cx:pt>
          <cx:pt idx="6838">53</cx:pt>
          <cx:pt idx="6839">53</cx:pt>
          <cx:pt idx="6840">53</cx:pt>
          <cx:pt idx="6841">39</cx:pt>
          <cx:pt idx="6842">39</cx:pt>
          <cx:pt idx="6843">39</cx:pt>
          <cx:pt idx="6844">39</cx:pt>
          <cx:pt idx="6845">39</cx:pt>
          <cx:pt idx="6846">39</cx:pt>
          <cx:pt idx="6847">39</cx:pt>
          <cx:pt idx="6848">64</cx:pt>
          <cx:pt idx="6849">64</cx:pt>
          <cx:pt idx="6850">64</cx:pt>
          <cx:pt idx="6851">64</cx:pt>
          <cx:pt idx="6852">64</cx:pt>
          <cx:pt idx="6853">64</cx:pt>
          <cx:pt idx="6854">64</cx:pt>
          <cx:pt idx="6855">64</cx:pt>
          <cx:pt idx="6856">64</cx:pt>
          <cx:pt idx="6857">64</cx:pt>
          <cx:pt idx="6858">58</cx:pt>
          <cx:pt idx="6859">58</cx:pt>
          <cx:pt idx="6860">58</cx:pt>
          <cx:pt idx="6861">58</cx:pt>
          <cx:pt idx="6862">58</cx:pt>
          <cx:pt idx="6863">58</cx:pt>
          <cx:pt idx="6864">41</cx:pt>
          <cx:pt idx="6865">41</cx:pt>
          <cx:pt idx="6866">41</cx:pt>
          <cx:pt idx="6867">48</cx:pt>
          <cx:pt idx="6868">48</cx:pt>
          <cx:pt idx="6869">48</cx:pt>
          <cx:pt idx="6870">48</cx:pt>
          <cx:pt idx="6871">48</cx:pt>
          <cx:pt idx="6872">48</cx:pt>
          <cx:pt idx="6873">48</cx:pt>
          <cx:pt idx="6874">48</cx:pt>
          <cx:pt idx="6875">34</cx:pt>
          <cx:pt idx="6876">34</cx:pt>
          <cx:pt idx="6877">34</cx:pt>
          <cx:pt idx="6878">36</cx:pt>
          <cx:pt idx="6879">36</cx:pt>
          <cx:pt idx="6880">36</cx:pt>
          <cx:pt idx="6881">36</cx:pt>
          <cx:pt idx="6882">70</cx:pt>
          <cx:pt idx="6883">70</cx:pt>
          <cx:pt idx="6884">70</cx:pt>
          <cx:pt idx="6885">70</cx:pt>
          <cx:pt idx="6886">70</cx:pt>
          <cx:pt idx="6887">70</cx:pt>
          <cx:pt idx="6888">53</cx:pt>
          <cx:pt idx="6889">53</cx:pt>
          <cx:pt idx="6890">53</cx:pt>
          <cx:pt idx="6891">53</cx:pt>
          <cx:pt idx="6892">53</cx:pt>
          <cx:pt idx="6893">53</cx:pt>
          <cx:pt idx="6894">53</cx:pt>
          <cx:pt idx="6895">53</cx:pt>
          <cx:pt idx="6896">53</cx:pt>
          <cx:pt idx="6897">53</cx:pt>
          <cx:pt idx="6898">54</cx:pt>
          <cx:pt idx="6899">54</cx:pt>
          <cx:pt idx="6900">54</cx:pt>
          <cx:pt idx="6901">54</cx:pt>
          <cx:pt idx="6902">54</cx:pt>
          <cx:pt idx="6903">54</cx:pt>
          <cx:pt idx="6904">54</cx:pt>
          <cx:pt idx="6905">54</cx:pt>
          <cx:pt idx="6906">54</cx:pt>
          <cx:pt idx="6907">39</cx:pt>
          <cx:pt idx="6908">39</cx:pt>
          <cx:pt idx="6909">39</cx:pt>
          <cx:pt idx="6910">39</cx:pt>
          <cx:pt idx="6911">39</cx:pt>
          <cx:pt idx="6912">39</cx:pt>
          <cx:pt idx="6913">39</cx:pt>
          <cx:pt idx="6914">32</cx:pt>
          <cx:pt idx="6915">32</cx:pt>
          <cx:pt idx="6916">32</cx:pt>
          <cx:pt idx="6917">40</cx:pt>
          <cx:pt idx="6918">40</cx:pt>
          <cx:pt idx="6919">40</cx:pt>
          <cx:pt idx="6920">45</cx:pt>
          <cx:pt idx="6921">45</cx:pt>
          <cx:pt idx="6922">45</cx:pt>
          <cx:pt idx="6923">45</cx:pt>
          <cx:pt idx="6924">45</cx:pt>
          <cx:pt idx="6925">45</cx:pt>
          <cx:pt idx="6926">45</cx:pt>
          <cx:pt idx="6927">45</cx:pt>
          <cx:pt idx="6928">55</cx:pt>
          <cx:pt idx="6929">55</cx:pt>
          <cx:pt idx="6930">55</cx:pt>
          <cx:pt idx="6931">55</cx:pt>
          <cx:pt idx="6932">55</cx:pt>
          <cx:pt idx="6933">37</cx:pt>
          <cx:pt idx="6934">37</cx:pt>
          <cx:pt idx="6935">37</cx:pt>
          <cx:pt idx="6936">64</cx:pt>
          <cx:pt idx="6937">64</cx:pt>
          <cx:pt idx="6938">64</cx:pt>
          <cx:pt idx="6939">64</cx:pt>
          <cx:pt idx="6940">64</cx:pt>
          <cx:pt idx="6941">64</cx:pt>
          <cx:pt idx="6942">64</cx:pt>
          <cx:pt idx="6943">64</cx:pt>
          <cx:pt idx="6944">62</cx:pt>
          <cx:pt idx="6945">60</cx:pt>
          <cx:pt idx="6946">60</cx:pt>
          <cx:pt idx="6947">60</cx:pt>
          <cx:pt idx="6948">60</cx:pt>
          <cx:pt idx="6949">60</cx:pt>
          <cx:pt idx="6950">60</cx:pt>
          <cx:pt idx="6951">60</cx:pt>
          <cx:pt idx="6952">60</cx:pt>
          <cx:pt idx="6953">60</cx:pt>
          <cx:pt idx="6954">60</cx:pt>
          <cx:pt idx="6955">20</cx:pt>
          <cx:pt idx="6956">20</cx:pt>
          <cx:pt idx="6957">20</cx:pt>
          <cx:pt idx="6958">58</cx:pt>
          <cx:pt idx="6959">58</cx:pt>
          <cx:pt idx="6960">58</cx:pt>
          <cx:pt idx="6961">58</cx:pt>
          <cx:pt idx="6962">58</cx:pt>
          <cx:pt idx="6963">58</cx:pt>
          <cx:pt idx="6964">58</cx:pt>
          <cx:pt idx="6965">58</cx:pt>
          <cx:pt idx="6966">27</cx:pt>
          <cx:pt idx="6967">27</cx:pt>
          <cx:pt idx="6968">27</cx:pt>
          <cx:pt idx="6969">27</cx:pt>
          <cx:pt idx="6970">27</cx:pt>
          <cx:pt idx="6971">27</cx:pt>
          <cx:pt idx="6972">27</cx:pt>
          <cx:pt idx="6973">27</cx:pt>
          <cx:pt idx="6974">27</cx:pt>
          <cx:pt idx="6975">30</cx:pt>
          <cx:pt idx="6976">30</cx:pt>
          <cx:pt idx="6977">30</cx:pt>
          <cx:pt idx="6978">30</cx:pt>
          <cx:pt idx="6979">30</cx:pt>
          <cx:pt idx="6980">30</cx:pt>
          <cx:pt idx="6981">30</cx:pt>
          <cx:pt idx="6982">30</cx:pt>
          <cx:pt idx="6983">30</cx:pt>
          <cx:pt idx="6984">30</cx:pt>
          <cx:pt idx="6985">67</cx:pt>
          <cx:pt idx="6986">67</cx:pt>
          <cx:pt idx="6987">67</cx:pt>
          <cx:pt idx="6988">67</cx:pt>
          <cx:pt idx="6989">67</cx:pt>
          <cx:pt idx="6990">67</cx:pt>
          <cx:pt idx="6991">60</cx:pt>
          <cx:pt idx="6992">60</cx:pt>
          <cx:pt idx="6993">60</cx:pt>
          <cx:pt idx="6994">60</cx:pt>
          <cx:pt idx="6995">28</cx:pt>
          <cx:pt idx="6996">28</cx:pt>
          <cx:pt idx="6997">28</cx:pt>
          <cx:pt idx="6998">28</cx:pt>
          <cx:pt idx="6999">28</cx:pt>
          <cx:pt idx="7000">28</cx:pt>
          <cx:pt idx="7001">28</cx:pt>
          <cx:pt idx="7002">28</cx:pt>
          <cx:pt idx="7003">61</cx:pt>
          <cx:pt idx="7004">61</cx:pt>
          <cx:pt idx="7005">30</cx:pt>
          <cx:pt idx="7006">30</cx:pt>
          <cx:pt idx="7007">37</cx:pt>
          <cx:pt idx="7008">37</cx:pt>
          <cx:pt idx="7009">37</cx:pt>
          <cx:pt idx="7010">37</cx:pt>
          <cx:pt idx="7011">37</cx:pt>
          <cx:pt idx="7012">37</cx:pt>
          <cx:pt idx="7013">47</cx:pt>
          <cx:pt idx="7014">46</cx:pt>
          <cx:pt idx="7015">46</cx:pt>
          <cx:pt idx="7016">46</cx:pt>
          <cx:pt idx="7017">46</cx:pt>
          <cx:pt idx="7018">46</cx:pt>
          <cx:pt idx="7019">46</cx:pt>
          <cx:pt idx="7020">46</cx:pt>
          <cx:pt idx="7021">27</cx:pt>
          <cx:pt idx="7022">27</cx:pt>
          <cx:pt idx="7023">48</cx:pt>
          <cx:pt idx="7024">48</cx:pt>
          <cx:pt idx="7025">48</cx:pt>
          <cx:pt idx="7026">48</cx:pt>
          <cx:pt idx="7027">48</cx:pt>
          <cx:pt idx="7028">48</cx:pt>
          <cx:pt idx="7029">48</cx:pt>
          <cx:pt idx="7030">33</cx:pt>
          <cx:pt idx="7031">33</cx:pt>
          <cx:pt idx="7032">58</cx:pt>
          <cx:pt idx="7033">62</cx:pt>
          <cx:pt idx="7034">41</cx:pt>
          <cx:pt idx="7035">41</cx:pt>
          <cx:pt idx="7036">41</cx:pt>
          <cx:pt idx="7037">66</cx:pt>
          <cx:pt idx="7038">66</cx:pt>
          <cx:pt idx="7039">66</cx:pt>
          <cx:pt idx="7040">66</cx:pt>
          <cx:pt idx="7041">66</cx:pt>
          <cx:pt idx="7042">66</cx:pt>
          <cx:pt idx="7043">54</cx:pt>
          <cx:pt idx="7044">54</cx:pt>
          <cx:pt idx="7045">54</cx:pt>
          <cx:pt idx="7046">54</cx:pt>
          <cx:pt idx="7047">58</cx:pt>
          <cx:pt idx="7048">26</cx:pt>
          <cx:pt idx="7049">26</cx:pt>
          <cx:pt idx="7050">26</cx:pt>
          <cx:pt idx="7051">26</cx:pt>
          <cx:pt idx="7052">26</cx:pt>
          <cx:pt idx="7053">26</cx:pt>
          <cx:pt idx="7054">26</cx:pt>
          <cx:pt idx="7055">26</cx:pt>
          <cx:pt idx="7056">19</cx:pt>
          <cx:pt idx="7057">19</cx:pt>
          <cx:pt idx="7058">19</cx:pt>
          <cx:pt idx="7059">19</cx:pt>
          <cx:pt idx="7060">19</cx:pt>
          <cx:pt idx="7061">19</cx:pt>
          <cx:pt idx="7062">58</cx:pt>
          <cx:pt idx="7063">58</cx:pt>
          <cx:pt idx="7064">58</cx:pt>
          <cx:pt idx="7065">58</cx:pt>
          <cx:pt idx="7066">58</cx:pt>
          <cx:pt idx="7067">57</cx:pt>
          <cx:pt idx="7068">57</cx:pt>
          <cx:pt idx="7069">57</cx:pt>
          <cx:pt idx="7070">57</cx:pt>
          <cx:pt idx="7071">57</cx:pt>
          <cx:pt idx="7072">66</cx:pt>
          <cx:pt idx="7073">66</cx:pt>
          <cx:pt idx="7074">66</cx:pt>
          <cx:pt idx="7075">66</cx:pt>
          <cx:pt idx="7076">66</cx:pt>
          <cx:pt idx="7077">66</cx:pt>
          <cx:pt idx="7078">66</cx:pt>
          <cx:pt idx="7079">66</cx:pt>
          <cx:pt idx="7080">66</cx:pt>
          <cx:pt idx="7081">29</cx:pt>
          <cx:pt idx="7082">29</cx:pt>
          <cx:pt idx="7083">29</cx:pt>
          <cx:pt idx="7084">29</cx:pt>
          <cx:pt idx="7085">29</cx:pt>
          <cx:pt idx="7086">29</cx:pt>
          <cx:pt idx="7087">29</cx:pt>
          <cx:pt idx="7088">29</cx:pt>
          <cx:pt idx="7089">29</cx:pt>
          <cx:pt idx="7090">43</cx:pt>
          <cx:pt idx="7091">43</cx:pt>
          <cx:pt idx="7092">43</cx:pt>
          <cx:pt idx="7093">43</cx:pt>
          <cx:pt idx="7094">43</cx:pt>
          <cx:pt idx="7095">70</cx:pt>
          <cx:pt idx="7096">70</cx:pt>
          <cx:pt idx="7097">70</cx:pt>
          <cx:pt idx="7098">20</cx:pt>
          <cx:pt idx="7099">20</cx:pt>
          <cx:pt idx="7100">20</cx:pt>
          <cx:pt idx="7101">20</cx:pt>
          <cx:pt idx="7102">20</cx:pt>
          <cx:pt idx="7103">20</cx:pt>
          <cx:pt idx="7104">20</cx:pt>
          <cx:pt idx="7105">20</cx:pt>
          <cx:pt idx="7106">20</cx:pt>
          <cx:pt idx="7107">20</cx:pt>
          <cx:pt idx="7108">34</cx:pt>
          <cx:pt idx="7109">34</cx:pt>
          <cx:pt idx="7110">55</cx:pt>
          <cx:pt idx="7111">55</cx:pt>
          <cx:pt idx="7112">47</cx:pt>
          <cx:pt idx="7113">47</cx:pt>
          <cx:pt idx="7114">47</cx:pt>
          <cx:pt idx="7115">18</cx:pt>
          <cx:pt idx="7116">18</cx:pt>
          <cx:pt idx="7117">46</cx:pt>
          <cx:pt idx="7118">64</cx:pt>
          <cx:pt idx="7119">64</cx:pt>
          <cx:pt idx="7120">64</cx:pt>
          <cx:pt idx="7121">64</cx:pt>
          <cx:pt idx="7122">19</cx:pt>
          <cx:pt idx="7123">19</cx:pt>
          <cx:pt idx="7124">60</cx:pt>
          <cx:pt idx="7125">60</cx:pt>
          <cx:pt idx="7126">60</cx:pt>
          <cx:pt idx="7127">60</cx:pt>
          <cx:pt idx="7128">60</cx:pt>
          <cx:pt idx="7129">60</cx:pt>
          <cx:pt idx="7130">48</cx:pt>
          <cx:pt idx="7131">48</cx:pt>
          <cx:pt idx="7132">48</cx:pt>
          <cx:pt idx="7133">48</cx:pt>
          <cx:pt idx="7134">44</cx:pt>
          <cx:pt idx="7135">44</cx:pt>
          <cx:pt idx="7136">44</cx:pt>
          <cx:pt idx="7137">44</cx:pt>
          <cx:pt idx="7138">44</cx:pt>
          <cx:pt idx="7139">44</cx:pt>
          <cx:pt idx="7140">44</cx:pt>
          <cx:pt idx="7141">44</cx:pt>
          <cx:pt idx="7142">49</cx:pt>
          <cx:pt idx="7143">49</cx:pt>
          <cx:pt idx="7144">49</cx:pt>
          <cx:pt idx="7145">45</cx:pt>
          <cx:pt idx="7146">69</cx:pt>
          <cx:pt idx="7147">69</cx:pt>
          <cx:pt idx="7148">69</cx:pt>
          <cx:pt idx="7149">41</cx:pt>
          <cx:pt idx="7150">41</cx:pt>
          <cx:pt idx="7151">41</cx:pt>
          <cx:pt idx="7152">41</cx:pt>
          <cx:pt idx="7153">41</cx:pt>
          <cx:pt idx="7154">41</cx:pt>
          <cx:pt idx="7155">41</cx:pt>
          <cx:pt idx="7156">22</cx:pt>
          <cx:pt idx="7157">22</cx:pt>
          <cx:pt idx="7158">22</cx:pt>
          <cx:pt idx="7159">22</cx:pt>
          <cx:pt idx="7160">22</cx:pt>
          <cx:pt idx="7161">22</cx:pt>
          <cx:pt idx="7162">60</cx:pt>
          <cx:pt idx="7163">60</cx:pt>
          <cx:pt idx="7164">60</cx:pt>
          <cx:pt idx="7165">60</cx:pt>
          <cx:pt idx="7166">60</cx:pt>
          <cx:pt idx="7167">60</cx:pt>
          <cx:pt idx="7168">60</cx:pt>
          <cx:pt idx="7169">60</cx:pt>
          <cx:pt idx="7170">36</cx:pt>
          <cx:pt idx="7171">31</cx:pt>
          <cx:pt idx="7172">39</cx:pt>
          <cx:pt idx="7173">39</cx:pt>
          <cx:pt idx="7174">39</cx:pt>
          <cx:pt idx="7175">39</cx:pt>
          <cx:pt idx="7176">39</cx:pt>
          <cx:pt idx="7177">39</cx:pt>
          <cx:pt idx="7178">39</cx:pt>
          <cx:pt idx="7179">39</cx:pt>
          <cx:pt idx="7180">39</cx:pt>
          <cx:pt idx="7181">39</cx:pt>
          <cx:pt idx="7182">30</cx:pt>
          <cx:pt idx="7183">30</cx:pt>
          <cx:pt idx="7184">30</cx:pt>
          <cx:pt idx="7185">30</cx:pt>
          <cx:pt idx="7186">30</cx:pt>
          <cx:pt idx="7187">22</cx:pt>
          <cx:pt idx="7188">61</cx:pt>
          <cx:pt idx="7189">61</cx:pt>
          <cx:pt idx="7190">61</cx:pt>
          <cx:pt idx="7191">61</cx:pt>
          <cx:pt idx="7192">61</cx:pt>
          <cx:pt idx="7193">61</cx:pt>
          <cx:pt idx="7194">61</cx:pt>
          <cx:pt idx="7195">61</cx:pt>
          <cx:pt idx="7196">61</cx:pt>
          <cx:pt idx="7197">61</cx:pt>
          <cx:pt idx="7198">55</cx:pt>
          <cx:pt idx="7199">55</cx:pt>
          <cx:pt idx="7200">55</cx:pt>
          <cx:pt idx="7201">55</cx:pt>
          <cx:pt idx="7202">55</cx:pt>
          <cx:pt idx="7203">55</cx:pt>
          <cx:pt idx="7204">55</cx:pt>
          <cx:pt idx="7205">55</cx:pt>
          <cx:pt idx="7206">55</cx:pt>
          <cx:pt idx="7207">61</cx:pt>
          <cx:pt idx="7208">61</cx:pt>
          <cx:pt idx="7209">61</cx:pt>
          <cx:pt idx="7210">61</cx:pt>
          <cx:pt idx="7211">61</cx:pt>
          <cx:pt idx="7212">61</cx:pt>
          <cx:pt idx="7213">61</cx:pt>
          <cx:pt idx="7214">61</cx:pt>
          <cx:pt idx="7215">32</cx:pt>
          <cx:pt idx="7216">32</cx:pt>
          <cx:pt idx="7217">32</cx:pt>
          <cx:pt idx="7218">32</cx:pt>
          <cx:pt idx="7219">35</cx:pt>
          <cx:pt idx="7220">35</cx:pt>
          <cx:pt idx="7221">35</cx:pt>
          <cx:pt idx="7222">35</cx:pt>
          <cx:pt idx="7223">35</cx:pt>
          <cx:pt idx="7224">35</cx:pt>
          <cx:pt idx="7225">35</cx:pt>
          <cx:pt idx="7226">35</cx:pt>
          <cx:pt idx="7227">67</cx:pt>
          <cx:pt idx="7228">67</cx:pt>
          <cx:pt idx="7229">67</cx:pt>
          <cx:pt idx="7230">67</cx:pt>
          <cx:pt idx="7231">67</cx:pt>
          <cx:pt idx="7232">67</cx:pt>
          <cx:pt idx="7233">67</cx:pt>
          <cx:pt idx="7234">29</cx:pt>
          <cx:pt idx="7235">29</cx:pt>
          <cx:pt idx="7236">29</cx:pt>
          <cx:pt idx="7237">29</cx:pt>
          <cx:pt idx="7238">29</cx:pt>
          <cx:pt idx="7239">29</cx:pt>
          <cx:pt idx="7240">29</cx:pt>
          <cx:pt idx="7241">29</cx:pt>
          <cx:pt idx="7242">29</cx:pt>
          <cx:pt idx="7243">29</cx:pt>
          <cx:pt idx="7244">48</cx:pt>
          <cx:pt idx="7245">59</cx:pt>
          <cx:pt idx="7246">59</cx:pt>
          <cx:pt idx="7247">59</cx:pt>
          <cx:pt idx="7248">59</cx:pt>
          <cx:pt idx="7249">59</cx:pt>
          <cx:pt idx="7250">59</cx:pt>
          <cx:pt idx="7251">59</cx:pt>
          <cx:pt idx="7252">59</cx:pt>
          <cx:pt idx="7253">59</cx:pt>
          <cx:pt idx="7254">42</cx:pt>
          <cx:pt idx="7255">29</cx:pt>
          <cx:pt idx="7256">29</cx:pt>
          <cx:pt idx="7257">29</cx:pt>
          <cx:pt idx="7258">29</cx:pt>
          <cx:pt idx="7259">29</cx:pt>
          <cx:pt idx="7260">41</cx:pt>
          <cx:pt idx="7261">41</cx:pt>
          <cx:pt idx="7262">41</cx:pt>
          <cx:pt idx="7263">41</cx:pt>
          <cx:pt idx="7264">41</cx:pt>
          <cx:pt idx="7265">52</cx:pt>
          <cx:pt idx="7266">52</cx:pt>
          <cx:pt idx="7267">52</cx:pt>
          <cx:pt idx="7268">34</cx:pt>
          <cx:pt idx="7269">34</cx:pt>
          <cx:pt idx="7270">34</cx:pt>
          <cx:pt idx="7271">34</cx:pt>
          <cx:pt idx="7272">34</cx:pt>
          <cx:pt idx="7273">34</cx:pt>
          <cx:pt idx="7274">34</cx:pt>
          <cx:pt idx="7275">34</cx:pt>
          <cx:pt idx="7276">34</cx:pt>
          <cx:pt idx="7277">34</cx:pt>
          <cx:pt idx="7278">31</cx:pt>
          <cx:pt idx="7279">31</cx:pt>
          <cx:pt idx="7280">31</cx:pt>
          <cx:pt idx="7281">31</cx:pt>
          <cx:pt idx="7282">31</cx:pt>
          <cx:pt idx="7283">36</cx:pt>
          <cx:pt idx="7284">36</cx:pt>
          <cx:pt idx="7285">36</cx:pt>
          <cx:pt idx="7286">36</cx:pt>
          <cx:pt idx="7287">36</cx:pt>
          <cx:pt idx="7288">36</cx:pt>
          <cx:pt idx="7289">44</cx:pt>
          <cx:pt idx="7290">44</cx:pt>
          <cx:pt idx="7291">44</cx:pt>
          <cx:pt idx="7292">44</cx:pt>
          <cx:pt idx="7293">44</cx:pt>
          <cx:pt idx="7294">44</cx:pt>
          <cx:pt idx="7295">44</cx:pt>
          <cx:pt idx="7296">44</cx:pt>
          <cx:pt idx="7297">44</cx:pt>
          <cx:pt idx="7298">27</cx:pt>
          <cx:pt idx="7299">27</cx:pt>
          <cx:pt idx="7300">27</cx:pt>
          <cx:pt idx="7301">27</cx:pt>
          <cx:pt idx="7302">27</cx:pt>
          <cx:pt idx="7303">29</cx:pt>
          <cx:pt idx="7304">29</cx:pt>
          <cx:pt idx="7305">29</cx:pt>
          <cx:pt idx="7306">29</cx:pt>
          <cx:pt idx="7307">29</cx:pt>
          <cx:pt idx="7308">29</cx:pt>
          <cx:pt idx="7309">30</cx:pt>
          <cx:pt idx="7310">30</cx:pt>
          <cx:pt idx="7311">30</cx:pt>
          <cx:pt idx="7312">30</cx:pt>
          <cx:pt idx="7313">69</cx:pt>
          <cx:pt idx="7314">69</cx:pt>
          <cx:pt idx="7315">69</cx:pt>
          <cx:pt idx="7316">69</cx:pt>
          <cx:pt idx="7317">69</cx:pt>
          <cx:pt idx="7318">69</cx:pt>
          <cx:pt idx="7319">69</cx:pt>
          <cx:pt idx="7320">69</cx:pt>
          <cx:pt idx="7321">59</cx:pt>
          <cx:pt idx="7322">59</cx:pt>
          <cx:pt idx="7323">59</cx:pt>
          <cx:pt idx="7324">44</cx:pt>
          <cx:pt idx="7325">44</cx:pt>
          <cx:pt idx="7326">44</cx:pt>
          <cx:pt idx="7327">44</cx:pt>
          <cx:pt idx="7328">22</cx:pt>
          <cx:pt idx="7329">22</cx:pt>
          <cx:pt idx="7330">19</cx:pt>
          <cx:pt idx="7331">23</cx:pt>
          <cx:pt idx="7332">23</cx:pt>
          <cx:pt idx="7333">23</cx:pt>
          <cx:pt idx="7334">23</cx:pt>
          <cx:pt idx="7335">23</cx:pt>
          <cx:pt idx="7336">23</cx:pt>
          <cx:pt idx="7337">23</cx:pt>
          <cx:pt idx="7338">27</cx:pt>
          <cx:pt idx="7339">27</cx:pt>
          <cx:pt idx="7340">27</cx:pt>
          <cx:pt idx="7341">27</cx:pt>
          <cx:pt idx="7342">27</cx:pt>
          <cx:pt idx="7343">27</cx:pt>
          <cx:pt idx="7344">27</cx:pt>
          <cx:pt idx="7345">27</cx:pt>
          <cx:pt idx="7346">49</cx:pt>
          <cx:pt idx="7347">29</cx:pt>
          <cx:pt idx="7348">29</cx:pt>
          <cx:pt idx="7349">29</cx:pt>
          <cx:pt idx="7350">29</cx:pt>
          <cx:pt idx="7351">29</cx:pt>
          <cx:pt idx="7352">29</cx:pt>
          <cx:pt idx="7353">66</cx:pt>
          <cx:pt idx="7354">66</cx:pt>
          <cx:pt idx="7355">66</cx:pt>
          <cx:pt idx="7356">66</cx:pt>
          <cx:pt idx="7357">66</cx:pt>
          <cx:pt idx="7358">66</cx:pt>
          <cx:pt idx="7359">66</cx:pt>
          <cx:pt idx="7360">66</cx:pt>
          <cx:pt idx="7361">66</cx:pt>
          <cx:pt idx="7362">45</cx:pt>
          <cx:pt idx="7363">45</cx:pt>
          <cx:pt idx="7364">45</cx:pt>
          <cx:pt idx="7365">45</cx:pt>
          <cx:pt idx="7366">45</cx:pt>
          <cx:pt idx="7367">33</cx:pt>
          <cx:pt idx="7368">33</cx:pt>
          <cx:pt idx="7369">33</cx:pt>
          <cx:pt idx="7370">33</cx:pt>
          <cx:pt idx="7371">33</cx:pt>
          <cx:pt idx="7372">33</cx:pt>
          <cx:pt idx="7373">33</cx:pt>
          <cx:pt idx="7374">33</cx:pt>
          <cx:pt idx="7375">33</cx:pt>
          <cx:pt idx="7376">59</cx:pt>
          <cx:pt idx="7377">59</cx:pt>
          <cx:pt idx="7378">59</cx:pt>
          <cx:pt idx="7379">59</cx:pt>
          <cx:pt idx="7380">59</cx:pt>
          <cx:pt idx="7381">59</cx:pt>
          <cx:pt idx="7382">59</cx:pt>
          <cx:pt idx="7383">59</cx:pt>
          <cx:pt idx="7384">59</cx:pt>
          <cx:pt idx="7385">48</cx:pt>
          <cx:pt idx="7386">48</cx:pt>
          <cx:pt idx="7387">48</cx:pt>
          <cx:pt idx="7388">48</cx:pt>
          <cx:pt idx="7389">48</cx:pt>
          <cx:pt idx="7390">54</cx:pt>
          <cx:pt idx="7391">54</cx:pt>
          <cx:pt idx="7392">54</cx:pt>
          <cx:pt idx="7393">54</cx:pt>
          <cx:pt idx="7394">55</cx:pt>
          <cx:pt idx="7395">55</cx:pt>
          <cx:pt idx="7396">43</cx:pt>
          <cx:pt idx="7397">43</cx:pt>
          <cx:pt idx="7398">43</cx:pt>
          <cx:pt idx="7399">43</cx:pt>
          <cx:pt idx="7400">43</cx:pt>
          <cx:pt idx="7401">43</cx:pt>
          <cx:pt idx="7402">22</cx:pt>
          <cx:pt idx="7403">22</cx:pt>
          <cx:pt idx="7404">22</cx:pt>
          <cx:pt idx="7405">22</cx:pt>
          <cx:pt idx="7406">22</cx:pt>
          <cx:pt idx="7407">22</cx:pt>
          <cx:pt idx="7408">22</cx:pt>
          <cx:pt idx="7409">22</cx:pt>
          <cx:pt idx="7410">22</cx:pt>
          <cx:pt idx="7411">62</cx:pt>
          <cx:pt idx="7412">62</cx:pt>
          <cx:pt idx="7413">43</cx:pt>
          <cx:pt idx="7414">43</cx:pt>
          <cx:pt idx="7415">43</cx:pt>
          <cx:pt idx="7416">43</cx:pt>
          <cx:pt idx="7417">43</cx:pt>
          <cx:pt idx="7418">43</cx:pt>
          <cx:pt idx="7419">43</cx:pt>
          <cx:pt idx="7420">69</cx:pt>
          <cx:pt idx="7421">69</cx:pt>
          <cx:pt idx="7422">69</cx:pt>
          <cx:pt idx="7423">69</cx:pt>
          <cx:pt idx="7424">69</cx:pt>
          <cx:pt idx="7425">69</cx:pt>
          <cx:pt idx="7426">69</cx:pt>
          <cx:pt idx="7427">69</cx:pt>
          <cx:pt idx="7428">69</cx:pt>
          <cx:pt idx="7429">69</cx:pt>
          <cx:pt idx="7430">28</cx:pt>
          <cx:pt idx="7431">28</cx:pt>
          <cx:pt idx="7432">28</cx:pt>
          <cx:pt idx="7433">28</cx:pt>
          <cx:pt idx="7434">28</cx:pt>
          <cx:pt idx="7435">21</cx:pt>
          <cx:pt idx="7436">21</cx:pt>
          <cx:pt idx="7437">21</cx:pt>
          <cx:pt idx="7438">21</cx:pt>
          <cx:pt idx="7439">21</cx:pt>
          <cx:pt idx="7440">21</cx:pt>
          <cx:pt idx="7441">48</cx:pt>
          <cx:pt idx="7442">48</cx:pt>
          <cx:pt idx="7443">48</cx:pt>
          <cx:pt idx="7444">48</cx:pt>
          <cx:pt idx="7445">48</cx:pt>
          <cx:pt idx="7446">48</cx:pt>
          <cx:pt idx="7447">48</cx:pt>
          <cx:pt idx="7448">48</cx:pt>
          <cx:pt idx="7449">48</cx:pt>
          <cx:pt idx="7450">48</cx:pt>
          <cx:pt idx="7451">66</cx:pt>
          <cx:pt idx="7452">66</cx:pt>
          <cx:pt idx="7453">66</cx:pt>
          <cx:pt idx="7454">66</cx:pt>
          <cx:pt idx="7455">66</cx:pt>
          <cx:pt idx="7456">66</cx:pt>
          <cx:pt idx="7457">66</cx:pt>
          <cx:pt idx="7458">66</cx:pt>
          <cx:pt idx="7459">66</cx:pt>
          <cx:pt idx="7460">66</cx:pt>
          <cx:pt idx="7461">70</cx:pt>
          <cx:pt idx="7462">70</cx:pt>
          <cx:pt idx="7463">70</cx:pt>
          <cx:pt idx="7464">70</cx:pt>
          <cx:pt idx="7465">70</cx:pt>
          <cx:pt idx="7466">70</cx:pt>
          <cx:pt idx="7467">70</cx:pt>
          <cx:pt idx="7468">70</cx:pt>
          <cx:pt idx="7469">20</cx:pt>
          <cx:pt idx="7470">20</cx:pt>
          <cx:pt idx="7471">20</cx:pt>
          <cx:pt idx="7472">20</cx:pt>
          <cx:pt idx="7473">64</cx:pt>
          <cx:pt idx="7474">64</cx:pt>
          <cx:pt idx="7475">64</cx:pt>
          <cx:pt idx="7476">64</cx:pt>
          <cx:pt idx="7477">64</cx:pt>
          <cx:pt idx="7478">64</cx:pt>
          <cx:pt idx="7479">64</cx:pt>
          <cx:pt idx="7480">64</cx:pt>
          <cx:pt idx="7481">64</cx:pt>
          <cx:pt idx="7482">64</cx:pt>
          <cx:pt idx="7483">64</cx:pt>
          <cx:pt idx="7484">64</cx:pt>
          <cx:pt idx="7485">64</cx:pt>
          <cx:pt idx="7486">64</cx:pt>
          <cx:pt idx="7487">64</cx:pt>
          <cx:pt idx="7488">64</cx:pt>
          <cx:pt idx="7489">40</cx:pt>
          <cx:pt idx="7490">40</cx:pt>
          <cx:pt idx="7491">40</cx:pt>
          <cx:pt idx="7492">40</cx:pt>
          <cx:pt idx="7493">40</cx:pt>
          <cx:pt idx="7494">40</cx:pt>
          <cx:pt idx="7495">40</cx:pt>
          <cx:pt idx="7496">40</cx:pt>
          <cx:pt idx="7497">40</cx:pt>
          <cx:pt idx="7498">49</cx:pt>
          <cx:pt idx="7499">55</cx:pt>
          <cx:pt idx="7500">55</cx:pt>
          <cx:pt idx="7501">55</cx:pt>
          <cx:pt idx="7502">55</cx:pt>
          <cx:pt idx="7503">55</cx:pt>
          <cx:pt idx="7504">55</cx:pt>
          <cx:pt idx="7505">55</cx:pt>
          <cx:pt idx="7506">55</cx:pt>
          <cx:pt idx="7507">55</cx:pt>
          <cx:pt idx="7508">44</cx:pt>
          <cx:pt idx="7509">44</cx:pt>
          <cx:pt idx="7510">44</cx:pt>
          <cx:pt idx="7511">19</cx:pt>
          <cx:pt idx="7512">19</cx:pt>
          <cx:pt idx="7513">19</cx:pt>
          <cx:pt idx="7514">19</cx:pt>
          <cx:pt idx="7515">19</cx:pt>
          <cx:pt idx="7516">19</cx:pt>
          <cx:pt idx="7517">19</cx:pt>
          <cx:pt idx="7518">19</cx:pt>
          <cx:pt idx="7519">19</cx:pt>
          <cx:pt idx="7520">19</cx:pt>
          <cx:pt idx="7521">53</cx:pt>
          <cx:pt idx="7522">53</cx:pt>
          <cx:pt idx="7523">53</cx:pt>
          <cx:pt idx="7524">68</cx:pt>
          <cx:pt idx="7525">68</cx:pt>
          <cx:pt idx="7526">68</cx:pt>
          <cx:pt idx="7527">68</cx:pt>
          <cx:pt idx="7528">68</cx:pt>
          <cx:pt idx="7529">40</cx:pt>
          <cx:pt idx="7530">35</cx:pt>
          <cx:pt idx="7531">35</cx:pt>
          <cx:pt idx="7532">35</cx:pt>
          <cx:pt idx="7533">35</cx:pt>
          <cx:pt idx="7534">35</cx:pt>
          <cx:pt idx="7535">26</cx:pt>
          <cx:pt idx="7536">26</cx:pt>
          <cx:pt idx="7537">28</cx:pt>
          <cx:pt idx="7538">28</cx:pt>
          <cx:pt idx="7539">28</cx:pt>
          <cx:pt idx="7540">28</cx:pt>
          <cx:pt idx="7541">28</cx:pt>
          <cx:pt idx="7542">28</cx:pt>
          <cx:pt idx="7543">28</cx:pt>
          <cx:pt idx="7544">37</cx:pt>
          <cx:pt idx="7545">37</cx:pt>
          <cx:pt idx="7546">37</cx:pt>
          <cx:pt idx="7547">37</cx:pt>
          <cx:pt idx="7548">27</cx:pt>
          <cx:pt idx="7549">27</cx:pt>
          <cx:pt idx="7550">27</cx:pt>
          <cx:pt idx="7551">27</cx:pt>
          <cx:pt idx="7552">50</cx:pt>
          <cx:pt idx="7553">50</cx:pt>
          <cx:pt idx="7554">50</cx:pt>
          <cx:pt idx="7555">35</cx:pt>
          <cx:pt idx="7556">35</cx:pt>
          <cx:pt idx="7557">35</cx:pt>
          <cx:pt idx="7558">35</cx:pt>
          <cx:pt idx="7559">35</cx:pt>
          <cx:pt idx="7560">35</cx:pt>
          <cx:pt idx="7561">35</cx:pt>
          <cx:pt idx="7562">35</cx:pt>
          <cx:pt idx="7563">35</cx:pt>
          <cx:pt idx="7564">35</cx:pt>
          <cx:pt idx="7565">20</cx:pt>
          <cx:pt idx="7566">32</cx:pt>
          <cx:pt idx="7567">32</cx:pt>
          <cx:pt idx="7568">32</cx:pt>
          <cx:pt idx="7569">32</cx:pt>
          <cx:pt idx="7570">32</cx:pt>
          <cx:pt idx="7571">32</cx:pt>
          <cx:pt idx="7572">32</cx:pt>
          <cx:pt idx="7573">32</cx:pt>
          <cx:pt idx="7574">56</cx:pt>
          <cx:pt idx="7575">56</cx:pt>
          <cx:pt idx="7576">56</cx:pt>
          <cx:pt idx="7577">56</cx:pt>
          <cx:pt idx="7578">56</cx:pt>
          <cx:pt idx="7579">56</cx:pt>
          <cx:pt idx="7580">30</cx:pt>
          <cx:pt idx="7581">30</cx:pt>
          <cx:pt idx="7582">30</cx:pt>
          <cx:pt idx="7583">30</cx:pt>
          <cx:pt idx="7584">30</cx:pt>
          <cx:pt idx="7585">30</cx:pt>
          <cx:pt idx="7586">30</cx:pt>
          <cx:pt idx="7587">53</cx:pt>
          <cx:pt idx="7588">53</cx:pt>
          <cx:pt idx="7589">53</cx:pt>
          <cx:pt idx="7590">31</cx:pt>
          <cx:pt idx="7591">31</cx:pt>
          <cx:pt idx="7592">31</cx:pt>
          <cx:pt idx="7593">31</cx:pt>
          <cx:pt idx="7594">31</cx:pt>
          <cx:pt idx="7595">57</cx:pt>
          <cx:pt idx="7596">57</cx:pt>
          <cx:pt idx="7597">57</cx:pt>
          <cx:pt idx="7598">57</cx:pt>
          <cx:pt idx="7599">57</cx:pt>
          <cx:pt idx="7600">57</cx:pt>
          <cx:pt idx="7601">57</cx:pt>
          <cx:pt idx="7602">20</cx:pt>
          <cx:pt idx="7603">20</cx:pt>
          <cx:pt idx="7604">20</cx:pt>
          <cx:pt idx="7605">20</cx:pt>
          <cx:pt idx="7606">20</cx:pt>
          <cx:pt idx="7607">20</cx:pt>
          <cx:pt idx="7608">20</cx:pt>
          <cx:pt idx="7609">20</cx:pt>
          <cx:pt idx="7610">20</cx:pt>
          <cx:pt idx="7611">55</cx:pt>
          <cx:pt idx="7612">55</cx:pt>
          <cx:pt idx="7613">55</cx:pt>
          <cx:pt idx="7614">55</cx:pt>
          <cx:pt idx="7615">55</cx:pt>
          <cx:pt idx="7616">60</cx:pt>
          <cx:pt idx="7617">60</cx:pt>
          <cx:pt idx="7618">32</cx:pt>
          <cx:pt idx="7619">32</cx:pt>
          <cx:pt idx="7620">32</cx:pt>
          <cx:pt idx="7621">32</cx:pt>
          <cx:pt idx="7622">32</cx:pt>
          <cx:pt idx="7623">32</cx:pt>
          <cx:pt idx="7624">32</cx:pt>
          <cx:pt idx="7625">32</cx:pt>
          <cx:pt idx="7626">32</cx:pt>
          <cx:pt idx="7627">40</cx:pt>
          <cx:pt idx="7628">40</cx:pt>
          <cx:pt idx="7629">40</cx:pt>
          <cx:pt idx="7630">40</cx:pt>
          <cx:pt idx="7631">40</cx:pt>
          <cx:pt idx="7632">70</cx:pt>
          <cx:pt idx="7633">70</cx:pt>
          <cx:pt idx="7634">70</cx:pt>
          <cx:pt idx="7635">70</cx:pt>
          <cx:pt idx="7636">58</cx:pt>
          <cx:pt idx="7637">58</cx:pt>
          <cx:pt idx="7638">58</cx:pt>
          <cx:pt idx="7639">58</cx:pt>
          <cx:pt idx="7640">58</cx:pt>
          <cx:pt idx="7641">58</cx:pt>
          <cx:pt idx="7642">58</cx:pt>
          <cx:pt idx="7643">58</cx:pt>
          <cx:pt idx="7644">58</cx:pt>
          <cx:pt idx="7645">34</cx:pt>
          <cx:pt idx="7646">34</cx:pt>
          <cx:pt idx="7647">34</cx:pt>
          <cx:pt idx="7648">34</cx:pt>
          <cx:pt idx="7649">39</cx:pt>
          <cx:pt idx="7650">39</cx:pt>
          <cx:pt idx="7651">39</cx:pt>
          <cx:pt idx="7652">39</cx:pt>
          <cx:pt idx="7653">39</cx:pt>
          <cx:pt idx="7654">39</cx:pt>
          <cx:pt idx="7655">39</cx:pt>
          <cx:pt idx="7656">32</cx:pt>
          <cx:pt idx="7657">32</cx:pt>
          <cx:pt idx="7658">32</cx:pt>
          <cx:pt idx="7659">32</cx:pt>
          <cx:pt idx="7660">32</cx:pt>
          <cx:pt idx="7661">32</cx:pt>
          <cx:pt idx="7662">32</cx:pt>
          <cx:pt idx="7663">32</cx:pt>
          <cx:pt idx="7664">25</cx:pt>
          <cx:pt idx="7665">25</cx:pt>
          <cx:pt idx="7666">25</cx:pt>
          <cx:pt idx="7667">25</cx:pt>
          <cx:pt idx="7668">25</cx:pt>
          <cx:pt idx="7669">25</cx:pt>
          <cx:pt idx="7670">25</cx:pt>
          <cx:pt idx="7671">25</cx:pt>
          <cx:pt idx="7672">25</cx:pt>
          <cx:pt idx="7673">29</cx:pt>
          <cx:pt idx="7674">29</cx:pt>
          <cx:pt idx="7675">29</cx:pt>
          <cx:pt idx="7676">29</cx:pt>
          <cx:pt idx="7677">48</cx:pt>
          <cx:pt idx="7678">48</cx:pt>
          <cx:pt idx="7679">48</cx:pt>
          <cx:pt idx="7680">48</cx:pt>
          <cx:pt idx="7681">48</cx:pt>
          <cx:pt idx="7682">48</cx:pt>
          <cx:pt idx="7683">48</cx:pt>
          <cx:pt idx="7684">48</cx:pt>
          <cx:pt idx="7685">48</cx:pt>
          <cx:pt idx="7686">42</cx:pt>
          <cx:pt idx="7687">42</cx:pt>
          <cx:pt idx="7688">42</cx:pt>
          <cx:pt idx="7689">42</cx:pt>
          <cx:pt idx="7690">42</cx:pt>
          <cx:pt idx="7691">57</cx:pt>
          <cx:pt idx="7692">57</cx:pt>
          <cx:pt idx="7693">57</cx:pt>
          <cx:pt idx="7694">57</cx:pt>
          <cx:pt idx="7695">57</cx:pt>
          <cx:pt idx="7696">57</cx:pt>
          <cx:pt idx="7697">57</cx:pt>
          <cx:pt idx="7698">57</cx:pt>
          <cx:pt idx="7699">57</cx:pt>
          <cx:pt idx="7700">57</cx:pt>
          <cx:pt idx="7701">63</cx:pt>
          <cx:pt idx="7702">63</cx:pt>
          <cx:pt idx="7703">35</cx:pt>
          <cx:pt idx="7704">35</cx:pt>
          <cx:pt idx="7705">35</cx:pt>
          <cx:pt idx="7706">35</cx:pt>
          <cx:pt idx="7707">35</cx:pt>
          <cx:pt idx="7708">35</cx:pt>
          <cx:pt idx="7709">35</cx:pt>
          <cx:pt idx="7710">35</cx:pt>
          <cx:pt idx="7711">35</cx:pt>
          <cx:pt idx="7712">35</cx:pt>
          <cx:pt idx="7713">25</cx:pt>
          <cx:pt idx="7714">25</cx:pt>
          <cx:pt idx="7715">25</cx:pt>
          <cx:pt idx="7716">25</cx:pt>
          <cx:pt idx="7717">25</cx:pt>
          <cx:pt idx="7718">25</cx:pt>
          <cx:pt idx="7719">25</cx:pt>
          <cx:pt idx="7720">51</cx:pt>
          <cx:pt idx="7721">51</cx:pt>
          <cx:pt idx="7722">51</cx:pt>
          <cx:pt idx="7723">51</cx:pt>
          <cx:pt idx="7724">65</cx:pt>
          <cx:pt idx="7725">65</cx:pt>
          <cx:pt idx="7726">65</cx:pt>
          <cx:pt idx="7727">65</cx:pt>
          <cx:pt idx="7728">28</cx:pt>
          <cx:pt idx="7729">33</cx:pt>
          <cx:pt idx="7730">33</cx:pt>
          <cx:pt idx="7731">33</cx:pt>
          <cx:pt idx="7732">33</cx:pt>
          <cx:pt idx="7733">33</cx:pt>
          <cx:pt idx="7734">33</cx:pt>
          <cx:pt idx="7735">33</cx:pt>
          <cx:pt idx="7736">33</cx:pt>
          <cx:pt idx="7737">66</cx:pt>
          <cx:pt idx="7738">66</cx:pt>
          <cx:pt idx="7739">66</cx:pt>
          <cx:pt idx="7740">66</cx:pt>
          <cx:pt idx="7741">66</cx:pt>
          <cx:pt idx="7742">26</cx:pt>
          <cx:pt idx="7743">26</cx:pt>
          <cx:pt idx="7744">26</cx:pt>
          <cx:pt idx="7745">61</cx:pt>
          <cx:pt idx="7746">61</cx:pt>
          <cx:pt idx="7747">61</cx:pt>
          <cx:pt idx="7748">61</cx:pt>
          <cx:pt idx="7749">61</cx:pt>
          <cx:pt idx="7750">61</cx:pt>
          <cx:pt idx="7751">61</cx:pt>
          <cx:pt idx="7752">61</cx:pt>
          <cx:pt idx="7753">61</cx:pt>
          <cx:pt idx="7754">61</cx:pt>
          <cx:pt idx="7755">64</cx:pt>
          <cx:pt idx="7756">64</cx:pt>
          <cx:pt idx="7757">64</cx:pt>
          <cx:pt idx="7758">64</cx:pt>
          <cx:pt idx="7759">64</cx:pt>
          <cx:pt idx="7760">49</cx:pt>
          <cx:pt idx="7761">49</cx:pt>
          <cx:pt idx="7762">49</cx:pt>
          <cx:pt idx="7763">49</cx:pt>
          <cx:pt idx="7764">49</cx:pt>
          <cx:pt idx="7765">38</cx:pt>
          <cx:pt idx="7766">38</cx:pt>
          <cx:pt idx="7767">38</cx:pt>
          <cx:pt idx="7768">38</cx:pt>
          <cx:pt idx="7769">38</cx:pt>
          <cx:pt idx="7770">38</cx:pt>
          <cx:pt idx="7771">38</cx:pt>
          <cx:pt idx="7772">70</cx:pt>
          <cx:pt idx="7773">70</cx:pt>
          <cx:pt idx="7774">70</cx:pt>
          <cx:pt idx="7775">70</cx:pt>
          <cx:pt idx="7776">70</cx:pt>
          <cx:pt idx="7777">70</cx:pt>
          <cx:pt idx="7778">65</cx:pt>
          <cx:pt idx="7779">65</cx:pt>
          <cx:pt idx="7780">65</cx:pt>
          <cx:pt idx="7781">65</cx:pt>
          <cx:pt idx="7782">65</cx:pt>
          <cx:pt idx="7783">65</cx:pt>
          <cx:pt idx="7784">69</cx:pt>
          <cx:pt idx="7785">69</cx:pt>
          <cx:pt idx="7786">69</cx:pt>
          <cx:pt idx="7787">69</cx:pt>
          <cx:pt idx="7788">69</cx:pt>
          <cx:pt idx="7789">69</cx:pt>
          <cx:pt idx="7790">45</cx:pt>
          <cx:pt idx="7791">45</cx:pt>
          <cx:pt idx="7792">45</cx:pt>
          <cx:pt idx="7793">45</cx:pt>
          <cx:pt idx="7794">45</cx:pt>
          <cx:pt idx="7795">45</cx:pt>
          <cx:pt idx="7796">45</cx:pt>
          <cx:pt idx="7797">45</cx:pt>
          <cx:pt idx="7798">45</cx:pt>
          <cx:pt idx="7799">47</cx:pt>
          <cx:pt idx="7800">47</cx:pt>
          <cx:pt idx="7801">47</cx:pt>
          <cx:pt idx="7802">47</cx:pt>
          <cx:pt idx="7803">47</cx:pt>
          <cx:pt idx="7804">47</cx:pt>
          <cx:pt idx="7805">57</cx:pt>
          <cx:pt idx="7806">57</cx:pt>
          <cx:pt idx="7807">57</cx:pt>
          <cx:pt idx="7808">57</cx:pt>
          <cx:pt idx="7809">57</cx:pt>
          <cx:pt idx="7810">57</cx:pt>
          <cx:pt idx="7811">57</cx:pt>
          <cx:pt idx="7812">57</cx:pt>
          <cx:pt idx="7813">41</cx:pt>
          <cx:pt idx="7814">41</cx:pt>
          <cx:pt idx="7815">41</cx:pt>
          <cx:pt idx="7816">41</cx:pt>
          <cx:pt idx="7817">41</cx:pt>
          <cx:pt idx="7818">41</cx:pt>
          <cx:pt idx="7819">41</cx:pt>
          <cx:pt idx="7820">41</cx:pt>
          <cx:pt idx="7821">65</cx:pt>
          <cx:pt idx="7822">65</cx:pt>
          <cx:pt idx="7823">65</cx:pt>
          <cx:pt idx="7824">65</cx:pt>
          <cx:pt idx="7825">65</cx:pt>
          <cx:pt idx="7826">65</cx:pt>
          <cx:pt idx="7827">65</cx:pt>
          <cx:pt idx="7828">65</cx:pt>
          <cx:pt idx="7829">68</cx:pt>
          <cx:pt idx="7830">68</cx:pt>
          <cx:pt idx="7831">68</cx:pt>
          <cx:pt idx="7832">68</cx:pt>
          <cx:pt idx="7833">68</cx:pt>
          <cx:pt idx="7834">69</cx:pt>
          <cx:pt idx="7835">69</cx:pt>
          <cx:pt idx="7836">69</cx:pt>
          <cx:pt idx="7837">69</cx:pt>
          <cx:pt idx="7838">69</cx:pt>
          <cx:pt idx="7839">69</cx:pt>
          <cx:pt idx="7840">69</cx:pt>
          <cx:pt idx="7841">69</cx:pt>
          <cx:pt idx="7842">69</cx:pt>
          <cx:pt idx="7843">19</cx:pt>
          <cx:pt idx="7844">19</cx:pt>
          <cx:pt idx="7845">19</cx:pt>
          <cx:pt idx="7846">19</cx:pt>
          <cx:pt idx="7847">19</cx:pt>
          <cx:pt idx="7848">19</cx:pt>
          <cx:pt idx="7849">19</cx:pt>
          <cx:pt idx="7850">19</cx:pt>
          <cx:pt idx="7851">19</cx:pt>
          <cx:pt idx="7852">59</cx:pt>
          <cx:pt idx="7853">59</cx:pt>
          <cx:pt idx="7854">59</cx:pt>
          <cx:pt idx="7855">59</cx:pt>
          <cx:pt idx="7856">59</cx:pt>
          <cx:pt idx="7857">59</cx:pt>
          <cx:pt idx="7858">53</cx:pt>
          <cx:pt idx="7859">53</cx:pt>
          <cx:pt idx="7860">53</cx:pt>
          <cx:pt idx="7861">53</cx:pt>
          <cx:pt idx="7862">53</cx:pt>
          <cx:pt idx="7863">53</cx:pt>
          <cx:pt idx="7864">53</cx:pt>
          <cx:pt idx="7865">66</cx:pt>
          <cx:pt idx="7866">69</cx:pt>
          <cx:pt idx="7867">69</cx:pt>
          <cx:pt idx="7868">69</cx:pt>
          <cx:pt idx="7869">38</cx:pt>
          <cx:pt idx="7870">38</cx:pt>
          <cx:pt idx="7871">41</cx:pt>
          <cx:pt idx="7872">41</cx:pt>
          <cx:pt idx="7873">41</cx:pt>
          <cx:pt idx="7874">41</cx:pt>
          <cx:pt idx="7875">41</cx:pt>
          <cx:pt idx="7876">41</cx:pt>
          <cx:pt idx="7877">42</cx:pt>
          <cx:pt idx="7878">42</cx:pt>
          <cx:pt idx="7879">42</cx:pt>
          <cx:pt idx="7880">42</cx:pt>
          <cx:pt idx="7881">42</cx:pt>
          <cx:pt idx="7882">42</cx:pt>
          <cx:pt idx="7883">42</cx:pt>
          <cx:pt idx="7884">42</cx:pt>
          <cx:pt idx="7885">44</cx:pt>
          <cx:pt idx="7886">44</cx:pt>
          <cx:pt idx="7887">44</cx:pt>
          <cx:pt idx="7888">44</cx:pt>
          <cx:pt idx="7889">44</cx:pt>
          <cx:pt idx="7890">44</cx:pt>
          <cx:pt idx="7891">44</cx:pt>
          <cx:pt idx="7892">51</cx:pt>
          <cx:pt idx="7893">53</cx:pt>
          <cx:pt idx="7894">53</cx:pt>
          <cx:pt idx="7895">53</cx:pt>
          <cx:pt idx="7896">53</cx:pt>
          <cx:pt idx="7897">53</cx:pt>
          <cx:pt idx="7898">24</cx:pt>
          <cx:pt idx="7899">24</cx:pt>
          <cx:pt idx="7900">24</cx:pt>
          <cx:pt idx="7901">24</cx:pt>
          <cx:pt idx="7902">24</cx:pt>
          <cx:pt idx="7903">24</cx:pt>
          <cx:pt idx="7904">24</cx:pt>
          <cx:pt idx="7905">24</cx:pt>
          <cx:pt idx="7906">46</cx:pt>
          <cx:pt idx="7907">46</cx:pt>
          <cx:pt idx="7908">46</cx:pt>
          <cx:pt idx="7909">42</cx:pt>
          <cx:pt idx="7910">27</cx:pt>
          <cx:pt idx="7911">27</cx:pt>
          <cx:pt idx="7912">27</cx:pt>
          <cx:pt idx="7913">27</cx:pt>
          <cx:pt idx="7914">27</cx:pt>
          <cx:pt idx="7915">27</cx:pt>
          <cx:pt idx="7916">27</cx:pt>
          <cx:pt idx="7917">27</cx:pt>
          <cx:pt idx="7918">27</cx:pt>
          <cx:pt idx="7919">27</cx:pt>
          <cx:pt idx="7920">63</cx:pt>
          <cx:pt idx="7921">63</cx:pt>
          <cx:pt idx="7922">63</cx:pt>
          <cx:pt idx="7923">63</cx:pt>
          <cx:pt idx="7924">63</cx:pt>
          <cx:pt idx="7925">63</cx:pt>
          <cx:pt idx="7926">63</cx:pt>
          <cx:pt idx="7927">63</cx:pt>
          <cx:pt idx="7928">63</cx:pt>
          <cx:pt idx="7929">63</cx:pt>
          <cx:pt idx="7930">31</cx:pt>
          <cx:pt idx="7931">31</cx:pt>
          <cx:pt idx="7932">31</cx:pt>
          <cx:pt idx="7933">31</cx:pt>
          <cx:pt idx="7934">31</cx:pt>
          <cx:pt idx="7935">31</cx:pt>
          <cx:pt idx="7936">31</cx:pt>
          <cx:pt idx="7937">33</cx:pt>
          <cx:pt idx="7938">33</cx:pt>
          <cx:pt idx="7939">33</cx:pt>
          <cx:pt idx="7940">33</cx:pt>
          <cx:pt idx="7941">33</cx:pt>
          <cx:pt idx="7942">33</cx:pt>
          <cx:pt idx="7943">33</cx:pt>
          <cx:pt idx="7944">33</cx:pt>
          <cx:pt idx="7945">35</cx:pt>
          <cx:pt idx="7946">46</cx:pt>
          <cx:pt idx="7947">46</cx:pt>
          <cx:pt idx="7948">46</cx:pt>
          <cx:pt idx="7949">38</cx:pt>
          <cx:pt idx="7950">38</cx:pt>
          <cx:pt idx="7951">38</cx:pt>
          <cx:pt idx="7952">38</cx:pt>
          <cx:pt idx="7953">38</cx:pt>
          <cx:pt idx="7954">38</cx:pt>
          <cx:pt idx="7955">38</cx:pt>
          <cx:pt idx="7956">38</cx:pt>
          <cx:pt idx="7957">65</cx:pt>
          <cx:pt idx="7958">65</cx:pt>
          <cx:pt idx="7959">65</cx:pt>
          <cx:pt idx="7960">65</cx:pt>
          <cx:pt idx="7961">65</cx:pt>
          <cx:pt idx="7962">65</cx:pt>
          <cx:pt idx="7963">65</cx:pt>
          <cx:pt idx="7964">29</cx:pt>
          <cx:pt idx="7965">29</cx:pt>
          <cx:pt idx="7966">29</cx:pt>
          <cx:pt idx="7967">29</cx:pt>
          <cx:pt idx="7968">29</cx:pt>
          <cx:pt idx="7969">29</cx:pt>
          <cx:pt idx="7970">29</cx:pt>
          <cx:pt idx="7971">20</cx:pt>
          <cx:pt idx="7972">20</cx:pt>
          <cx:pt idx="7973">20</cx:pt>
          <cx:pt idx="7974">20</cx:pt>
          <cx:pt idx="7975">20</cx:pt>
          <cx:pt idx="7976">20</cx:pt>
          <cx:pt idx="7977">20</cx:pt>
          <cx:pt idx="7978">20</cx:pt>
          <cx:pt idx="7979">20</cx:pt>
          <cx:pt idx="7980">20</cx:pt>
          <cx:pt idx="7981">20</cx:pt>
          <cx:pt idx="7982">20</cx:pt>
          <cx:pt idx="7983">20</cx:pt>
          <cx:pt idx="7984">51</cx:pt>
          <cx:pt idx="7985">51</cx:pt>
          <cx:pt idx="7986">51</cx:pt>
          <cx:pt idx="7987">51</cx:pt>
          <cx:pt idx="7988">51</cx:pt>
          <cx:pt idx="7989">51</cx:pt>
          <cx:pt idx="7990">51</cx:pt>
          <cx:pt idx="7991">51</cx:pt>
          <cx:pt idx="7992">51</cx:pt>
          <cx:pt idx="7993">51</cx:pt>
          <cx:pt idx="7994">52</cx:pt>
          <cx:pt idx="7995">52</cx:pt>
          <cx:pt idx="7996">52</cx:pt>
          <cx:pt idx="7997">52</cx:pt>
          <cx:pt idx="7998">52</cx:pt>
          <cx:pt idx="7999">52</cx:pt>
          <cx:pt idx="8000">52</cx:pt>
          <cx:pt idx="8001">52</cx:pt>
          <cx:pt idx="8002">52</cx:pt>
          <cx:pt idx="8003">52</cx:pt>
          <cx:pt idx="8004">18</cx:pt>
          <cx:pt idx="8005">18</cx:pt>
          <cx:pt idx="8006">18</cx:pt>
          <cx:pt idx="8007">18</cx:pt>
          <cx:pt idx="8008">18</cx:pt>
          <cx:pt idx="8009">18</cx:pt>
          <cx:pt idx="8010">18</cx:pt>
          <cx:pt idx="8011">18</cx:pt>
          <cx:pt idx="8012">18</cx:pt>
          <cx:pt idx="8013">32</cx:pt>
          <cx:pt idx="8014">32</cx:pt>
          <cx:pt idx="8015">32</cx:pt>
          <cx:pt idx="8016">32</cx:pt>
          <cx:pt idx="8017">23</cx:pt>
          <cx:pt idx="8018">23</cx:pt>
          <cx:pt idx="8019">23</cx:pt>
          <cx:pt idx="8020">23</cx:pt>
          <cx:pt idx="8021">23</cx:pt>
          <cx:pt idx="8022">23</cx:pt>
          <cx:pt idx="8023">23</cx:pt>
          <cx:pt idx="8024">23</cx:pt>
          <cx:pt idx="8025">23</cx:pt>
          <cx:pt idx="8026">56</cx:pt>
          <cx:pt idx="8027">56</cx:pt>
          <cx:pt idx="8028">35</cx:pt>
          <cx:pt idx="8029">35</cx:pt>
          <cx:pt idx="8030">35</cx:pt>
          <cx:pt idx="8031">35</cx:pt>
          <cx:pt idx="8032">35</cx:pt>
          <cx:pt idx="8033">35</cx:pt>
          <cx:pt idx="8034">35</cx:pt>
          <cx:pt idx="8035">35</cx:pt>
          <cx:pt idx="8036">40</cx:pt>
          <cx:pt idx="8037">40</cx:pt>
          <cx:pt idx="8038">40</cx:pt>
          <cx:pt idx="8039">40</cx:pt>
          <cx:pt idx="8040">40</cx:pt>
          <cx:pt idx="8041">43</cx:pt>
          <cx:pt idx="8042">43</cx:pt>
          <cx:pt idx="8043">43</cx:pt>
          <cx:pt idx="8044">43</cx:pt>
          <cx:pt idx="8045">43</cx:pt>
          <cx:pt idx="8046">43</cx:pt>
          <cx:pt idx="8047">43</cx:pt>
          <cx:pt idx="8048">43</cx:pt>
          <cx:pt idx="8049">43</cx:pt>
          <cx:pt idx="8050">43</cx:pt>
          <cx:pt idx="8051">64</cx:pt>
          <cx:pt idx="8052">64</cx:pt>
          <cx:pt idx="8053">63</cx:pt>
          <cx:pt idx="8054">63</cx:pt>
          <cx:pt idx="8055">63</cx:pt>
          <cx:pt idx="8056">63</cx:pt>
          <cx:pt idx="8057">63</cx:pt>
          <cx:pt idx="8058">22</cx:pt>
          <cx:pt idx="8059">22</cx:pt>
          <cx:pt idx="8060">35</cx:pt>
          <cx:pt idx="8061">35</cx:pt>
          <cx:pt idx="8062">35</cx:pt>
          <cx:pt idx="8063">35</cx:pt>
          <cx:pt idx="8064">35</cx:pt>
          <cx:pt idx="8065">35</cx:pt>
          <cx:pt idx="8066">35</cx:pt>
          <cx:pt idx="8067">35</cx:pt>
          <cx:pt idx="8068">35</cx:pt>
          <cx:pt idx="8069">53</cx:pt>
          <cx:pt idx="8070">53</cx:pt>
          <cx:pt idx="8071">53</cx:pt>
          <cx:pt idx="8072">53</cx:pt>
          <cx:pt idx="8073">54</cx:pt>
          <cx:pt idx="8074">54</cx:pt>
          <cx:pt idx="8075">54</cx:pt>
          <cx:pt idx="8076">54</cx:pt>
          <cx:pt idx="8077">54</cx:pt>
          <cx:pt idx="8078">54</cx:pt>
          <cx:pt idx="8079">54</cx:pt>
          <cx:pt idx="8080">61</cx:pt>
          <cx:pt idx="8081">61</cx:pt>
          <cx:pt idx="8082">61</cx:pt>
          <cx:pt idx="8083">61</cx:pt>
          <cx:pt idx="8084">61</cx:pt>
          <cx:pt idx="8085">61</cx:pt>
          <cx:pt idx="8086">61</cx:pt>
          <cx:pt idx="8087">61</cx:pt>
          <cx:pt idx="8088">32</cx:pt>
          <cx:pt idx="8089">32</cx:pt>
          <cx:pt idx="8090">32</cx:pt>
          <cx:pt idx="8091">32</cx:pt>
          <cx:pt idx="8092">32</cx:pt>
          <cx:pt idx="8093">32</cx:pt>
          <cx:pt idx="8094">32</cx:pt>
          <cx:pt idx="8095">32</cx:pt>
          <cx:pt idx="8096">32</cx:pt>
          <cx:pt idx="8097">39</cx:pt>
          <cx:pt idx="8098">39</cx:pt>
          <cx:pt idx="8099">39</cx:pt>
          <cx:pt idx="8100">39</cx:pt>
          <cx:pt idx="8101">39</cx:pt>
          <cx:pt idx="8102">39</cx:pt>
          <cx:pt idx="8103">39</cx:pt>
          <cx:pt idx="8104">39</cx:pt>
          <cx:pt idx="8105">39</cx:pt>
          <cx:pt idx="8106">39</cx:pt>
          <cx:pt idx="8107">41</cx:pt>
          <cx:pt idx="8108">41</cx:pt>
          <cx:pt idx="8109">41</cx:pt>
          <cx:pt idx="8110">41</cx:pt>
          <cx:pt idx="8111">41</cx:pt>
          <cx:pt idx="8112">41</cx:pt>
          <cx:pt idx="8113">37</cx:pt>
          <cx:pt idx="8114">37</cx:pt>
          <cx:pt idx="8115">37</cx:pt>
          <cx:pt idx="8116">37</cx:pt>
          <cx:pt idx="8117">27</cx:pt>
          <cx:pt idx="8118">27</cx:pt>
          <cx:pt idx="8119">27</cx:pt>
          <cx:pt idx="8120">27</cx:pt>
          <cx:pt idx="8121">27</cx:pt>
          <cx:pt idx="8122">27</cx:pt>
          <cx:pt idx="8123">65</cx:pt>
          <cx:pt idx="8124">65</cx:pt>
          <cx:pt idx="8125">65</cx:pt>
          <cx:pt idx="8126">70</cx:pt>
          <cx:pt idx="8127">70</cx:pt>
          <cx:pt idx="8128">70</cx:pt>
          <cx:pt idx="8129">70</cx:pt>
          <cx:pt idx="8130">61</cx:pt>
          <cx:pt idx="8131">61</cx:pt>
          <cx:pt idx="8132">61</cx:pt>
          <cx:pt idx="8133">61</cx:pt>
          <cx:pt idx="8134">61</cx:pt>
          <cx:pt idx="8135">61</cx:pt>
          <cx:pt idx="8136">61</cx:pt>
          <cx:pt idx="8137">61</cx:pt>
          <cx:pt idx="8138">61</cx:pt>
          <cx:pt idx="8139">61</cx:pt>
          <cx:pt idx="8140">61</cx:pt>
          <cx:pt idx="8141">61</cx:pt>
          <cx:pt idx="8142">61</cx:pt>
          <cx:pt idx="8143">48</cx:pt>
          <cx:pt idx="8144">48</cx:pt>
          <cx:pt idx="8145">48</cx:pt>
          <cx:pt idx="8146">48</cx:pt>
          <cx:pt idx="8147">48</cx:pt>
          <cx:pt idx="8148">27</cx:pt>
          <cx:pt idx="8149">27</cx:pt>
          <cx:pt idx="8150">27</cx:pt>
          <cx:pt idx="8151">27</cx:pt>
          <cx:pt idx="8152">27</cx:pt>
          <cx:pt idx="8153">27</cx:pt>
          <cx:pt idx="8154">27</cx:pt>
          <cx:pt idx="8155">27</cx:pt>
          <cx:pt idx="8156">27</cx:pt>
          <cx:pt idx="8157">51</cx:pt>
          <cx:pt idx="8158">51</cx:pt>
          <cx:pt idx="8159">51</cx:pt>
          <cx:pt idx="8160">51</cx:pt>
          <cx:pt idx="8161">51</cx:pt>
          <cx:pt idx="8162">51</cx:pt>
          <cx:pt idx="8163">51</cx:pt>
          <cx:pt idx="8164">51</cx:pt>
          <cx:pt idx="8165">51</cx:pt>
          <cx:pt idx="8166">48</cx:pt>
          <cx:pt idx="8167">48</cx:pt>
          <cx:pt idx="8168">48</cx:pt>
          <cx:pt idx="8169">48</cx:pt>
          <cx:pt idx="8170">60</cx:pt>
          <cx:pt idx="8171">60</cx:pt>
          <cx:pt idx="8172">60</cx:pt>
          <cx:pt idx="8173">60</cx:pt>
          <cx:pt idx="8174">60</cx:pt>
          <cx:pt idx="8175">60</cx:pt>
          <cx:pt idx="8176">25</cx:pt>
          <cx:pt idx="8177">25</cx:pt>
          <cx:pt idx="8178">25</cx:pt>
          <cx:pt idx="8179">45</cx:pt>
          <cx:pt idx="8180">32</cx:pt>
          <cx:pt idx="8181">32</cx:pt>
          <cx:pt idx="8182">32</cx:pt>
          <cx:pt idx="8183">32</cx:pt>
          <cx:pt idx="8184">32</cx:pt>
          <cx:pt idx="8185">32</cx:pt>
          <cx:pt idx="8186">32</cx:pt>
          <cx:pt idx="8187">32</cx:pt>
          <cx:pt idx="8188">26</cx:pt>
          <cx:pt idx="8189">26</cx:pt>
          <cx:pt idx="8190">26</cx:pt>
          <cx:pt idx="8191">26</cx:pt>
          <cx:pt idx="8192">26</cx:pt>
          <cx:pt idx="8193">56</cx:pt>
          <cx:pt idx="8194">56</cx:pt>
          <cx:pt idx="8195">56</cx:pt>
          <cx:pt idx="8196">56</cx:pt>
          <cx:pt idx="8197">56</cx:pt>
          <cx:pt idx="8198">56</cx:pt>
          <cx:pt idx="8199">56</cx:pt>
          <cx:pt idx="8200">56</cx:pt>
          <cx:pt idx="8201">56</cx:pt>
          <cx:pt idx="8202">52</cx:pt>
          <cx:pt idx="8203">52</cx:pt>
          <cx:pt idx="8204">52</cx:pt>
          <cx:pt idx="8205">52</cx:pt>
          <cx:pt idx="8206">36</cx:pt>
          <cx:pt idx="8207">36</cx:pt>
          <cx:pt idx="8208">36</cx:pt>
          <cx:pt idx="8209">36</cx:pt>
          <cx:pt idx="8210">36</cx:pt>
          <cx:pt idx="8211">36</cx:pt>
          <cx:pt idx="8212">36</cx:pt>
          <cx:pt idx="8213">36</cx:pt>
          <cx:pt idx="8214">36</cx:pt>
          <cx:pt idx="8215">55</cx:pt>
          <cx:pt idx="8216">55</cx:pt>
          <cx:pt idx="8217">55</cx:pt>
          <cx:pt idx="8218">55</cx:pt>
          <cx:pt idx="8219">55</cx:pt>
          <cx:pt idx="8220">55</cx:pt>
          <cx:pt idx="8221">34</cx:pt>
          <cx:pt idx="8222">34</cx:pt>
          <cx:pt idx="8223">34</cx:pt>
          <cx:pt idx="8224">34</cx:pt>
          <cx:pt idx="8225">34</cx:pt>
          <cx:pt idx="8226">34</cx:pt>
          <cx:pt idx="8227">34</cx:pt>
          <cx:pt idx="8228">55</cx:pt>
          <cx:pt idx="8229">55</cx:pt>
          <cx:pt idx="8230">55</cx:pt>
          <cx:pt idx="8231">55</cx:pt>
          <cx:pt idx="8232">55</cx:pt>
          <cx:pt idx="8233">55</cx:pt>
          <cx:pt idx="8234">55</cx:pt>
          <cx:pt idx="8235">55</cx:pt>
          <cx:pt idx="8236">55</cx:pt>
          <cx:pt idx="8237">55</cx:pt>
          <cx:pt idx="8238">41</cx:pt>
          <cx:pt idx="8239">55</cx:pt>
          <cx:pt idx="8240">55</cx:pt>
          <cx:pt idx="8241">55</cx:pt>
          <cx:pt idx="8242">55</cx:pt>
          <cx:pt idx="8243">55</cx:pt>
          <cx:pt idx="8244">55</cx:pt>
          <cx:pt idx="8245">21</cx:pt>
          <cx:pt idx="8246">21</cx:pt>
          <cx:pt idx="8247">21</cx:pt>
          <cx:pt idx="8248">21</cx:pt>
          <cx:pt idx="8249">21</cx:pt>
          <cx:pt idx="8250">21</cx:pt>
          <cx:pt idx="8251">21</cx:pt>
          <cx:pt idx="8252">21</cx:pt>
          <cx:pt idx="8253">21</cx:pt>
          <cx:pt idx="8254">21</cx:pt>
          <cx:pt idx="8255">21</cx:pt>
          <cx:pt idx="8256">21</cx:pt>
          <cx:pt idx="8257">21</cx:pt>
          <cx:pt idx="8258">21</cx:pt>
          <cx:pt idx="8259">35</cx:pt>
          <cx:pt idx="8260">35</cx:pt>
          <cx:pt idx="8261">35</cx:pt>
          <cx:pt idx="8262">35</cx:pt>
          <cx:pt idx="8263">35</cx:pt>
          <cx:pt idx="8264">35</cx:pt>
          <cx:pt idx="8265">35</cx:pt>
          <cx:pt idx="8266">39</cx:pt>
          <cx:pt idx="8267">39</cx:pt>
          <cx:pt idx="8268">39</cx:pt>
          <cx:pt idx="8269">39</cx:pt>
          <cx:pt idx="8270">39</cx:pt>
          <cx:pt idx="8271">23</cx:pt>
          <cx:pt idx="8272">58</cx:pt>
          <cx:pt idx="8273">58</cx:pt>
          <cx:pt idx="8274">58</cx:pt>
          <cx:pt idx="8275">58</cx:pt>
          <cx:pt idx="8276">58</cx:pt>
          <cx:pt idx="8277">58</cx:pt>
          <cx:pt idx="8278">58</cx:pt>
          <cx:pt idx="8279">58</cx:pt>
          <cx:pt idx="8280">46</cx:pt>
          <cx:pt idx="8281">66</cx:pt>
          <cx:pt idx="8282">66</cx:pt>
          <cx:pt idx="8283">25</cx:pt>
          <cx:pt idx="8284">25</cx:pt>
          <cx:pt idx="8285">25</cx:pt>
          <cx:pt idx="8286">25</cx:pt>
          <cx:pt idx="8287">25</cx:pt>
          <cx:pt idx="8288">25</cx:pt>
          <cx:pt idx="8289">25</cx:pt>
          <cx:pt idx="8290">25</cx:pt>
          <cx:pt idx="8291">25</cx:pt>
          <cx:pt idx="8292">25</cx:pt>
          <cx:pt idx="8293">24</cx:pt>
          <cx:pt idx="8294">48</cx:pt>
          <cx:pt idx="8295">48</cx:pt>
          <cx:pt idx="8296">48</cx:pt>
          <cx:pt idx="8297">48</cx:pt>
          <cx:pt idx="8298">48</cx:pt>
          <cx:pt idx="8299">48</cx:pt>
          <cx:pt idx="8300">48</cx:pt>
          <cx:pt idx="8301">48</cx:pt>
          <cx:pt idx="8302">54</cx:pt>
          <cx:pt idx="8303">54</cx:pt>
          <cx:pt idx="8304">54</cx:pt>
          <cx:pt idx="8305">54</cx:pt>
          <cx:pt idx="8306">54</cx:pt>
          <cx:pt idx="8307">54</cx:pt>
          <cx:pt idx="8308">54</cx:pt>
          <cx:pt idx="8309">54</cx:pt>
          <cx:pt idx="8310">54</cx:pt>
          <cx:pt idx="8311">56</cx:pt>
          <cx:pt idx="8312">56</cx:pt>
          <cx:pt idx="8313">56</cx:pt>
          <cx:pt idx="8314">56</cx:pt>
          <cx:pt idx="8315">56</cx:pt>
          <cx:pt idx="8316">56</cx:pt>
          <cx:pt idx="8317">56</cx:pt>
          <cx:pt idx="8318">34</cx:pt>
          <cx:pt idx="8319">34</cx:pt>
          <cx:pt idx="8320">34</cx:pt>
          <cx:pt idx="8321">34</cx:pt>
          <cx:pt idx="8322">34</cx:pt>
          <cx:pt idx="8323">34</cx:pt>
          <cx:pt idx="8324">34</cx:pt>
          <cx:pt idx="8325">34</cx:pt>
          <cx:pt idx="8326">34</cx:pt>
          <cx:pt idx="8327">34</cx:pt>
          <cx:pt idx="8328">38</cx:pt>
          <cx:pt idx="8329">38</cx:pt>
          <cx:pt idx="8330">22</cx:pt>
          <cx:pt idx="8331">22</cx:pt>
          <cx:pt idx="8332">22</cx:pt>
          <cx:pt idx="8333">22</cx:pt>
          <cx:pt idx="8334">22</cx:pt>
          <cx:pt idx="8335">22</cx:pt>
          <cx:pt idx="8336">22</cx:pt>
          <cx:pt idx="8337">22</cx:pt>
          <cx:pt idx="8338">20</cx:pt>
          <cx:pt idx="8339">20</cx:pt>
          <cx:pt idx="8340">42</cx:pt>
          <cx:pt idx="8341">42</cx:pt>
          <cx:pt idx="8342">42</cx:pt>
          <cx:pt idx="8343">45</cx:pt>
          <cx:pt idx="8344">45</cx:pt>
          <cx:pt idx="8345">57</cx:pt>
          <cx:pt idx="8346">57</cx:pt>
          <cx:pt idx="8347">57</cx:pt>
          <cx:pt idx="8348">57</cx:pt>
          <cx:pt idx="8349">28</cx:pt>
          <cx:pt idx="8350">28</cx:pt>
          <cx:pt idx="8351">28</cx:pt>
          <cx:pt idx="8352">28</cx:pt>
          <cx:pt idx="8353">28</cx:pt>
          <cx:pt idx="8354">28</cx:pt>
          <cx:pt idx="8355">52</cx:pt>
          <cx:pt idx="8356">52</cx:pt>
          <cx:pt idx="8357">49</cx:pt>
          <cx:pt idx="8358">32</cx:pt>
          <cx:pt idx="8359">32</cx:pt>
          <cx:pt idx="8360">69</cx:pt>
          <cx:pt idx="8361">69</cx:pt>
          <cx:pt idx="8362">69</cx:pt>
          <cx:pt idx="8363">69</cx:pt>
          <cx:pt idx="8364">69</cx:pt>
          <cx:pt idx="8365">69</cx:pt>
          <cx:pt idx="8366">69</cx:pt>
          <cx:pt idx="8367">40</cx:pt>
          <cx:pt idx="8368">40</cx:pt>
          <cx:pt idx="8369">40</cx:pt>
          <cx:pt idx="8370">40</cx:pt>
          <cx:pt idx="8371">40</cx:pt>
          <cx:pt idx="8372">40</cx:pt>
          <cx:pt idx="8373">40</cx:pt>
          <cx:pt idx="8374">40</cx:pt>
          <cx:pt idx="8375">40</cx:pt>
          <cx:pt idx="8376">40</cx:pt>
          <cx:pt idx="8377">32</cx:pt>
          <cx:pt idx="8378">32</cx:pt>
          <cx:pt idx="8379">32</cx:pt>
          <cx:pt idx="8380">32</cx:pt>
          <cx:pt idx="8381">32</cx:pt>
          <cx:pt idx="8382">32</cx:pt>
          <cx:pt idx="8383">41</cx:pt>
          <cx:pt idx="8384">41</cx:pt>
          <cx:pt idx="8385">41</cx:pt>
          <cx:pt idx="8386">41</cx:pt>
          <cx:pt idx="8387">53</cx:pt>
          <cx:pt idx="8388">53</cx:pt>
          <cx:pt idx="8389">53</cx:pt>
          <cx:pt idx="8390">53</cx:pt>
          <cx:pt idx="8391">53</cx:pt>
          <cx:pt idx="8392">53</cx:pt>
          <cx:pt idx="8393">53</cx:pt>
          <cx:pt idx="8394">40</cx:pt>
          <cx:pt idx="8395">40</cx:pt>
          <cx:pt idx="8396">40</cx:pt>
          <cx:pt idx="8397">40</cx:pt>
          <cx:pt idx="8398">40</cx:pt>
          <cx:pt idx="8399">40</cx:pt>
          <cx:pt idx="8400">40</cx:pt>
          <cx:pt idx="8401">40</cx:pt>
          <cx:pt idx="8402">39</cx:pt>
          <cx:pt idx="8403">39</cx:pt>
          <cx:pt idx="8404">39</cx:pt>
          <cx:pt idx="8405">39</cx:pt>
          <cx:pt idx="8406">39</cx:pt>
          <cx:pt idx="8407">26</cx:pt>
          <cx:pt idx="8408">26</cx:pt>
          <cx:pt idx="8409">30</cx:pt>
          <cx:pt idx="8410">30</cx:pt>
          <cx:pt idx="8411">30</cx:pt>
          <cx:pt idx="8412">30</cx:pt>
          <cx:pt idx="8413">59</cx:pt>
          <cx:pt idx="8414">59</cx:pt>
          <cx:pt idx="8415">59</cx:pt>
          <cx:pt idx="8416">59</cx:pt>
          <cx:pt idx="8417">59</cx:pt>
          <cx:pt idx="8418">59</cx:pt>
          <cx:pt idx="8419">26</cx:pt>
          <cx:pt idx="8420">26</cx:pt>
          <cx:pt idx="8421">26</cx:pt>
          <cx:pt idx="8422">26</cx:pt>
          <cx:pt idx="8423">26</cx:pt>
          <cx:pt idx="8424">26</cx:pt>
          <cx:pt idx="8425">26</cx:pt>
          <cx:pt idx="8426">26</cx:pt>
          <cx:pt idx="8427">26</cx:pt>
          <cx:pt idx="8428">64</cx:pt>
          <cx:pt idx="8429">64</cx:pt>
          <cx:pt idx="8430">64</cx:pt>
          <cx:pt idx="8431">64</cx:pt>
          <cx:pt idx="8432">29</cx:pt>
          <cx:pt idx="8433">29</cx:pt>
          <cx:pt idx="8434">29</cx:pt>
          <cx:pt idx="8435">29</cx:pt>
          <cx:pt idx="8436">29</cx:pt>
          <cx:pt idx="8437">29</cx:pt>
          <cx:pt idx="8438">58</cx:pt>
          <cx:pt idx="8439">58</cx:pt>
          <cx:pt idx="8440">58</cx:pt>
          <cx:pt idx="8441">33</cx:pt>
          <cx:pt idx="8442">33</cx:pt>
          <cx:pt idx="8443">33</cx:pt>
          <cx:pt idx="8444">33</cx:pt>
          <cx:pt idx="8445">33</cx:pt>
          <cx:pt idx="8446">33</cx:pt>
          <cx:pt idx="8447">33</cx:pt>
          <cx:pt idx="8448">33</cx:pt>
          <cx:pt idx="8449">60</cx:pt>
          <cx:pt idx="8450">60</cx:pt>
          <cx:pt idx="8451">60</cx:pt>
          <cx:pt idx="8452">60</cx:pt>
          <cx:pt idx="8453">60</cx:pt>
          <cx:pt idx="8454">60</cx:pt>
          <cx:pt idx="8455">60</cx:pt>
          <cx:pt idx="8456">27</cx:pt>
          <cx:pt idx="8457">27</cx:pt>
          <cx:pt idx="8458">27</cx:pt>
          <cx:pt idx="8459">27</cx:pt>
          <cx:pt idx="8460">27</cx:pt>
          <cx:pt idx="8461">27</cx:pt>
          <cx:pt idx="8462">27</cx:pt>
          <cx:pt idx="8463">23</cx:pt>
          <cx:pt idx="8464">23</cx:pt>
          <cx:pt idx="8465">23</cx:pt>
          <cx:pt idx="8466">23</cx:pt>
          <cx:pt idx="8467">29</cx:pt>
          <cx:pt idx="8468">29</cx:pt>
          <cx:pt idx="8469">29</cx:pt>
          <cx:pt idx="8470">29</cx:pt>
          <cx:pt idx="8471">29</cx:pt>
          <cx:pt idx="8472">29</cx:pt>
          <cx:pt idx="8473">29</cx:pt>
          <cx:pt idx="8474">29</cx:pt>
          <cx:pt idx="8475">29</cx:pt>
          <cx:pt idx="8476">35</cx:pt>
          <cx:pt idx="8477">35</cx:pt>
          <cx:pt idx="8478">35</cx:pt>
          <cx:pt idx="8479">35</cx:pt>
          <cx:pt idx="8480">35</cx:pt>
          <cx:pt idx="8481">35</cx:pt>
          <cx:pt idx="8482">29</cx:pt>
          <cx:pt idx="8483">29</cx:pt>
          <cx:pt idx="8484">29</cx:pt>
          <cx:pt idx="8485">29</cx:pt>
          <cx:pt idx="8486">29</cx:pt>
          <cx:pt idx="8487">29</cx:pt>
          <cx:pt idx="8488">29</cx:pt>
          <cx:pt idx="8489">29</cx:pt>
          <cx:pt idx="8490">29</cx:pt>
          <cx:pt idx="8491">29</cx:pt>
          <cx:pt idx="8492">32</cx:pt>
          <cx:pt idx="8493">32</cx:pt>
          <cx:pt idx="8494">32</cx:pt>
          <cx:pt idx="8495">32</cx:pt>
          <cx:pt idx="8496">32</cx:pt>
          <cx:pt idx="8497">32</cx:pt>
          <cx:pt idx="8498">63</cx:pt>
          <cx:pt idx="8499">63</cx:pt>
          <cx:pt idx="8500">63</cx:pt>
          <cx:pt idx="8501">56</cx:pt>
          <cx:pt idx="8502">56</cx:pt>
          <cx:pt idx="8503">56</cx:pt>
          <cx:pt idx="8504">56</cx:pt>
          <cx:pt idx="8505">56</cx:pt>
          <cx:pt idx="8506">56</cx:pt>
          <cx:pt idx="8507">56</cx:pt>
          <cx:pt idx="8508">56</cx:pt>
          <cx:pt idx="8509">56</cx:pt>
          <cx:pt idx="8510">54</cx:pt>
          <cx:pt idx="8511">54</cx:pt>
          <cx:pt idx="8512">54</cx:pt>
          <cx:pt idx="8513">54</cx:pt>
          <cx:pt idx="8514">54</cx:pt>
          <cx:pt idx="8515">54</cx:pt>
          <cx:pt idx="8516">22</cx:pt>
          <cx:pt idx="8517">22</cx:pt>
          <cx:pt idx="8518">22</cx:pt>
          <cx:pt idx="8519">22</cx:pt>
          <cx:pt idx="8520">22</cx:pt>
          <cx:pt idx="8521">22</cx:pt>
          <cx:pt idx="8522">43</cx:pt>
          <cx:pt idx="8523">43</cx:pt>
          <cx:pt idx="8524">43</cx:pt>
          <cx:pt idx="8525">43</cx:pt>
          <cx:pt idx="8526">43</cx:pt>
          <cx:pt idx="8527">43</cx:pt>
          <cx:pt idx="8528">43</cx:pt>
          <cx:pt idx="8529">43</cx:pt>
          <cx:pt idx="8530">43</cx:pt>
          <cx:pt idx="8531">23</cx:pt>
          <cx:pt idx="8532">23</cx:pt>
          <cx:pt idx="8533">23</cx:pt>
          <cx:pt idx="8534">23</cx:pt>
          <cx:pt idx="8535">23</cx:pt>
          <cx:pt idx="8536">33</cx:pt>
          <cx:pt idx="8537">50</cx:pt>
          <cx:pt idx="8538">50</cx:pt>
          <cx:pt idx="8539">66</cx:pt>
          <cx:pt idx="8540">29</cx:pt>
          <cx:pt idx="8541">29</cx:pt>
          <cx:pt idx="8542">29</cx:pt>
          <cx:pt idx="8543">29</cx:pt>
          <cx:pt idx="8544">29</cx:pt>
          <cx:pt idx="8545">29</cx:pt>
          <cx:pt idx="8546">39</cx:pt>
          <cx:pt idx="8547">39</cx:pt>
          <cx:pt idx="8548">39</cx:pt>
          <cx:pt idx="8549">39</cx:pt>
          <cx:pt idx="8550">39</cx:pt>
          <cx:pt idx="8551">39</cx:pt>
          <cx:pt idx="8552">39</cx:pt>
          <cx:pt idx="8553">39</cx:pt>
          <cx:pt idx="8554">39</cx:pt>
          <cx:pt idx="8555">39</cx:pt>
          <cx:pt idx="8556">55</cx:pt>
          <cx:pt idx="8557">55</cx:pt>
          <cx:pt idx="8558">66</cx:pt>
          <cx:pt idx="8559">66</cx:pt>
          <cx:pt idx="8560">31</cx:pt>
          <cx:pt idx="8561">31</cx:pt>
          <cx:pt idx="8562">31</cx:pt>
          <cx:pt idx="8563">31</cx:pt>
          <cx:pt idx="8564">31</cx:pt>
          <cx:pt idx="8565">62</cx:pt>
          <cx:pt idx="8566">62</cx:pt>
          <cx:pt idx="8567">62</cx:pt>
          <cx:pt idx="8568">53</cx:pt>
          <cx:pt idx="8569">53</cx:pt>
          <cx:pt idx="8570">22</cx:pt>
          <cx:pt idx="8571">22</cx:pt>
          <cx:pt idx="8572">22</cx:pt>
          <cx:pt idx="8573">41</cx:pt>
          <cx:pt idx="8574">22</cx:pt>
          <cx:pt idx="8575">70</cx:pt>
          <cx:pt idx="8576">70</cx:pt>
          <cx:pt idx="8577">70</cx:pt>
          <cx:pt idx="8578">27</cx:pt>
          <cx:pt idx="8579">27</cx:pt>
          <cx:pt idx="8580">27</cx:pt>
          <cx:pt idx="8581">35</cx:pt>
          <cx:pt idx="8582">35</cx:pt>
          <cx:pt idx="8583">35</cx:pt>
          <cx:pt idx="8584">35</cx:pt>
          <cx:pt idx="8585">51</cx:pt>
          <cx:pt idx="8586">51</cx:pt>
          <cx:pt idx="8587">51</cx:pt>
          <cx:pt idx="8588">51</cx:pt>
          <cx:pt idx="8589">51</cx:pt>
          <cx:pt idx="8590">51</cx:pt>
          <cx:pt idx="8591">51</cx:pt>
          <cx:pt idx="8592">51</cx:pt>
          <cx:pt idx="8593">51</cx:pt>
          <cx:pt idx="8594">48</cx:pt>
          <cx:pt idx="8595">48</cx:pt>
          <cx:pt idx="8596">48</cx:pt>
          <cx:pt idx="8597">48</cx:pt>
          <cx:pt idx="8598">48</cx:pt>
          <cx:pt idx="8599">48</cx:pt>
          <cx:pt idx="8600">48</cx:pt>
          <cx:pt idx="8601">48</cx:pt>
          <cx:pt idx="8602">48</cx:pt>
          <cx:pt idx="8603">62</cx:pt>
          <cx:pt idx="8604">62</cx:pt>
          <cx:pt idx="8605">62</cx:pt>
          <cx:pt idx="8606">62</cx:pt>
          <cx:pt idx="8607">62</cx:pt>
          <cx:pt idx="8608">62</cx:pt>
          <cx:pt idx="8609">62</cx:pt>
          <cx:pt idx="8610">62</cx:pt>
          <cx:pt idx="8611">62</cx:pt>
          <cx:pt idx="8612">51</cx:pt>
          <cx:pt idx="8613">51</cx:pt>
          <cx:pt idx="8614">51</cx:pt>
          <cx:pt idx="8615">51</cx:pt>
          <cx:pt idx="8616">51</cx:pt>
          <cx:pt idx="8617">51</cx:pt>
          <cx:pt idx="8618">51</cx:pt>
          <cx:pt idx="8619">51</cx:pt>
          <cx:pt idx="8620">51</cx:pt>
          <cx:pt idx="8621">51</cx:pt>
          <cx:pt idx="8622">57</cx:pt>
          <cx:pt idx="8623">57</cx:pt>
          <cx:pt idx="8624">57</cx:pt>
          <cx:pt idx="8625">57</cx:pt>
          <cx:pt idx="8626">57</cx:pt>
          <cx:pt idx="8627">57</cx:pt>
          <cx:pt idx="8628">19</cx:pt>
          <cx:pt idx="8629">19</cx:pt>
          <cx:pt idx="8630">45</cx:pt>
          <cx:pt idx="8631">45</cx:pt>
          <cx:pt idx="8632">45</cx:pt>
          <cx:pt idx="8633">45</cx:pt>
          <cx:pt idx="8634">45</cx:pt>
          <cx:pt idx="8635">45</cx:pt>
          <cx:pt idx="8636">45</cx:pt>
          <cx:pt idx="8637">45</cx:pt>
          <cx:pt idx="8638">45</cx:pt>
          <cx:pt idx="8639">45</cx:pt>
          <cx:pt idx="8640">27</cx:pt>
          <cx:pt idx="8641">27</cx:pt>
          <cx:pt idx="8642">27</cx:pt>
          <cx:pt idx="8643">27</cx:pt>
          <cx:pt idx="8644">27</cx:pt>
          <cx:pt idx="8645">27</cx:pt>
          <cx:pt idx="8646">27</cx:pt>
          <cx:pt idx="8647">27</cx:pt>
          <cx:pt idx="8648">27</cx:pt>
          <cx:pt idx="8649">29</cx:pt>
          <cx:pt idx="8650">29</cx:pt>
          <cx:pt idx="8651">29</cx:pt>
          <cx:pt idx="8652">29</cx:pt>
          <cx:pt idx="8653">29</cx:pt>
          <cx:pt idx="8654">29</cx:pt>
          <cx:pt idx="8655">29</cx:pt>
          <cx:pt idx="8656">53</cx:pt>
          <cx:pt idx="8657">53</cx:pt>
          <cx:pt idx="8658">67</cx:pt>
          <cx:pt idx="8659">67</cx:pt>
          <cx:pt idx="8660">67</cx:pt>
          <cx:pt idx="8661">67</cx:pt>
          <cx:pt idx="8662">67</cx:pt>
          <cx:pt idx="8663">67</cx:pt>
          <cx:pt idx="8664">67</cx:pt>
          <cx:pt idx="8665">67</cx:pt>
          <cx:pt idx="8666">54</cx:pt>
          <cx:pt idx="8667">54</cx:pt>
          <cx:pt idx="8668">54</cx:pt>
          <cx:pt idx="8669">18</cx:pt>
          <cx:pt idx="8670">18</cx:pt>
          <cx:pt idx="8671">18</cx:pt>
          <cx:pt idx="8672">18</cx:pt>
          <cx:pt idx="8673">18</cx:pt>
          <cx:pt idx="8674">18</cx:pt>
          <cx:pt idx="8675">18</cx:pt>
          <cx:pt idx="8676">18</cx:pt>
          <cx:pt idx="8677">18</cx:pt>
          <cx:pt idx="8678">64</cx:pt>
          <cx:pt idx="8679">64</cx:pt>
          <cx:pt idx="8680">64</cx:pt>
          <cx:pt idx="8681">64</cx:pt>
          <cx:pt idx="8682">64</cx:pt>
          <cx:pt idx="8683">64</cx:pt>
          <cx:pt idx="8684">64</cx:pt>
          <cx:pt idx="8685">64</cx:pt>
          <cx:pt idx="8686">23</cx:pt>
          <cx:pt idx="8687">23</cx:pt>
          <cx:pt idx="8688">23</cx:pt>
          <cx:pt idx="8689">28</cx:pt>
          <cx:pt idx="8690">28</cx:pt>
          <cx:pt idx="8691">28</cx:pt>
          <cx:pt idx="8692">28</cx:pt>
          <cx:pt idx="8693">28</cx:pt>
          <cx:pt idx="8694">28</cx:pt>
          <cx:pt idx="8695">28</cx:pt>
          <cx:pt idx="8696">28</cx:pt>
          <cx:pt idx="8697">28</cx:pt>
          <cx:pt idx="8698">41</cx:pt>
          <cx:pt idx="8699">41</cx:pt>
          <cx:pt idx="8700">35</cx:pt>
          <cx:pt idx="8701">35</cx:pt>
          <cx:pt idx="8702">35</cx:pt>
          <cx:pt idx="8703">35</cx:pt>
          <cx:pt idx="8704">35</cx:pt>
          <cx:pt idx="8705">35</cx:pt>
          <cx:pt idx="8706">47</cx:pt>
          <cx:pt idx="8707">29</cx:pt>
          <cx:pt idx="8708">29</cx:pt>
          <cx:pt idx="8709">29</cx:pt>
          <cx:pt idx="8710">29</cx:pt>
          <cx:pt idx="8711">29</cx:pt>
          <cx:pt idx="8712">29</cx:pt>
          <cx:pt idx="8713">29</cx:pt>
          <cx:pt idx="8714">29</cx:pt>
          <cx:pt idx="8715">29</cx:pt>
          <cx:pt idx="8716">23</cx:pt>
          <cx:pt idx="8717">23</cx:pt>
          <cx:pt idx="8718">23</cx:pt>
          <cx:pt idx="8719">23</cx:pt>
          <cx:pt idx="8720">23</cx:pt>
          <cx:pt idx="8721">23</cx:pt>
          <cx:pt idx="8722">23</cx:pt>
          <cx:pt idx="8723">23</cx:pt>
          <cx:pt idx="8724">28</cx:pt>
          <cx:pt idx="8725">28</cx:pt>
          <cx:pt idx="8726">28</cx:pt>
          <cx:pt idx="8727">28</cx:pt>
          <cx:pt idx="8728">28</cx:pt>
          <cx:pt idx="8729">28</cx:pt>
          <cx:pt idx="8730">28</cx:pt>
          <cx:pt idx="8731">28</cx:pt>
          <cx:pt idx="8732">28</cx:pt>
          <cx:pt idx="8733">64</cx:pt>
          <cx:pt idx="8734">64</cx:pt>
          <cx:pt idx="8735">64</cx:pt>
          <cx:pt idx="8736">64</cx:pt>
          <cx:pt idx="8737">64</cx:pt>
          <cx:pt idx="8738">64</cx:pt>
          <cx:pt idx="8739">59</cx:pt>
          <cx:pt idx="8740">59</cx:pt>
          <cx:pt idx="8741">59</cx:pt>
          <cx:pt idx="8742">59</cx:pt>
          <cx:pt idx="8743">59</cx:pt>
          <cx:pt idx="8744">59</cx:pt>
          <cx:pt idx="8745">59</cx:pt>
          <cx:pt idx="8746">59</cx:pt>
          <cx:pt idx="8747">59</cx:pt>
          <cx:pt idx="8748">39</cx:pt>
          <cx:pt idx="8749">39</cx:pt>
          <cx:pt idx="8750">39</cx:pt>
          <cx:pt idx="8751">39</cx:pt>
          <cx:pt idx="8752">19</cx:pt>
          <cx:pt idx="8753">19</cx:pt>
          <cx:pt idx="8754">19</cx:pt>
          <cx:pt idx="8755">34</cx:pt>
          <cx:pt idx="8756">34</cx:pt>
          <cx:pt idx="8757">34</cx:pt>
          <cx:pt idx="8758">68</cx:pt>
          <cx:pt idx="8759">68</cx:pt>
          <cx:pt idx="8760">68</cx:pt>
          <cx:pt idx="8761">68</cx:pt>
          <cx:pt idx="8762">68</cx:pt>
          <cx:pt idx="8763">68</cx:pt>
          <cx:pt idx="8764">68</cx:pt>
          <cx:pt idx="8765">68</cx:pt>
          <cx:pt idx="8766">68</cx:pt>
          <cx:pt idx="8767">54</cx:pt>
          <cx:pt idx="8768">54</cx:pt>
          <cx:pt idx="8769">54</cx:pt>
          <cx:pt idx="8770">54</cx:pt>
          <cx:pt idx="8771">54</cx:pt>
          <cx:pt idx="8772">54</cx:pt>
          <cx:pt idx="8773">54</cx:pt>
          <cx:pt idx="8774">54</cx:pt>
          <cx:pt idx="8775">18</cx:pt>
          <cx:pt idx="8776">18</cx:pt>
          <cx:pt idx="8777">18</cx:pt>
          <cx:pt idx="8778">18</cx:pt>
          <cx:pt idx="8779">18</cx:pt>
          <cx:pt idx="8780">18</cx:pt>
          <cx:pt idx="8781">18</cx:pt>
          <cx:pt idx="8782">18</cx:pt>
          <cx:pt idx="8783">18</cx:pt>
          <cx:pt idx="8784">52</cx:pt>
          <cx:pt idx="8785">52</cx:pt>
          <cx:pt idx="8786">52</cx:pt>
          <cx:pt idx="8787">52</cx:pt>
          <cx:pt idx="8788">53</cx:pt>
          <cx:pt idx="8789">53</cx:pt>
          <cx:pt idx="8790">53</cx:pt>
          <cx:pt idx="8791">53</cx:pt>
          <cx:pt idx="8792">53</cx:pt>
          <cx:pt idx="8793">53</cx:pt>
          <cx:pt idx="8794">53</cx:pt>
          <cx:pt idx="8795">53</cx:pt>
          <cx:pt idx="8796">53</cx:pt>
          <cx:pt idx="8797">53</cx:pt>
          <cx:pt idx="8798">31</cx:pt>
          <cx:pt idx="8799">31</cx:pt>
          <cx:pt idx="8800">31</cx:pt>
          <cx:pt idx="8801">31</cx:pt>
          <cx:pt idx="8802">31</cx:pt>
          <cx:pt idx="8803">31</cx:pt>
          <cx:pt idx="8804">31</cx:pt>
          <cx:pt idx="8805">31</cx:pt>
          <cx:pt idx="8806">31</cx:pt>
          <cx:pt idx="8807">31</cx:pt>
          <cx:pt idx="8808">20</cx:pt>
          <cx:pt idx="8809">20</cx:pt>
          <cx:pt idx="8810">20</cx:pt>
          <cx:pt idx="8811">20</cx:pt>
          <cx:pt idx="8812">29</cx:pt>
          <cx:pt idx="8813">43</cx:pt>
          <cx:pt idx="8814">43</cx:pt>
          <cx:pt idx="8815">43</cx:pt>
          <cx:pt idx="8816">18</cx:pt>
          <cx:pt idx="8817">18</cx:pt>
          <cx:pt idx="8818">18</cx:pt>
          <cx:pt idx="8819">18</cx:pt>
          <cx:pt idx="8820">18</cx:pt>
          <cx:pt idx="8821">18</cx:pt>
          <cx:pt idx="8822">18</cx:pt>
          <cx:pt idx="8823">18</cx:pt>
          <cx:pt idx="8824">18</cx:pt>
          <cx:pt idx="8825">18</cx:pt>
          <cx:pt idx="8826">18</cx:pt>
          <cx:pt idx="8827">18</cx:pt>
          <cx:pt idx="8828">18</cx:pt>
          <cx:pt idx="8829">18</cx:pt>
          <cx:pt idx="8830">18</cx:pt>
          <cx:pt idx="8831">18</cx:pt>
          <cx:pt idx="8832">18</cx:pt>
          <cx:pt idx="8833">18</cx:pt>
          <cx:pt idx="8834">58</cx:pt>
          <cx:pt idx="8835">58</cx:pt>
          <cx:pt idx="8836">58</cx:pt>
          <cx:pt idx="8837">58</cx:pt>
          <cx:pt idx="8838">58</cx:pt>
          <cx:pt idx="8839">58</cx:pt>
          <cx:pt idx="8840">58</cx:pt>
          <cx:pt idx="8841">58</cx:pt>
          <cx:pt idx="8842">58</cx:pt>
          <cx:pt idx="8843">53</cx:pt>
          <cx:pt idx="8844">53</cx:pt>
          <cx:pt idx="8845">53</cx:pt>
          <cx:pt idx="8846">53</cx:pt>
          <cx:pt idx="8847">53</cx:pt>
          <cx:pt idx="8848">53</cx:pt>
          <cx:pt idx="8849">53</cx:pt>
          <cx:pt idx="8850">53</cx:pt>
          <cx:pt idx="8851">53</cx:pt>
          <cx:pt idx="8852">34</cx:pt>
          <cx:pt idx="8853">34</cx:pt>
          <cx:pt idx="8854">34</cx:pt>
          <cx:pt idx="8855">34</cx:pt>
          <cx:pt idx="8856">34</cx:pt>
          <cx:pt idx="8857">34</cx:pt>
          <cx:pt idx="8858">26</cx:pt>
          <cx:pt idx="8859">26</cx:pt>
          <cx:pt idx="8860">69</cx:pt>
          <cx:pt idx="8861">69</cx:pt>
          <cx:pt idx="8862">69</cx:pt>
          <cx:pt idx="8863">69</cx:pt>
          <cx:pt idx="8864">69</cx:pt>
          <cx:pt idx="8865">69</cx:pt>
          <cx:pt idx="8866">69</cx:pt>
          <cx:pt idx="8867">54</cx:pt>
          <cx:pt idx="8868">54</cx:pt>
          <cx:pt idx="8869">54</cx:pt>
          <cx:pt idx="8870">54</cx:pt>
          <cx:pt idx="8871">54</cx:pt>
          <cx:pt idx="8872">41</cx:pt>
          <cx:pt idx="8873">41</cx:pt>
          <cx:pt idx="8874">41</cx:pt>
          <cx:pt idx="8875">41</cx:pt>
          <cx:pt idx="8876">41</cx:pt>
          <cx:pt idx="8877">41</cx:pt>
          <cx:pt idx="8878">41</cx:pt>
          <cx:pt idx="8879">41</cx:pt>
          <cx:pt idx="8880">41</cx:pt>
          <cx:pt idx="8881">45</cx:pt>
          <cx:pt idx="8882">57</cx:pt>
          <cx:pt idx="8883">57</cx:pt>
          <cx:pt idx="8884">57</cx:pt>
          <cx:pt idx="8885">57</cx:pt>
          <cx:pt idx="8886">57</cx:pt>
          <cx:pt idx="8887">57</cx:pt>
          <cx:pt idx="8888">23</cx:pt>
          <cx:pt idx="8889">23</cx:pt>
          <cx:pt idx="8890">23</cx:pt>
          <cx:pt idx="8891">23</cx:pt>
          <cx:pt idx="8892">23</cx:pt>
          <cx:pt idx="8893">23</cx:pt>
          <cx:pt idx="8894">69</cx:pt>
          <cx:pt idx="8895">69</cx:pt>
          <cx:pt idx="8896">68</cx:pt>
          <cx:pt idx="8897">68</cx:pt>
          <cx:pt idx="8898">18</cx:pt>
          <cx:pt idx="8899">18</cx:pt>
          <cx:pt idx="8900">18</cx:pt>
          <cx:pt idx="8901">52</cx:pt>
          <cx:pt idx="8902">52</cx:pt>
          <cx:pt idx="8903">52</cx:pt>
          <cx:pt idx="8904">52</cx:pt>
          <cx:pt idx="8905">52</cx:pt>
          <cx:pt idx="8906">52</cx:pt>
          <cx:pt idx="8907">52</cx:pt>
          <cx:pt idx="8908">52</cx:pt>
          <cx:pt idx="8909">23</cx:pt>
          <cx:pt idx="8910">23</cx:pt>
          <cx:pt idx="8911">23</cx:pt>
          <cx:pt idx="8912">44</cx:pt>
          <cx:pt idx="8913">44</cx:pt>
          <cx:pt idx="8914">18</cx:pt>
          <cx:pt idx="8915">18</cx:pt>
          <cx:pt idx="8916">41</cx:pt>
          <cx:pt idx="8917">41</cx:pt>
          <cx:pt idx="8918">41</cx:pt>
          <cx:pt idx="8919">41</cx:pt>
          <cx:pt idx="8920">53</cx:pt>
          <cx:pt idx="8921">53</cx:pt>
          <cx:pt idx="8922">53</cx:pt>
          <cx:pt idx="8923">53</cx:pt>
          <cx:pt idx="8924">69</cx:pt>
          <cx:pt idx="8925">69</cx:pt>
          <cx:pt idx="8926">69</cx:pt>
          <cx:pt idx="8927">69</cx:pt>
          <cx:pt idx="8928">69</cx:pt>
          <cx:pt idx="8929">69</cx:pt>
          <cx:pt idx="8930">69</cx:pt>
          <cx:pt idx="8931">44</cx:pt>
          <cx:pt idx="8932">44</cx:pt>
          <cx:pt idx="8933">44</cx:pt>
          <cx:pt idx="8934">44</cx:pt>
          <cx:pt idx="8935">44</cx:pt>
          <cx:pt idx="8936">44</cx:pt>
          <cx:pt idx="8937">44</cx:pt>
          <cx:pt idx="8938">44</cx:pt>
          <cx:pt idx="8939">51</cx:pt>
          <cx:pt idx="8940">51</cx:pt>
          <cx:pt idx="8941">51</cx:pt>
          <cx:pt idx="8942">51</cx:pt>
          <cx:pt idx="8943">51</cx:pt>
          <cx:pt idx="8944">51</cx:pt>
          <cx:pt idx="8945">51</cx:pt>
          <cx:pt idx="8946">20</cx:pt>
          <cx:pt idx="8947">20</cx:pt>
          <cx:pt idx="8948">20</cx:pt>
          <cx:pt idx="8949">20</cx:pt>
          <cx:pt idx="8950">20</cx:pt>
          <cx:pt idx="8951">64</cx:pt>
          <cx:pt idx="8952">64</cx:pt>
          <cx:pt idx="8953">64</cx:pt>
          <cx:pt idx="8954">64</cx:pt>
          <cx:pt idx="8955">64</cx:pt>
          <cx:pt idx="8956">56</cx:pt>
          <cx:pt idx="8957">61</cx:pt>
          <cx:pt idx="8958">61</cx:pt>
          <cx:pt idx="8959">61</cx:pt>
          <cx:pt idx="8960">61</cx:pt>
          <cx:pt idx="8961">61</cx:pt>
          <cx:pt idx="8962">61</cx:pt>
          <cx:pt idx="8963">61</cx:pt>
          <cx:pt idx="8964">66</cx:pt>
          <cx:pt idx="8965">66</cx:pt>
          <cx:pt idx="8966">66</cx:pt>
          <cx:pt idx="8967">66</cx:pt>
          <cx:pt idx="8968">66</cx:pt>
          <cx:pt idx="8969">66</cx:pt>
          <cx:pt idx="8970">66</cx:pt>
          <cx:pt idx="8971">66</cx:pt>
          <cx:pt idx="8972">66</cx:pt>
          <cx:pt idx="8973">66</cx:pt>
          <cx:pt idx="8974">33</cx:pt>
          <cx:pt idx="8975">33</cx:pt>
          <cx:pt idx="8976">33</cx:pt>
          <cx:pt idx="8977">33</cx:pt>
          <cx:pt idx="8978">33</cx:pt>
          <cx:pt idx="8979">33</cx:pt>
          <cx:pt idx="8980">33</cx:pt>
          <cx:pt idx="8981">25</cx:pt>
          <cx:pt idx="8982">25</cx:pt>
          <cx:pt idx="8983">25</cx:pt>
          <cx:pt idx="8984">25</cx:pt>
          <cx:pt idx="8985">25</cx:pt>
          <cx:pt idx="8986">25</cx:pt>
          <cx:pt idx="8987">25</cx:pt>
          <cx:pt idx="8988">25</cx:pt>
          <cx:pt idx="8989">25</cx:pt>
          <cx:pt idx="8990">25</cx:pt>
          <cx:pt idx="8991">23</cx:pt>
          <cx:pt idx="8992">23</cx:pt>
          <cx:pt idx="8993">23</cx:pt>
          <cx:pt idx="8994">23</cx:pt>
          <cx:pt idx="8995">23</cx:pt>
          <cx:pt idx="8996">23</cx:pt>
          <cx:pt idx="8997">23</cx:pt>
          <cx:pt idx="8998">23</cx:pt>
          <cx:pt idx="8999">23</cx:pt>
          <cx:pt idx="9000">18</cx:pt>
          <cx:pt idx="9001">18</cx:pt>
          <cx:pt idx="9002">18</cx:pt>
          <cx:pt idx="9003">18</cx:pt>
          <cx:pt idx="9004">18</cx:pt>
          <cx:pt idx="9005">18</cx:pt>
          <cx:pt idx="9006">18</cx:pt>
          <cx:pt idx="9007">18</cx:pt>
          <cx:pt idx="9008">18</cx:pt>
          <cx:pt idx="9009">53</cx:pt>
          <cx:pt idx="9010">53</cx:pt>
          <cx:pt idx="9011">53</cx:pt>
          <cx:pt idx="9012">53</cx:pt>
          <cx:pt idx="9013">53</cx:pt>
          <cx:pt idx="9014">53</cx:pt>
          <cx:pt idx="9015">53</cx:pt>
          <cx:pt idx="9016">53</cx:pt>
          <cx:pt idx="9017">53</cx:pt>
          <cx:pt idx="9018">53</cx:pt>
          <cx:pt idx="9019">53</cx:pt>
          <cx:pt idx="9020">53</cx:pt>
          <cx:pt idx="9021">53</cx:pt>
          <cx:pt idx="9022">53</cx:pt>
          <cx:pt idx="9023">53</cx:pt>
          <cx:pt idx="9024">21</cx:pt>
          <cx:pt idx="9025">21</cx:pt>
          <cx:pt idx="9026">21</cx:pt>
          <cx:pt idx="9027">21</cx:pt>
          <cx:pt idx="9028">34</cx:pt>
          <cx:pt idx="9029">56</cx:pt>
          <cx:pt idx="9030">56</cx:pt>
          <cx:pt idx="9031">56</cx:pt>
          <cx:pt idx="9032">56</cx:pt>
          <cx:pt idx="9033">56</cx:pt>
          <cx:pt idx="9034">56</cx:pt>
          <cx:pt idx="9035">56</cx:pt>
          <cx:pt idx="9036">56</cx:pt>
          <cx:pt idx="9037">18</cx:pt>
          <cx:pt idx="9038">18</cx:pt>
          <cx:pt idx="9039">18</cx:pt>
          <cx:pt idx="9040">18</cx:pt>
          <cx:pt idx="9041">18</cx:pt>
          <cx:pt idx="9042">18</cx:pt>
          <cx:pt idx="9043">18</cx:pt>
          <cx:pt idx="9044">18</cx:pt>
          <cx:pt idx="9045">38</cx:pt>
          <cx:pt idx="9046">38</cx:pt>
          <cx:pt idx="9047">38</cx:pt>
          <cx:pt idx="9048">38</cx:pt>
          <cx:pt idx="9049">63</cx:pt>
          <cx:pt idx="9050">63</cx:pt>
          <cx:pt idx="9051">63</cx:pt>
          <cx:pt idx="9052">63</cx:pt>
          <cx:pt idx="9053">63</cx:pt>
          <cx:pt idx="9054">63</cx:pt>
          <cx:pt idx="9055">30</cx:pt>
          <cx:pt idx="9056">30</cx:pt>
          <cx:pt idx="9057">30</cx:pt>
          <cx:pt idx="9058">30</cx:pt>
          <cx:pt idx="9059">30</cx:pt>
          <cx:pt idx="9060">30</cx:pt>
          <cx:pt idx="9061">30</cx:pt>
          <cx:pt idx="9062">30</cx:pt>
          <cx:pt idx="9063">30</cx:pt>
          <cx:pt idx="9064">30</cx:pt>
          <cx:pt idx="9065">63</cx:pt>
          <cx:pt idx="9066">63</cx:pt>
          <cx:pt idx="9067">63</cx:pt>
          <cx:pt idx="9068">32</cx:pt>
          <cx:pt idx="9069">32</cx:pt>
          <cx:pt idx="9070">32</cx:pt>
          <cx:pt idx="9071">32</cx:pt>
          <cx:pt idx="9072">32</cx:pt>
          <cx:pt idx="9073">28</cx:pt>
          <cx:pt idx="9074">28</cx:pt>
          <cx:pt idx="9075">20</cx:pt>
          <cx:pt idx="9076">20</cx:pt>
          <cx:pt idx="9077">20</cx:pt>
          <cx:pt idx="9078">20</cx:pt>
          <cx:pt idx="9079">20</cx:pt>
          <cx:pt idx="9080">20</cx:pt>
          <cx:pt idx="9081">20</cx:pt>
          <cx:pt idx="9082">20</cx:pt>
          <cx:pt idx="9083">20</cx:pt>
          <cx:pt idx="9084">20</cx:pt>
          <cx:pt idx="9085">60</cx:pt>
          <cx:pt idx="9086">60</cx:pt>
          <cx:pt idx="9087">60</cx:pt>
          <cx:pt idx="9088">60</cx:pt>
          <cx:pt idx="9089">60</cx:pt>
          <cx:pt idx="9090">60</cx:pt>
          <cx:pt idx="9091">53</cx:pt>
          <cx:pt idx="9092">53</cx:pt>
          <cx:pt idx="9093">58</cx:pt>
          <cx:pt idx="9094">58</cx:pt>
          <cx:pt idx="9095">58</cx:pt>
          <cx:pt idx="9096">58</cx:pt>
          <cx:pt idx="9097">58</cx:pt>
          <cx:pt idx="9098">58</cx:pt>
          <cx:pt idx="9099">58</cx:pt>
          <cx:pt idx="9100">58</cx:pt>
          <cx:pt idx="9101">58</cx:pt>
          <cx:pt idx="9102">58</cx:pt>
          <cx:pt idx="9103">45</cx:pt>
          <cx:pt idx="9104">57</cx:pt>
          <cx:pt idx="9105">57</cx:pt>
          <cx:pt idx="9106">57</cx:pt>
          <cx:pt idx="9107">57</cx:pt>
          <cx:pt idx="9108">57</cx:pt>
          <cx:pt idx="9109">57</cx:pt>
          <cx:pt idx="9110">57</cx:pt>
          <cx:pt idx="9111">57</cx:pt>
          <cx:pt idx="9112">57</cx:pt>
          <cx:pt idx="9113">57</cx:pt>
          <cx:pt idx="9114">53</cx:pt>
          <cx:pt idx="9115">53</cx:pt>
          <cx:pt idx="9116">53</cx:pt>
          <cx:pt idx="9117">53</cx:pt>
          <cx:pt idx="9118">53</cx:pt>
          <cx:pt idx="9119">53</cx:pt>
          <cx:pt idx="9120">53</cx:pt>
          <cx:pt idx="9121">53</cx:pt>
          <cx:pt idx="9122">38</cx:pt>
          <cx:pt idx="9123">38</cx:pt>
          <cx:pt idx="9124">38</cx:pt>
          <cx:pt idx="9125">38</cx:pt>
          <cx:pt idx="9126">38</cx:pt>
          <cx:pt idx="9127">38</cx:pt>
          <cx:pt idx="9128">56</cx:pt>
          <cx:pt idx="9129">56</cx:pt>
          <cx:pt idx="9130">56</cx:pt>
          <cx:pt idx="9131">56</cx:pt>
          <cx:pt idx="9132">33</cx:pt>
          <cx:pt idx="9133">33</cx:pt>
          <cx:pt idx="9134">33</cx:pt>
          <cx:pt idx="9135">33</cx:pt>
          <cx:pt idx="9136">21</cx:pt>
          <cx:pt idx="9137">21</cx:pt>
          <cx:pt idx="9138">21</cx:pt>
          <cx:pt idx="9139">21</cx:pt>
          <cx:pt idx="9140">21</cx:pt>
          <cx:pt idx="9141">21</cx:pt>
          <cx:pt idx="9142">21</cx:pt>
          <cx:pt idx="9143">21</cx:pt>
          <cx:pt idx="9144">21</cx:pt>
          <cx:pt idx="9145">21</cx:pt>
          <cx:pt idx="9146">22</cx:pt>
          <cx:pt idx="9147">22</cx:pt>
          <cx:pt idx="9148">20</cx:pt>
          <cx:pt idx="9149">20</cx:pt>
          <cx:pt idx="9150">20</cx:pt>
          <cx:pt idx="9151">20</cx:pt>
          <cx:pt idx="9152">20</cx:pt>
          <cx:pt idx="9153">20</cx:pt>
          <cx:pt idx="9154">58</cx:pt>
          <cx:pt idx="9155">58</cx:pt>
          <cx:pt idx="9156">58</cx:pt>
          <cx:pt idx="9157">58</cx:pt>
          <cx:pt idx="9158">58</cx:pt>
          <cx:pt idx="9159">58</cx:pt>
          <cx:pt idx="9160">58</cx:pt>
          <cx:pt idx="9161">58</cx:pt>
          <cx:pt idx="9162">58</cx:pt>
          <cx:pt idx="9163">32</cx:pt>
          <cx:pt idx="9164">32</cx:pt>
          <cx:pt idx="9165">32</cx:pt>
          <cx:pt idx="9166">32</cx:pt>
          <cx:pt idx="9167">32</cx:pt>
          <cx:pt idx="9168">32</cx:pt>
          <cx:pt idx="9169">32</cx:pt>
          <cx:pt idx="9170">19</cx:pt>
          <cx:pt idx="9171">19</cx:pt>
          <cx:pt idx="9172">19</cx:pt>
          <cx:pt idx="9173">19</cx:pt>
          <cx:pt idx="9174">54</cx:pt>
          <cx:pt idx="9175">54</cx:pt>
          <cx:pt idx="9176">54</cx:pt>
          <cx:pt idx="9177">54</cx:pt>
          <cx:pt idx="9178">54</cx:pt>
          <cx:pt idx="9179">35</cx:pt>
          <cx:pt idx="9180">35</cx:pt>
          <cx:pt idx="9181">35</cx:pt>
          <cx:pt idx="9182">35</cx:pt>
          <cx:pt idx="9183">35</cx:pt>
          <cx:pt idx="9184">43</cx:pt>
          <cx:pt idx="9185">43</cx:pt>
          <cx:pt idx="9186">43</cx:pt>
          <cx:pt idx="9187">43</cx:pt>
          <cx:pt idx="9188">43</cx:pt>
          <cx:pt idx="9189">43</cx:pt>
          <cx:pt idx="9190">43</cx:pt>
          <cx:pt idx="9191">43</cx:pt>
          <cx:pt idx="9192">60</cx:pt>
          <cx:pt idx="9193">60</cx:pt>
          <cx:pt idx="9194">60</cx:pt>
          <cx:pt idx="9195">60</cx:pt>
          <cx:pt idx="9196">60</cx:pt>
          <cx:pt idx="9197">60</cx:pt>
          <cx:pt idx="9198">47</cx:pt>
          <cx:pt idx="9199">47</cx:pt>
          <cx:pt idx="9200">47</cx:pt>
          <cx:pt idx="9201">47</cx:pt>
          <cx:pt idx="9202">47</cx:pt>
          <cx:pt idx="9203">66</cx:pt>
          <cx:pt idx="9204">66</cx:pt>
          <cx:pt idx="9205">66</cx:pt>
          <cx:pt idx="9206">66</cx:pt>
          <cx:pt idx="9207">66</cx:pt>
          <cx:pt idx="9208">66</cx:pt>
          <cx:pt idx="9209">66</cx:pt>
          <cx:pt idx="9210">66</cx:pt>
          <cx:pt idx="9211">69</cx:pt>
          <cx:pt idx="9212">69</cx:pt>
          <cx:pt idx="9213">69</cx:pt>
          <cx:pt idx="9214">69</cx:pt>
          <cx:pt idx="9215">69</cx:pt>
          <cx:pt idx="9216">69</cx:pt>
          <cx:pt idx="9217">57</cx:pt>
          <cx:pt idx="9218">47</cx:pt>
          <cx:pt idx="9219">47</cx:pt>
          <cx:pt idx="9220">47</cx:pt>
          <cx:pt idx="9221">47</cx:pt>
          <cx:pt idx="9222">45</cx:pt>
          <cx:pt idx="9223">37</cx:pt>
          <cx:pt idx="9224">37</cx:pt>
          <cx:pt idx="9225">37</cx:pt>
          <cx:pt idx="9226">18</cx:pt>
          <cx:pt idx="9227">18</cx:pt>
          <cx:pt idx="9228">18</cx:pt>
          <cx:pt idx="9229">18</cx:pt>
          <cx:pt idx="9230">18</cx:pt>
          <cx:pt idx="9231">18</cx:pt>
          <cx:pt idx="9232">18</cx:pt>
          <cx:pt idx="9233">18</cx:pt>
          <cx:pt idx="9234">58</cx:pt>
          <cx:pt idx="9235">58</cx:pt>
          <cx:pt idx="9236">58</cx:pt>
          <cx:pt idx="9237">58</cx:pt>
          <cx:pt idx="9238">58</cx:pt>
          <cx:pt idx="9239">58</cx:pt>
          <cx:pt idx="9240">58</cx:pt>
          <cx:pt idx="9241">58</cx:pt>
          <cx:pt idx="9242">58</cx:pt>
          <cx:pt idx="9243">58</cx:pt>
          <cx:pt idx="9244">58</cx:pt>
          <cx:pt idx="9245">58</cx:pt>
          <cx:pt idx="9246">35</cx:pt>
          <cx:pt idx="9247">35</cx:pt>
          <cx:pt idx="9248">35</cx:pt>
          <cx:pt idx="9249">35</cx:pt>
          <cx:pt idx="9250">35</cx:pt>
          <cx:pt idx="9251">35</cx:pt>
          <cx:pt idx="9252">35</cx:pt>
          <cx:pt idx="9253">43</cx:pt>
          <cx:pt idx="9254">43</cx:pt>
          <cx:pt idx="9255">43</cx:pt>
          <cx:pt idx="9256">43</cx:pt>
          <cx:pt idx="9257">43</cx:pt>
          <cx:pt idx="9258">43</cx:pt>
          <cx:pt idx="9259">43</cx:pt>
          <cx:pt idx="9260">43</cx:pt>
          <cx:pt idx="9261">43</cx:pt>
          <cx:pt idx="9262">43</cx:pt>
          <cx:pt idx="9263">27</cx:pt>
          <cx:pt idx="9264">27</cx:pt>
          <cx:pt idx="9265">27</cx:pt>
          <cx:pt idx="9266">27</cx:pt>
          <cx:pt idx="9267">27</cx:pt>
          <cx:pt idx="9268">27</cx:pt>
          <cx:pt idx="9269">27</cx:pt>
          <cx:pt idx="9270">27</cx:pt>
          <cx:pt idx="9271">27</cx:pt>
          <cx:pt idx="9272">27</cx:pt>
          <cx:pt idx="9273">48</cx:pt>
          <cx:pt idx="9274">48</cx:pt>
          <cx:pt idx="9275">48</cx:pt>
          <cx:pt idx="9276">48</cx:pt>
          <cx:pt idx="9277">48</cx:pt>
          <cx:pt idx="9278">61</cx:pt>
          <cx:pt idx="9279">61</cx:pt>
          <cx:pt idx="9280">61</cx:pt>
          <cx:pt idx="9281">61</cx:pt>
          <cx:pt idx="9282">61</cx:pt>
          <cx:pt idx="9283">61</cx:pt>
          <cx:pt idx="9284">61</cx:pt>
          <cx:pt idx="9285">61</cx:pt>
          <cx:pt idx="9286">69</cx:pt>
          <cx:pt idx="9287">69</cx:pt>
          <cx:pt idx="9288">69</cx:pt>
          <cx:pt idx="9289">69</cx:pt>
          <cx:pt idx="9290">69</cx:pt>
          <cx:pt idx="9291">69</cx:pt>
          <cx:pt idx="9292">69</cx:pt>
          <cx:pt idx="9293">48</cx:pt>
          <cx:pt idx="9294">48</cx:pt>
          <cx:pt idx="9295">48</cx:pt>
          <cx:pt idx="9296">48</cx:pt>
          <cx:pt idx="9297">48</cx:pt>
          <cx:pt idx="9298">48</cx:pt>
          <cx:pt idx="9299">48</cx:pt>
          <cx:pt idx="9300">37</cx:pt>
          <cx:pt idx="9301">37</cx:pt>
          <cx:pt idx="9302">37</cx:pt>
          <cx:pt idx="9303">37</cx:pt>
          <cx:pt idx="9304">37</cx:pt>
          <cx:pt idx="9305">37</cx:pt>
          <cx:pt idx="9306">37</cx:pt>
          <cx:pt idx="9307">37</cx:pt>
          <cx:pt idx="9308">37</cx:pt>
          <cx:pt idx="9309">37</cx:pt>
          <cx:pt idx="9310">37</cx:pt>
          <cx:pt idx="9311">37</cx:pt>
          <cx:pt idx="9312">37</cx:pt>
          <cx:pt idx="9313">37</cx:pt>
          <cx:pt idx="9314">37</cx:pt>
          <cx:pt idx="9315">68</cx:pt>
          <cx:pt idx="9316">68</cx:pt>
          <cx:pt idx="9317">68</cx:pt>
          <cx:pt idx="9318">68</cx:pt>
          <cx:pt idx="9319">68</cx:pt>
          <cx:pt idx="9320">68</cx:pt>
          <cx:pt idx="9321">69</cx:pt>
          <cx:pt idx="9322">69</cx:pt>
          <cx:pt idx="9323">42</cx:pt>
          <cx:pt idx="9324">42</cx:pt>
          <cx:pt idx="9325">59</cx:pt>
          <cx:pt idx="9326">59</cx:pt>
          <cx:pt idx="9327">59</cx:pt>
          <cx:pt idx="9328">59</cx:pt>
          <cx:pt idx="9329">59</cx:pt>
          <cx:pt idx="9330">59</cx:pt>
          <cx:pt idx="9331">59</cx:pt>
          <cx:pt idx="9332">59</cx:pt>
          <cx:pt idx="9333">56</cx:pt>
          <cx:pt idx="9334">56</cx:pt>
          <cx:pt idx="9335">56</cx:pt>
          <cx:pt idx="9336">56</cx:pt>
          <cx:pt idx="9337">56</cx:pt>
          <cx:pt idx="9338">56</cx:pt>
          <cx:pt idx="9339">22</cx:pt>
          <cx:pt idx="9340">22</cx:pt>
          <cx:pt idx="9341">22</cx:pt>
          <cx:pt idx="9342">22</cx:pt>
          <cx:pt idx="9343">22</cx:pt>
          <cx:pt idx="9344">22</cx:pt>
          <cx:pt idx="9345">22</cx:pt>
          <cx:pt idx="9346">22</cx:pt>
          <cx:pt idx="9347">22</cx:pt>
          <cx:pt idx="9348">24</cx:pt>
          <cx:pt idx="9349">24</cx:pt>
          <cx:pt idx="9350">24</cx:pt>
          <cx:pt idx="9351">24</cx:pt>
          <cx:pt idx="9352">24</cx:pt>
          <cx:pt idx="9353">24</cx:pt>
          <cx:pt idx="9354">24</cx:pt>
          <cx:pt idx="9355">26</cx:pt>
          <cx:pt idx="9356">26</cx:pt>
          <cx:pt idx="9357">26</cx:pt>
          <cx:pt idx="9358">26</cx:pt>
          <cx:pt idx="9359">26</cx:pt>
          <cx:pt idx="9360">26</cx:pt>
          <cx:pt idx="9361">26</cx:pt>
          <cx:pt idx="9362">26</cx:pt>
          <cx:pt idx="9363">36</cx:pt>
          <cx:pt idx="9364">36</cx:pt>
          <cx:pt idx="9365">44</cx:pt>
          <cx:pt idx="9366">44</cx:pt>
          <cx:pt idx="9367">44</cx:pt>
          <cx:pt idx="9368">44</cx:pt>
          <cx:pt idx="9369">44</cx:pt>
          <cx:pt idx="9370">48</cx:pt>
          <cx:pt idx="9371">25</cx:pt>
          <cx:pt idx="9372">25</cx:pt>
          <cx:pt idx="9373">25</cx:pt>
          <cx:pt idx="9374">25</cx:pt>
          <cx:pt idx="9375">25</cx:pt>
          <cx:pt idx="9376">25</cx:pt>
          <cx:pt idx="9377">25</cx:pt>
          <cx:pt idx="9378">25</cx:pt>
          <cx:pt idx="9379">25</cx:pt>
          <cx:pt idx="9380">62</cx:pt>
          <cx:pt idx="9381">62</cx:pt>
          <cx:pt idx="9382">62</cx:pt>
          <cx:pt idx="9383">62</cx:pt>
          <cx:pt idx="9384">62</cx:pt>
          <cx:pt idx="9385">62</cx:pt>
          <cx:pt idx="9386">62</cx:pt>
          <cx:pt idx="9387">62</cx:pt>
          <cx:pt idx="9388">62</cx:pt>
          <cx:pt idx="9389">62</cx:pt>
          <cx:pt idx="9390">47</cx:pt>
          <cx:pt idx="9391">47</cx:pt>
          <cx:pt idx="9392">49</cx:pt>
          <cx:pt idx="9393">49</cx:pt>
          <cx:pt idx="9394">49</cx:pt>
          <cx:pt idx="9395">49</cx:pt>
          <cx:pt idx="9396">69</cx:pt>
          <cx:pt idx="9397">69</cx:pt>
          <cx:pt idx="9398">69</cx:pt>
          <cx:pt idx="9399">69</cx:pt>
          <cx:pt idx="9400">69</cx:pt>
          <cx:pt idx="9401">69</cx:pt>
          <cx:pt idx="9402">67</cx:pt>
          <cx:pt idx="9403">67</cx:pt>
          <cx:pt idx="9404">67</cx:pt>
          <cx:pt idx="9405">67</cx:pt>
          <cx:pt idx="9406">67</cx:pt>
          <cx:pt idx="9407">67</cx:pt>
          <cx:pt idx="9408">68</cx:pt>
          <cx:pt idx="9409">68</cx:pt>
          <cx:pt idx="9410">68</cx:pt>
          <cx:pt idx="9411">68</cx:pt>
          <cx:pt idx="9412">22</cx:pt>
          <cx:pt idx="9413">22</cx:pt>
          <cx:pt idx="9414">22</cx:pt>
          <cx:pt idx="9415">53</cx:pt>
          <cx:pt idx="9416">53</cx:pt>
          <cx:pt idx="9417">53</cx:pt>
          <cx:pt idx="9418">53</cx:pt>
          <cx:pt idx="9419">45</cx:pt>
          <cx:pt idx="9420">45</cx:pt>
          <cx:pt idx="9421">45</cx:pt>
          <cx:pt idx="9422">45</cx:pt>
          <cx:pt idx="9423">45</cx:pt>
          <cx:pt idx="9424">45</cx:pt>
          <cx:pt idx="9425">45</cx:pt>
          <cx:pt idx="9426">45</cx:pt>
          <cx:pt idx="9427">45</cx:pt>
          <cx:pt idx="9428">45</cx:pt>
          <cx:pt idx="9429">34</cx:pt>
          <cx:pt idx="9430">34</cx:pt>
          <cx:pt idx="9431">34</cx:pt>
          <cx:pt idx="9432">34</cx:pt>
          <cx:pt idx="9433">34</cx:pt>
          <cx:pt idx="9434">34</cx:pt>
          <cx:pt idx="9435">34</cx:pt>
          <cx:pt idx="9436">34</cx:pt>
          <cx:pt idx="9437">34</cx:pt>
          <cx:pt idx="9438">19</cx:pt>
          <cx:pt idx="9439">19</cx:pt>
          <cx:pt idx="9440">19</cx:pt>
          <cx:pt idx="9441">19</cx:pt>
          <cx:pt idx="9442">19</cx:pt>
          <cx:pt idx="9443">29</cx:pt>
          <cx:pt idx="9444">29</cx:pt>
          <cx:pt idx="9445">29</cx:pt>
          <cx:pt idx="9446">49</cx:pt>
          <cx:pt idx="9447">49</cx:pt>
          <cx:pt idx="9448">19</cx:pt>
          <cx:pt idx="9449">26</cx:pt>
          <cx:pt idx="9450">26</cx:pt>
          <cx:pt idx="9451">26</cx:pt>
          <cx:pt idx="9452">26</cx:pt>
          <cx:pt idx="9453">26</cx:pt>
          <cx:pt idx="9454">26</cx:pt>
          <cx:pt idx="9455">26</cx:pt>
          <cx:pt idx="9456">26</cx:pt>
          <cx:pt idx="9457">57</cx:pt>
          <cx:pt idx="9458">44</cx:pt>
          <cx:pt idx="9459">44</cx:pt>
          <cx:pt idx="9460">44</cx:pt>
          <cx:pt idx="9461">44</cx:pt>
          <cx:pt idx="9462">44</cx:pt>
          <cx:pt idx="9463">44</cx:pt>
          <cx:pt idx="9464">44</cx:pt>
          <cx:pt idx="9465">44</cx:pt>
          <cx:pt idx="9466">44</cx:pt>
          <cx:pt idx="9467">44</cx:pt>
          <cx:pt idx="9468">50</cx:pt>
          <cx:pt idx="9469">50</cx:pt>
          <cx:pt idx="9470">50</cx:pt>
          <cx:pt idx="9471">64</cx:pt>
          <cx:pt idx="9472">64</cx:pt>
          <cx:pt idx="9473">64</cx:pt>
          <cx:pt idx="9474">66</cx:pt>
          <cx:pt idx="9475">66</cx:pt>
          <cx:pt idx="9476">18</cx:pt>
          <cx:pt idx="9477">49</cx:pt>
          <cx:pt idx="9478">49</cx:pt>
          <cx:pt idx="9479">49</cx:pt>
          <cx:pt idx="9480">49</cx:pt>
          <cx:pt idx="9481">49</cx:pt>
          <cx:pt idx="9482">49</cx:pt>
          <cx:pt idx="9483">51</cx:pt>
          <cx:pt idx="9484">51</cx:pt>
          <cx:pt idx="9485">65</cx:pt>
          <cx:pt idx="9486">65</cx:pt>
          <cx:pt idx="9487">65</cx:pt>
          <cx:pt idx="9488">65</cx:pt>
          <cx:pt idx="9489">65</cx:pt>
          <cx:pt idx="9490">65</cx:pt>
          <cx:pt idx="9491">37</cx:pt>
          <cx:pt idx="9492">37</cx:pt>
          <cx:pt idx="9493">37</cx:pt>
          <cx:pt idx="9494">37</cx:pt>
          <cx:pt idx="9495">37</cx:pt>
          <cx:pt idx="9496">37</cx:pt>
          <cx:pt idx="9497">37</cx:pt>
          <cx:pt idx="9498">37</cx:pt>
          <cx:pt idx="9499">37</cx:pt>
          <cx:pt idx="9500">24</cx:pt>
          <cx:pt idx="9501">24</cx:pt>
          <cx:pt idx="9502">24</cx:pt>
          <cx:pt idx="9503">24</cx:pt>
          <cx:pt idx="9504">24</cx:pt>
          <cx:pt idx="9505">24</cx:pt>
          <cx:pt idx="9506">24</cx:pt>
          <cx:pt idx="9507">24</cx:pt>
          <cx:pt idx="9508">21</cx:pt>
          <cx:pt idx="9509">21</cx:pt>
          <cx:pt idx="9510">21</cx:pt>
          <cx:pt idx="9511">21</cx:pt>
          <cx:pt idx="9512">21</cx:pt>
          <cx:pt idx="9513">21</cx:pt>
          <cx:pt idx="9514">21</cx:pt>
          <cx:pt idx="9515">19</cx:pt>
          <cx:pt idx="9516">19</cx:pt>
          <cx:pt idx="9517">19</cx:pt>
          <cx:pt idx="9518">19</cx:pt>
          <cx:pt idx="9519">19</cx:pt>
          <cx:pt idx="9520">19</cx:pt>
          <cx:pt idx="9521">19</cx:pt>
          <cx:pt idx="9522">23</cx:pt>
          <cx:pt idx="9523">23</cx:pt>
          <cx:pt idx="9524">23</cx:pt>
          <cx:pt idx="9525">23</cx:pt>
          <cx:pt idx="9526">23</cx:pt>
          <cx:pt idx="9527">21</cx:pt>
          <cx:pt idx="9528">21</cx:pt>
          <cx:pt idx="9529">21</cx:pt>
          <cx:pt idx="9530">55</cx:pt>
          <cx:pt idx="9531">55</cx:pt>
          <cx:pt idx="9532">55</cx:pt>
          <cx:pt idx="9533">55</cx:pt>
          <cx:pt idx="9534">55</cx:pt>
          <cx:pt idx="9535">55</cx:pt>
          <cx:pt idx="9536">55</cx:pt>
          <cx:pt idx="9537">55</cx:pt>
          <cx:pt idx="9538">55</cx:pt>
          <cx:pt idx="9539">63</cx:pt>
          <cx:pt idx="9540">23</cx:pt>
          <cx:pt idx="9541">23</cx:pt>
          <cx:pt idx="9542">23</cx:pt>
          <cx:pt idx="9543">34</cx:pt>
          <cx:pt idx="9544">34</cx:pt>
          <cx:pt idx="9545">34</cx:pt>
          <cx:pt idx="9546">34</cx:pt>
          <cx:pt idx="9547">34</cx:pt>
          <cx:pt idx="9548">34</cx:pt>
          <cx:pt idx="9549">34</cx:pt>
          <cx:pt idx="9550">34</cx:pt>
          <cx:pt idx="9551">44</cx:pt>
          <cx:pt idx="9552">44</cx:pt>
          <cx:pt idx="9553">44</cx:pt>
          <cx:pt idx="9554">18</cx:pt>
          <cx:pt idx="9555">18</cx:pt>
          <cx:pt idx="9556">18</cx:pt>
          <cx:pt idx="9557">18</cx:pt>
          <cx:pt idx="9558">18</cx:pt>
          <cx:pt idx="9559">18</cx:pt>
          <cx:pt idx="9560">18</cx:pt>
          <cx:pt idx="9561">18</cx:pt>
          <cx:pt idx="9562">30</cx:pt>
          <cx:pt idx="9563">30</cx:pt>
          <cx:pt idx="9564">30</cx:pt>
          <cx:pt idx="9565">30</cx:pt>
          <cx:pt idx="9566">30</cx:pt>
          <cx:pt idx="9567">30</cx:pt>
          <cx:pt idx="9568">30</cx:pt>
          <cx:pt idx="9569">30</cx:pt>
          <cx:pt idx="9570">30</cx:pt>
          <cx:pt idx="9571">34</cx:pt>
          <cx:pt idx="9572">34</cx:pt>
          <cx:pt idx="9573">34</cx:pt>
          <cx:pt idx="9574">62</cx:pt>
          <cx:pt idx="9575">62</cx:pt>
          <cx:pt idx="9576">62</cx:pt>
          <cx:pt idx="9577">62</cx:pt>
          <cx:pt idx="9578">62</cx:pt>
          <cx:pt idx="9579">62</cx:pt>
          <cx:pt idx="9580">62</cx:pt>
          <cx:pt idx="9581">47</cx:pt>
          <cx:pt idx="9582">47</cx:pt>
          <cx:pt idx="9583">47</cx:pt>
          <cx:pt idx="9584">47</cx:pt>
          <cx:pt idx="9585">56</cx:pt>
          <cx:pt idx="9586">56</cx:pt>
          <cx:pt idx="9587">56</cx:pt>
          <cx:pt idx="9588">56</cx:pt>
          <cx:pt idx="9589">56</cx:pt>
          <cx:pt idx="9590">56</cx:pt>
          <cx:pt idx="9591">56</cx:pt>
          <cx:pt idx="9592">56</cx:pt>
          <cx:pt idx="9593">56</cx:pt>
          <cx:pt idx="9594">22</cx:pt>
          <cx:pt idx="9595">29</cx:pt>
          <cx:pt idx="9596">29</cx:pt>
          <cx:pt idx="9597">29</cx:pt>
          <cx:pt idx="9598">29</cx:pt>
          <cx:pt idx="9599">31</cx:pt>
          <cx:pt idx="9600">31</cx:pt>
          <cx:pt idx="9601">31</cx:pt>
          <cx:pt idx="9602">31</cx:pt>
          <cx:pt idx="9603">31</cx:pt>
          <cx:pt idx="9604">31</cx:pt>
          <cx:pt idx="9605">31</cx:pt>
          <cx:pt idx="9606">31</cx:pt>
          <cx:pt idx="9607">31</cx:pt>
          <cx:pt idx="9608">33</cx:pt>
          <cx:pt idx="9609">33</cx:pt>
          <cx:pt idx="9610">33</cx:pt>
          <cx:pt idx="9611">33</cx:pt>
          <cx:pt idx="9612">33</cx:pt>
          <cx:pt idx="9613">33</cx:pt>
          <cx:pt idx="9614">33</cx:pt>
          <cx:pt idx="9615">33</cx:pt>
          <cx:pt idx="9616">26</cx:pt>
          <cx:pt idx="9617">26</cx:pt>
          <cx:pt idx="9618">61</cx:pt>
          <cx:pt idx="9619">61</cx:pt>
          <cx:pt idx="9620">19</cx:pt>
          <cx:pt idx="9621">19</cx:pt>
          <cx:pt idx="9622">19</cx:pt>
          <cx:pt idx="9623">19</cx:pt>
          <cx:pt idx="9624">19</cx:pt>
          <cx:pt idx="9625">61</cx:pt>
          <cx:pt idx="9626">61</cx:pt>
          <cx:pt idx="9627">61</cx:pt>
          <cx:pt idx="9628">61</cx:pt>
          <cx:pt idx="9629">61</cx:pt>
          <cx:pt idx="9630">56</cx:pt>
          <cx:pt idx="9631">56</cx:pt>
          <cx:pt idx="9632">56</cx:pt>
          <cx:pt idx="9633">56</cx:pt>
          <cx:pt idx="9634">21</cx:pt>
          <cx:pt idx="9635">21</cx:pt>
          <cx:pt idx="9636">21</cx:pt>
          <cx:pt idx="9637">21</cx:pt>
          <cx:pt idx="9638">21</cx:pt>
          <cx:pt idx="9639">21</cx:pt>
          <cx:pt idx="9640">21</cx:pt>
          <cx:pt idx="9641">21</cx:pt>
          <cx:pt idx="9642">21</cx:pt>
          <cx:pt idx="9643">21</cx:pt>
          <cx:pt idx="9644">56</cx:pt>
          <cx:pt idx="9645">56</cx:pt>
          <cx:pt idx="9646">56</cx:pt>
          <cx:pt idx="9647">67</cx:pt>
          <cx:pt idx="9648">67</cx:pt>
          <cx:pt idx="9649">67</cx:pt>
          <cx:pt idx="9650">67</cx:pt>
          <cx:pt idx="9651">67</cx:pt>
          <cx:pt idx="9652">67</cx:pt>
          <cx:pt idx="9653">67</cx:pt>
          <cx:pt idx="9654">67</cx:pt>
          <cx:pt idx="9655">54</cx:pt>
          <cx:pt idx="9656">54</cx:pt>
          <cx:pt idx="9657">69</cx:pt>
          <cx:pt idx="9658">69</cx:pt>
          <cx:pt idx="9659">69</cx:pt>
          <cx:pt idx="9660">45</cx:pt>
          <cx:pt idx="9661">45</cx:pt>
          <cx:pt idx="9662">45</cx:pt>
          <cx:pt idx="9663">51</cx:pt>
          <cx:pt idx="9664">32</cx:pt>
          <cx:pt idx="9665">32</cx:pt>
          <cx:pt idx="9666">32</cx:pt>
          <cx:pt idx="9667">32</cx:pt>
          <cx:pt idx="9668">32</cx:pt>
          <cx:pt idx="9669">32</cx:pt>
          <cx:pt idx="9670">44</cx:pt>
          <cx:pt idx="9671">44</cx:pt>
          <cx:pt idx="9672">44</cx:pt>
          <cx:pt idx="9673">44</cx:pt>
          <cx:pt idx="9674">44</cx:pt>
          <cx:pt idx="9675">44</cx:pt>
          <cx:pt idx="9676">44</cx:pt>
          <cx:pt idx="9677">44</cx:pt>
          <cx:pt idx="9678">44</cx:pt>
          <cx:pt idx="9679">22</cx:pt>
          <cx:pt idx="9680">22</cx:pt>
          <cx:pt idx="9681">22</cx:pt>
          <cx:pt idx="9682">22</cx:pt>
          <cx:pt idx="9683">45</cx:pt>
          <cx:pt idx="9684">45</cx:pt>
          <cx:pt idx="9685">45</cx:pt>
          <cx:pt idx="9686">45</cx:pt>
          <cx:pt idx="9687">45</cx:pt>
          <cx:pt idx="9688">45</cx:pt>
          <cx:pt idx="9689">65</cx:pt>
          <cx:pt idx="9690">65</cx:pt>
          <cx:pt idx="9691">65</cx:pt>
          <cx:pt idx="9692">65</cx:pt>
          <cx:pt idx="9693">65</cx:pt>
          <cx:pt idx="9694">65</cx:pt>
          <cx:pt idx="9695">65</cx:pt>
          <cx:pt idx="9696">65</cx:pt>
          <cx:pt idx="9697">65</cx:pt>
          <cx:pt idx="9698">65</cx:pt>
          <cx:pt idx="9699">65</cx:pt>
          <cx:pt idx="9700">65</cx:pt>
          <cx:pt idx="9701">65</cx:pt>
          <cx:pt idx="9702">65</cx:pt>
          <cx:pt idx="9703">65</cx:pt>
          <cx:pt idx="9704">65</cx:pt>
          <cx:pt idx="9705">65</cx:pt>
          <cx:pt idx="9706">60</cx:pt>
          <cx:pt idx="9707">60</cx:pt>
          <cx:pt idx="9708">60</cx:pt>
          <cx:pt idx="9709">60</cx:pt>
          <cx:pt idx="9710">23</cx:pt>
          <cx:pt idx="9711">23</cx:pt>
          <cx:pt idx="9712">23</cx:pt>
          <cx:pt idx="9713">70</cx:pt>
          <cx:pt idx="9714">70</cx:pt>
          <cx:pt idx="9715">70</cx:pt>
          <cx:pt idx="9716">70</cx:pt>
          <cx:pt idx="9717">70</cx:pt>
          <cx:pt idx="9718">70</cx:pt>
          <cx:pt idx="9719">70</cx:pt>
          <cx:pt idx="9720">70</cx:pt>
          <cx:pt idx="9721">70</cx:pt>
          <cx:pt idx="9722">38</cx:pt>
          <cx:pt idx="9723">38</cx:pt>
          <cx:pt idx="9724">25</cx:pt>
          <cx:pt idx="9725">25</cx:pt>
          <cx:pt idx="9726">25</cx:pt>
          <cx:pt idx="9727">25</cx:pt>
          <cx:pt idx="9728">25</cx:pt>
          <cx:pt idx="9729">25</cx:pt>
          <cx:pt idx="9730">25</cx:pt>
          <cx:pt idx="9731">25</cx:pt>
          <cx:pt idx="9732">25</cx:pt>
          <cx:pt idx="9733">24</cx:pt>
          <cx:pt idx="9734">24</cx:pt>
          <cx:pt idx="9735">36</cx:pt>
          <cx:pt idx="9736">36</cx:pt>
          <cx:pt idx="9737">36</cx:pt>
          <cx:pt idx="9738">36</cx:pt>
          <cx:pt idx="9739">36</cx:pt>
          <cx:pt idx="9740">36</cx:pt>
          <cx:pt idx="9741">36</cx:pt>
          <cx:pt idx="9742">36</cx:pt>
          <cx:pt idx="9743">44</cx:pt>
          <cx:pt idx="9744">44</cx:pt>
          <cx:pt idx="9745">44</cx:pt>
          <cx:pt idx="9746">44</cx:pt>
          <cx:pt idx="9747">44</cx:pt>
          <cx:pt idx="9748">44</cx:pt>
          <cx:pt idx="9749">44</cx:pt>
          <cx:pt idx="9750">32</cx:pt>
          <cx:pt idx="9751">32</cx:pt>
          <cx:pt idx="9752">32</cx:pt>
          <cx:pt idx="9753">32</cx:pt>
          <cx:pt idx="9754">40</cx:pt>
          <cx:pt idx="9755">50</cx:pt>
          <cx:pt idx="9756">50</cx:pt>
          <cx:pt idx="9757">50</cx:pt>
          <cx:pt idx="9758">50</cx:pt>
          <cx:pt idx="9759">40</cx:pt>
          <cx:pt idx="9760">23</cx:pt>
          <cx:pt idx="9761">23</cx:pt>
          <cx:pt idx="9762">23</cx:pt>
          <cx:pt idx="9763">23</cx:pt>
          <cx:pt idx="9764">23</cx:pt>
          <cx:pt idx="9765">23</cx:pt>
          <cx:pt idx="9766">23</cx:pt>
          <cx:pt idx="9767">23</cx:pt>
          <cx:pt idx="9768">23</cx:pt>
          <cx:pt idx="9769">51</cx:pt>
          <cx:pt idx="9770">51</cx:pt>
          <cx:pt idx="9771">51</cx:pt>
          <cx:pt idx="9772">51</cx:pt>
          <cx:pt idx="9773">51</cx:pt>
          <cx:pt idx="9774">51</cx:pt>
          <cx:pt idx="9775">51</cx:pt>
          <cx:pt idx="9776">51</cx:pt>
          <cx:pt idx="9777">51</cx:pt>
          <cx:pt idx="9778">43</cx:pt>
          <cx:pt idx="9779">43</cx:pt>
          <cx:pt idx="9780">43</cx:pt>
          <cx:pt idx="9781">43</cx:pt>
          <cx:pt idx="9782">43</cx:pt>
          <cx:pt idx="9783">43</cx:pt>
          <cx:pt idx="9784">43</cx:pt>
          <cx:pt idx="9785">37</cx:pt>
          <cx:pt idx="9786">37</cx:pt>
          <cx:pt idx="9787">37</cx:pt>
          <cx:pt idx="9788">37</cx:pt>
          <cx:pt idx="9789">37</cx:pt>
          <cx:pt idx="9790">37</cx:pt>
          <cx:pt idx="9791">37</cx:pt>
          <cx:pt idx="9792">68</cx:pt>
          <cx:pt idx="9793">68</cx:pt>
          <cx:pt idx="9794">21</cx:pt>
          <cx:pt idx="9795">21</cx:pt>
          <cx:pt idx="9796">21</cx:pt>
          <cx:pt idx="9797">35</cx:pt>
          <cx:pt idx="9798">35</cx:pt>
          <cx:pt idx="9799">35</cx:pt>
          <cx:pt idx="9800">35</cx:pt>
          <cx:pt idx="9801">35</cx:pt>
          <cx:pt idx="9802">35</cx:pt>
          <cx:pt idx="9803">35</cx:pt>
          <cx:pt idx="9804">35</cx:pt>
          <cx:pt idx="9805">35</cx:pt>
          <cx:pt idx="9806">35</cx:pt>
          <cx:pt idx="9807">35</cx:pt>
          <cx:pt idx="9808">35</cx:pt>
          <cx:pt idx="9809">35</cx:pt>
          <cx:pt idx="9810">35</cx:pt>
          <cx:pt idx="9811">60</cx:pt>
          <cx:pt idx="9812">60</cx:pt>
          <cx:pt idx="9813">60</cx:pt>
          <cx:pt idx="9814">60</cx:pt>
          <cx:pt idx="9815">60</cx:pt>
          <cx:pt idx="9816">60</cx:pt>
          <cx:pt idx="9817">60</cx:pt>
          <cx:pt idx="9818">60</cx:pt>
          <cx:pt idx="9819">60</cx:pt>
          <cx:pt idx="9820">67</cx:pt>
          <cx:pt idx="9821">67</cx:pt>
          <cx:pt idx="9822">67</cx:pt>
          <cx:pt idx="9823">67</cx:pt>
          <cx:pt idx="9824">67</cx:pt>
          <cx:pt idx="9825">67</cx:pt>
          <cx:pt idx="9826">30</cx:pt>
          <cx:pt idx="9827">30</cx:pt>
          <cx:pt idx="9828">30</cx:pt>
          <cx:pt idx="9829">30</cx:pt>
          <cx:pt idx="9830">30</cx:pt>
          <cx:pt idx="9831">30</cx:pt>
          <cx:pt idx="9832">30</cx:pt>
          <cx:pt idx="9833">51</cx:pt>
          <cx:pt idx="9834">51</cx:pt>
          <cx:pt idx="9835">51</cx:pt>
          <cx:pt idx="9836">51</cx:pt>
          <cx:pt idx="9837">51</cx:pt>
          <cx:pt idx="9838">38</cx:pt>
          <cx:pt idx="9839">38</cx:pt>
          <cx:pt idx="9840">38</cx:pt>
          <cx:pt idx="9841">38</cx:pt>
          <cx:pt idx="9842">38</cx:pt>
          <cx:pt idx="9843">38</cx:pt>
          <cx:pt idx="9844">38</cx:pt>
          <cx:pt idx="9845">38</cx:pt>
          <cx:pt idx="9846">18</cx:pt>
          <cx:pt idx="9847">18</cx:pt>
          <cx:pt idx="9848">18</cx:pt>
          <cx:pt idx="9849">18</cx:pt>
          <cx:pt idx="9850">18</cx:pt>
          <cx:pt idx="9851">18</cx:pt>
          <cx:pt idx="9852">18</cx:pt>
          <cx:pt idx="9853">25</cx:pt>
          <cx:pt idx="9854">25</cx:pt>
          <cx:pt idx="9855">25</cx:pt>
          <cx:pt idx="9856">25</cx:pt>
          <cx:pt idx="9857">25</cx:pt>
          <cx:pt idx="9858">25</cx:pt>
          <cx:pt idx="9859">25</cx:pt>
          <cx:pt idx="9860">46</cx:pt>
          <cx:pt idx="9861">46</cx:pt>
          <cx:pt idx="9862">58</cx:pt>
          <cx:pt idx="9863">58</cx:pt>
          <cx:pt idx="9864">58</cx:pt>
          <cx:pt idx="9865">58</cx:pt>
          <cx:pt idx="9866">58</cx:pt>
          <cx:pt idx="9867">58</cx:pt>
          <cx:pt idx="9868">58</cx:pt>
          <cx:pt idx="9869">58</cx:pt>
          <cx:pt idx="9870">58</cx:pt>
          <cx:pt idx="9871">58</cx:pt>
          <cx:pt idx="9872">53</cx:pt>
          <cx:pt idx="9873">53</cx:pt>
          <cx:pt idx="9874">57</cx:pt>
          <cx:pt idx="9875">57</cx:pt>
          <cx:pt idx="9876">57</cx:pt>
          <cx:pt idx="9877">57</cx:pt>
          <cx:pt idx="9878">57</cx:pt>
          <cx:pt idx="9879">51</cx:pt>
          <cx:pt idx="9880">51</cx:pt>
          <cx:pt idx="9881">51</cx:pt>
          <cx:pt idx="9882">51</cx:pt>
          <cx:pt idx="9883">47</cx:pt>
          <cx:pt idx="9884">47</cx:pt>
          <cx:pt idx="9885">47</cx:pt>
          <cx:pt idx="9886">47</cx:pt>
          <cx:pt idx="9887">47</cx:pt>
          <cx:pt idx="9888">47</cx:pt>
          <cx:pt idx="9889">52</cx:pt>
          <cx:pt idx="9890">52</cx:pt>
          <cx:pt idx="9891">52</cx:pt>
          <cx:pt idx="9892">52</cx:pt>
          <cx:pt idx="9893">52</cx:pt>
          <cx:pt idx="9894">52</cx:pt>
          <cx:pt idx="9895">52</cx:pt>
          <cx:pt idx="9896">52</cx:pt>
          <cx:pt idx="9897">52</cx:pt>
          <cx:pt idx="9898">24</cx:pt>
          <cx:pt idx="9899">24</cx:pt>
          <cx:pt idx="9900">24</cx:pt>
          <cx:pt idx="9901">24</cx:pt>
          <cx:pt idx="9902">34</cx:pt>
          <cx:pt idx="9903">34</cx:pt>
          <cx:pt idx="9904">34</cx:pt>
          <cx:pt idx="9905">34</cx:pt>
          <cx:pt idx="9906">34</cx:pt>
          <cx:pt idx="9907">34</cx:pt>
          <cx:pt idx="9908">34</cx:pt>
          <cx:pt idx="9909">24</cx:pt>
          <cx:pt idx="9910">24</cx:pt>
          <cx:pt idx="9911">40</cx:pt>
          <cx:pt idx="9912">45</cx:pt>
          <cx:pt idx="9913">45</cx:pt>
          <cx:pt idx="9914">45</cx:pt>
          <cx:pt idx="9915">45</cx:pt>
          <cx:pt idx="9916">45</cx:pt>
          <cx:pt idx="9917">41</cx:pt>
          <cx:pt idx="9918">41</cx:pt>
          <cx:pt idx="9919">28</cx:pt>
          <cx:pt idx="9920">28</cx:pt>
          <cx:pt idx="9921">28</cx:pt>
          <cx:pt idx="9922">28</cx:pt>
          <cx:pt idx="9923">28</cx:pt>
          <cx:pt idx="9924">28</cx:pt>
          <cx:pt idx="9925">28</cx:pt>
          <cx:pt idx="9926">28</cx:pt>
          <cx:pt idx="9927">28</cx:pt>
          <cx:pt idx="9928">32</cx:pt>
          <cx:pt idx="9929">46</cx:pt>
          <cx:pt idx="9930">33</cx:pt>
          <cx:pt idx="9931">33</cx:pt>
          <cx:pt idx="9932">33</cx:pt>
          <cx:pt idx="9933">33</cx:pt>
          <cx:pt idx="9934">33</cx:pt>
          <cx:pt idx="9935">33</cx:pt>
          <cx:pt idx="9936">33</cx:pt>
          <cx:pt idx="9937">33</cx:pt>
          <cx:pt idx="9938">33</cx:pt>
          <cx:pt idx="9939">33</cx:pt>
          <cx:pt idx="9940">57</cx:pt>
          <cx:pt idx="9941">57</cx:pt>
          <cx:pt idx="9942">57</cx:pt>
          <cx:pt idx="9943">57</cx:pt>
          <cx:pt idx="9944">57</cx:pt>
          <cx:pt idx="9945">57</cx:pt>
          <cx:pt idx="9946">57</cx:pt>
          <cx:pt idx="9947">57</cx:pt>
          <cx:pt idx="9948">57</cx:pt>
          <cx:pt idx="9949">57</cx:pt>
          <cx:pt idx="9950">29</cx:pt>
          <cx:pt idx="9951">29</cx:pt>
          <cx:pt idx="9952">64</cx:pt>
          <cx:pt idx="9953">64</cx:pt>
          <cx:pt idx="9954">64</cx:pt>
          <cx:pt idx="9955">64</cx:pt>
          <cx:pt idx="9956">64</cx:pt>
          <cx:pt idx="9957">64</cx:pt>
          <cx:pt idx="9958">64</cx:pt>
          <cx:pt idx="9959">64</cx:pt>
          <cx:pt idx="9960">64</cx:pt>
          <cx:pt idx="9961">64</cx:pt>
          <cx:pt idx="9962">43</cx:pt>
          <cx:pt idx="9963">43</cx:pt>
          <cx:pt idx="9964">43</cx:pt>
          <cx:pt idx="9965">43</cx:pt>
          <cx:pt idx="9966">43</cx:pt>
          <cx:pt idx="9967">65</cx:pt>
          <cx:pt idx="9968">65</cx:pt>
          <cx:pt idx="9969">57</cx:pt>
          <cx:pt idx="9970">57</cx:pt>
          <cx:pt idx="9971">57</cx:pt>
          <cx:pt idx="9972">57</cx:pt>
          <cx:pt idx="9973">37</cx:pt>
          <cx:pt idx="9974">37</cx:pt>
          <cx:pt idx="9975">37</cx:pt>
          <cx:pt idx="9976">23</cx:pt>
          <cx:pt idx="9977">23</cx:pt>
          <cx:pt idx="9978">23</cx:pt>
          <cx:pt idx="9979">23</cx:pt>
          <cx:pt idx="9980">23</cx:pt>
          <cx:pt idx="9981">23</cx:pt>
          <cx:pt idx="9982">22</cx:pt>
          <cx:pt idx="9983">54</cx:pt>
          <cx:pt idx="9984">40</cx:pt>
          <cx:pt idx="9985">40</cx:pt>
          <cx:pt idx="9986">40</cx:pt>
          <cx:pt idx="9987">40</cx:pt>
          <cx:pt idx="9988">40</cx:pt>
          <cx:pt idx="9989">40</cx:pt>
          <cx:pt idx="9990">29</cx:pt>
          <cx:pt idx="9991">29</cx:pt>
          <cx:pt idx="9992">29</cx:pt>
          <cx:pt idx="9993">29</cx:pt>
          <cx:pt idx="9994">29</cx:pt>
          <cx:pt idx="9995">29</cx:pt>
          <cx:pt idx="9996">29</cx:pt>
          <cx:pt idx="9997">29</cx:pt>
          <cx:pt idx="9998">29</cx:pt>
          <cx:pt idx="9999">52</cx:pt>
          <cx:pt idx="10000">52</cx:pt>
          <cx:pt idx="10001">52</cx:pt>
          <cx:pt idx="10002">52</cx:pt>
          <cx:pt idx="10003">52</cx:pt>
          <cx:pt idx="10004">41</cx:pt>
          <cx:pt idx="10005">41</cx:pt>
          <cx:pt idx="10006">41</cx:pt>
          <cx:pt idx="10007">41</cx:pt>
          <cx:pt idx="10008">41</cx:pt>
          <cx:pt idx="10009">41</cx:pt>
          <cx:pt idx="10010">41</cx:pt>
          <cx:pt idx="10011">41</cx:pt>
          <cx:pt idx="10012">40</cx:pt>
          <cx:pt idx="10013">40</cx:pt>
          <cx:pt idx="10014">40</cx:pt>
          <cx:pt idx="10015">40</cx:pt>
          <cx:pt idx="10016">40</cx:pt>
          <cx:pt idx="10017">20</cx:pt>
          <cx:pt idx="10018">20</cx:pt>
          <cx:pt idx="10019">20</cx:pt>
          <cx:pt idx="10020">20</cx:pt>
          <cx:pt idx="10021">20</cx:pt>
          <cx:pt idx="10022">50</cx:pt>
          <cx:pt idx="10023">50</cx:pt>
          <cx:pt idx="10024">50</cx:pt>
          <cx:pt idx="10025">50</cx:pt>
          <cx:pt idx="10026">50</cx:pt>
          <cx:pt idx="10027">50</cx:pt>
          <cx:pt idx="10028">50</cx:pt>
          <cx:pt idx="10029">50</cx:pt>
          <cx:pt idx="10030">50</cx:pt>
          <cx:pt idx="10031">50</cx:pt>
          <cx:pt idx="10032">64</cx:pt>
          <cx:pt idx="10033">21</cx:pt>
          <cx:pt idx="10034">21</cx:pt>
          <cx:pt idx="10035">21</cx:pt>
          <cx:pt idx="10036">21</cx:pt>
          <cx:pt idx="10037">21</cx:pt>
          <cx:pt idx="10038">21</cx:pt>
          <cx:pt idx="10039">21</cx:pt>
          <cx:pt idx="10040">21</cx:pt>
          <cx:pt idx="10041">37</cx:pt>
          <cx:pt idx="10042">37</cx:pt>
          <cx:pt idx="10043">37</cx:pt>
          <cx:pt idx="10044">37</cx:pt>
          <cx:pt idx="10045">37</cx:pt>
          <cx:pt idx="10046">37</cx:pt>
          <cx:pt idx="10047">37</cx:pt>
          <cx:pt idx="10048">37</cx:pt>
          <cx:pt idx="10049">49</cx:pt>
          <cx:pt idx="10050">49</cx:pt>
          <cx:pt idx="10051">49</cx:pt>
          <cx:pt idx="10052">49</cx:pt>
          <cx:pt idx="10053">49</cx:pt>
          <cx:pt idx="10054">49</cx:pt>
          <cx:pt idx="10055">49</cx:pt>
          <cx:pt idx="10056">49</cx:pt>
          <cx:pt idx="10057">65</cx:pt>
          <cx:pt idx="10058">65</cx:pt>
          <cx:pt idx="10059">43</cx:pt>
          <cx:pt idx="10060">43</cx:pt>
          <cx:pt idx="10061">43</cx:pt>
          <cx:pt idx="10062">43</cx:pt>
          <cx:pt idx="10063">43</cx:pt>
          <cx:pt idx="10064">43</cx:pt>
          <cx:pt idx="10065">43</cx:pt>
          <cx:pt idx="10066">43</cx:pt>
          <cx:pt idx="10067">43</cx:pt>
          <cx:pt idx="10068">20</cx:pt>
          <cx:pt idx="10069">20</cx:pt>
          <cx:pt idx="10070">58</cx:pt>
          <cx:pt idx="10071">58</cx:pt>
          <cx:pt idx="10072">58</cx:pt>
          <cx:pt idx="10073">43</cx:pt>
          <cx:pt idx="10074">43</cx:pt>
          <cx:pt idx="10075">43</cx:pt>
          <cx:pt idx="10076">43</cx:pt>
          <cx:pt idx="10077">43</cx:pt>
          <cx:pt idx="10078">43</cx:pt>
          <cx:pt idx="10079">43</cx:pt>
          <cx:pt idx="10080">43</cx:pt>
          <cx:pt idx="10081">43</cx:pt>
          <cx:pt idx="10082">66</cx:pt>
          <cx:pt idx="10083">66</cx:pt>
          <cx:pt idx="10084">66</cx:pt>
          <cx:pt idx="10085">66</cx:pt>
          <cx:pt idx="10086">28</cx:pt>
          <cx:pt idx="10087">28</cx:pt>
          <cx:pt idx="10088">28</cx:pt>
          <cx:pt idx="10089">28</cx:pt>
          <cx:pt idx="10090">28</cx:pt>
          <cx:pt idx="10091">28</cx:pt>
          <cx:pt idx="10092">61</cx:pt>
          <cx:pt idx="10093">61</cx:pt>
          <cx:pt idx="10094">61</cx:pt>
          <cx:pt idx="10095">61</cx:pt>
          <cx:pt idx="10096">59</cx:pt>
          <cx:pt idx="10097">63</cx:pt>
          <cx:pt idx="10098">63</cx:pt>
          <cx:pt idx="10099">63</cx:pt>
          <cx:pt idx="10100">63</cx:pt>
          <cx:pt idx="10101">63</cx:pt>
          <cx:pt idx="10102">63</cx:pt>
          <cx:pt idx="10103">63</cx:pt>
          <cx:pt idx="10104">63</cx:pt>
          <cx:pt idx="10105">24</cx:pt>
          <cx:pt idx="10106">24</cx:pt>
          <cx:pt idx="10107">24</cx:pt>
          <cx:pt idx="10108">24</cx:pt>
          <cx:pt idx="10109">24</cx:pt>
          <cx:pt idx="10110">24</cx:pt>
          <cx:pt idx="10111">24</cx:pt>
          <cx:pt idx="10112">24</cx:pt>
          <cx:pt idx="10113">24</cx:pt>
          <cx:pt idx="10114">66</cx:pt>
          <cx:pt idx="10115">66</cx:pt>
          <cx:pt idx="10116">66</cx:pt>
          <cx:pt idx="10117">66</cx:pt>
          <cx:pt idx="10118">60</cx:pt>
          <cx:pt idx="10119">60</cx:pt>
          <cx:pt idx="10120">60</cx:pt>
          <cx:pt idx="10121">60</cx:pt>
          <cx:pt idx="10122">26</cx:pt>
          <cx:pt idx="10123">26</cx:pt>
          <cx:pt idx="10124">26</cx:pt>
          <cx:pt idx="10125">26</cx:pt>
          <cx:pt idx="10126">26</cx:pt>
          <cx:pt idx="10127">26</cx:pt>
          <cx:pt idx="10128">26</cx:pt>
          <cx:pt idx="10129">26</cx:pt>
          <cx:pt idx="10130">56</cx:pt>
          <cx:pt idx="10131">56</cx:pt>
          <cx:pt idx="10132">56</cx:pt>
          <cx:pt idx="10133">56</cx:pt>
          <cx:pt idx="10134">56</cx:pt>
          <cx:pt idx="10135">56</cx:pt>
          <cx:pt idx="10136">56</cx:pt>
          <cx:pt idx="10137">56</cx:pt>
          <cx:pt idx="10138">62</cx:pt>
          <cx:pt idx="10139">62</cx:pt>
          <cx:pt idx="10140">62</cx:pt>
          <cx:pt idx="10141">62</cx:pt>
          <cx:pt idx="10142">62</cx:pt>
          <cx:pt idx="10143">62</cx:pt>
          <cx:pt idx="10144">62</cx:pt>
          <cx:pt idx="10145">62</cx:pt>
          <cx:pt idx="10146">62</cx:pt>
          <cx:pt idx="10147">62</cx:pt>
          <cx:pt idx="10148">45</cx:pt>
          <cx:pt idx="10149">45</cx:pt>
          <cx:pt idx="10150">59</cx:pt>
          <cx:pt idx="10151">59</cx:pt>
          <cx:pt idx="10152">59</cx:pt>
          <cx:pt idx="10153">59</cx:pt>
          <cx:pt idx="10154">59</cx:pt>
          <cx:pt idx="10155">59</cx:pt>
          <cx:pt idx="10156">59</cx:pt>
          <cx:pt idx="10157">59</cx:pt>
          <cx:pt idx="10158">59</cx:pt>
          <cx:pt idx="10159">64</cx:pt>
          <cx:pt idx="10160">64</cx:pt>
          <cx:pt idx="10161">64</cx:pt>
          <cx:pt idx="10162">64</cx:pt>
          <cx:pt idx="10163">64</cx:pt>
          <cx:pt idx="10164">64</cx:pt>
          <cx:pt idx="10165">64</cx:pt>
          <cx:pt idx="10166">64</cx:pt>
          <cx:pt idx="10167">64</cx:pt>
          <cx:pt idx="10168">29</cx:pt>
          <cx:pt idx="10169">29</cx:pt>
          <cx:pt idx="10170">29</cx:pt>
          <cx:pt idx="10171">29</cx:pt>
          <cx:pt idx="10172">29</cx:pt>
          <cx:pt idx="10173">29</cx:pt>
          <cx:pt idx="10174">29</cx:pt>
          <cx:pt idx="10175">29</cx:pt>
          <cx:pt idx="10176">29</cx:pt>
          <cx:pt idx="10177">29</cx:pt>
          <cx:pt idx="10178">29</cx:pt>
          <cx:pt idx="10179">29</cx:pt>
          <cx:pt idx="10180">29</cx:pt>
          <cx:pt idx="10181">29</cx:pt>
          <cx:pt idx="10182">29</cx:pt>
          <cx:pt idx="10183">29</cx:pt>
          <cx:pt idx="10184">22</cx:pt>
          <cx:pt idx="10185">22</cx:pt>
          <cx:pt idx="10186">22</cx:pt>
          <cx:pt idx="10187">22</cx:pt>
          <cx:pt idx="10188">22</cx:pt>
          <cx:pt idx="10189">60</cx:pt>
          <cx:pt idx="10190">60</cx:pt>
          <cx:pt idx="10191">60</cx:pt>
          <cx:pt idx="10192">60</cx:pt>
          <cx:pt idx="10193">60</cx:pt>
          <cx:pt idx="10194">60</cx:pt>
          <cx:pt idx="10195">60</cx:pt>
          <cx:pt idx="10196">65</cx:pt>
          <cx:pt idx="10197">65</cx:pt>
          <cx:pt idx="10198">65</cx:pt>
          <cx:pt idx="10199">65</cx:pt>
          <cx:pt idx="10200">65</cx:pt>
          <cx:pt idx="10201">65</cx:pt>
          <cx:pt idx="10202">65</cx:pt>
          <cx:pt idx="10203">65</cx:pt>
          <cx:pt idx="10204">65</cx:pt>
          <cx:pt idx="10205">18</cx:pt>
          <cx:pt idx="10206">19</cx:pt>
          <cx:pt idx="10207">19</cx:pt>
          <cx:pt idx="10208">19</cx:pt>
          <cx:pt idx="10209">19</cx:pt>
          <cx:pt idx="10210">19</cx:pt>
          <cx:pt idx="10211">59</cx:pt>
          <cx:pt idx="10212">59</cx:pt>
          <cx:pt idx="10213">59</cx:pt>
          <cx:pt idx="10214">59</cx:pt>
          <cx:pt idx="10215">59</cx:pt>
          <cx:pt idx="10216">59</cx:pt>
          <cx:pt idx="10217">59</cx:pt>
          <cx:pt idx="10218">52</cx:pt>
          <cx:pt idx="10219">52</cx:pt>
          <cx:pt idx="10220">52</cx:pt>
          <cx:pt idx="10221">52</cx:pt>
          <cx:pt idx="10222">52</cx:pt>
          <cx:pt idx="10223">52</cx:pt>
          <cx:pt idx="10224">52</cx:pt>
          <cx:pt idx="10225">52</cx:pt>
          <cx:pt idx="10226">52</cx:pt>
          <cx:pt idx="10227">39</cx:pt>
          <cx:pt idx="10228">39</cx:pt>
          <cx:pt idx="10229">20</cx:pt>
          <cx:pt idx="10230">20</cx:pt>
          <cx:pt idx="10231">20</cx:pt>
          <cx:pt idx="10232">20</cx:pt>
          <cx:pt idx="10233">20</cx:pt>
          <cx:pt idx="10234">20</cx:pt>
          <cx:pt idx="10235">51</cx:pt>
          <cx:pt idx="10236">51</cx:pt>
          <cx:pt idx="10237">51</cx:pt>
          <cx:pt idx="10238">51</cx:pt>
          <cx:pt idx="10239">51</cx:pt>
          <cx:pt idx="10240">51</cx:pt>
          <cx:pt idx="10241">51</cx:pt>
          <cx:pt idx="10242">51</cx:pt>
          <cx:pt idx="10243">51</cx:pt>
          <cx:pt idx="10244">51</cx:pt>
          <cx:pt idx="10245">31</cx:pt>
          <cx:pt idx="10246">31</cx:pt>
          <cx:pt idx="10247">31</cx:pt>
          <cx:pt idx="10248">39</cx:pt>
          <cx:pt idx="10249">39</cx:pt>
          <cx:pt idx="10250">39</cx:pt>
          <cx:pt idx="10251">39</cx:pt>
          <cx:pt idx="10252">39</cx:pt>
          <cx:pt idx="10253">39</cx:pt>
          <cx:pt idx="10254">39</cx:pt>
          <cx:pt idx="10255">39</cx:pt>
          <cx:pt idx="10256">68</cx:pt>
          <cx:pt idx="10257">53</cx:pt>
          <cx:pt idx="10258">53</cx:pt>
          <cx:pt idx="10259">53</cx:pt>
          <cx:pt idx="10260">53</cx:pt>
          <cx:pt idx="10261">53</cx:pt>
          <cx:pt idx="10262">53</cx:pt>
          <cx:pt idx="10263">53</cx:pt>
          <cx:pt idx="10264">53</cx:pt>
          <cx:pt idx="10265">53</cx:pt>
          <cx:pt idx="10266">53</cx:pt>
          <cx:pt idx="10267">70</cx:pt>
          <cx:pt idx="10268">70</cx:pt>
          <cx:pt idx="10269">70</cx:pt>
          <cx:pt idx="10270">70</cx:pt>
          <cx:pt idx="10271">70</cx:pt>
          <cx:pt idx="10272">30</cx:pt>
          <cx:pt idx="10273">30</cx:pt>
          <cx:pt idx="10274">30</cx:pt>
          <cx:pt idx="10275">30</cx:pt>
          <cx:pt idx="10276">30</cx:pt>
          <cx:pt idx="10277">44</cx:pt>
          <cx:pt idx="10278">44</cx:pt>
          <cx:pt idx="10279">44</cx:pt>
          <cx:pt idx="10280">44</cx:pt>
          <cx:pt idx="10281">44</cx:pt>
          <cx:pt idx="10282">44</cx:pt>
          <cx:pt idx="10283">44</cx:pt>
          <cx:pt idx="10284">44</cx:pt>
          <cx:pt idx="10285">44</cx:pt>
          <cx:pt idx="10286">70</cx:pt>
          <cx:pt idx="10287">70</cx:pt>
          <cx:pt idx="10288">70</cx:pt>
          <cx:pt idx="10289">70</cx:pt>
          <cx:pt idx="10290">70</cx:pt>
          <cx:pt idx="10291">70</cx:pt>
          <cx:pt idx="10292">70</cx:pt>
          <cx:pt idx="10293">38</cx:pt>
          <cx:pt idx="10294">38</cx:pt>
          <cx:pt idx="10295">38</cx:pt>
          <cx:pt idx="10296">38</cx:pt>
          <cx:pt idx="10297">38</cx:pt>
          <cx:pt idx="10298">50</cx:pt>
          <cx:pt idx="10299">50</cx:pt>
          <cx:pt idx="10300">50</cx:pt>
          <cx:pt idx="10301">50</cx:pt>
          <cx:pt idx="10302">50</cx:pt>
          <cx:pt idx="10303">50</cx:pt>
          <cx:pt idx="10304">50</cx:pt>
          <cx:pt idx="10305">41</cx:pt>
          <cx:pt idx="10306">30</cx:pt>
          <cx:pt idx="10307">30</cx:pt>
          <cx:pt idx="10308">30</cx:pt>
          <cx:pt idx="10309">30</cx:pt>
          <cx:pt idx="10310">30</cx:pt>
          <cx:pt idx="10311">34</cx:pt>
          <cx:pt idx="10312">34</cx:pt>
          <cx:pt idx="10313">34</cx:pt>
          <cx:pt idx="10314">34</cx:pt>
          <cx:pt idx="10315">34</cx:pt>
          <cx:pt idx="10316">34</cx:pt>
          <cx:pt idx="10317">34</cx:pt>
          <cx:pt idx="10318">34</cx:pt>
          <cx:pt idx="10319">34</cx:pt>
          <cx:pt idx="10320">34</cx:pt>
          <cx:pt idx="10321">23</cx:pt>
          <cx:pt idx="10322">23</cx:pt>
          <cx:pt idx="10323">23</cx:pt>
          <cx:pt idx="10324">23</cx:pt>
          <cx:pt idx="10325">23</cx:pt>
          <cx:pt idx="10326">23</cx:pt>
          <cx:pt idx="10327">23</cx:pt>
          <cx:pt idx="10328">23</cx:pt>
          <cx:pt idx="10329">23</cx:pt>
          <cx:pt idx="10330">23</cx:pt>
          <cx:pt idx="10331">61</cx:pt>
          <cx:pt idx="10332">61</cx:pt>
          <cx:pt idx="10333">61</cx:pt>
          <cx:pt idx="10334">61</cx:pt>
          <cx:pt idx="10335">61</cx:pt>
          <cx:pt idx="10336">61</cx:pt>
          <cx:pt idx="10337">61</cx:pt>
          <cx:pt idx="10338">60</cx:pt>
          <cx:pt idx="10339">60</cx:pt>
          <cx:pt idx="10340">60</cx:pt>
          <cx:pt idx="10341">60</cx:pt>
          <cx:pt idx="10342">60</cx:pt>
          <cx:pt idx="10343">60</cx:pt>
          <cx:pt idx="10344">34</cx:pt>
          <cx:pt idx="10345">34</cx:pt>
          <cx:pt idx="10346">34</cx:pt>
          <cx:pt idx="10347">34</cx:pt>
          <cx:pt idx="10348">34</cx:pt>
          <cx:pt idx="10349">34</cx:pt>
          <cx:pt idx="10350">34</cx:pt>
          <cx:pt idx="10351">58</cx:pt>
          <cx:pt idx="10352">58</cx:pt>
          <cx:pt idx="10353">58</cx:pt>
          <cx:pt idx="10354">58</cx:pt>
          <cx:pt idx="10355">58</cx:pt>
          <cx:pt idx="10356">41</cx:pt>
          <cx:pt idx="10357">41</cx:pt>
          <cx:pt idx="10358">41</cx:pt>
          <cx:pt idx="10359">41</cx:pt>
          <cx:pt idx="10360">55</cx:pt>
          <cx:pt idx="10361">55</cx:pt>
          <cx:pt idx="10362">55</cx:pt>
          <cx:pt idx="10363">55</cx:pt>
          <cx:pt idx="10364">55</cx:pt>
          <cx:pt idx="10365">23</cx:pt>
          <cx:pt idx="10366">23</cx:pt>
          <cx:pt idx="10367">23</cx:pt>
          <cx:pt idx="10368">23</cx:pt>
          <cx:pt idx="10369">63</cx:pt>
          <cx:pt idx="10370">20</cx:pt>
          <cx:pt idx="10371">20</cx:pt>
          <cx:pt idx="10372">20</cx:pt>
          <cx:pt idx="10373">20</cx:pt>
          <cx:pt idx="10374">20</cx:pt>
          <cx:pt idx="10375">20</cx:pt>
          <cx:pt idx="10376">57</cx:pt>
          <cx:pt idx="10377">57</cx:pt>
          <cx:pt idx="10378">57</cx:pt>
          <cx:pt idx="10379">57</cx:pt>
          <cx:pt idx="10380">36</cx:pt>
          <cx:pt idx="10381">23</cx:pt>
          <cx:pt idx="10382">23</cx:pt>
          <cx:pt idx="10383">23</cx:pt>
          <cx:pt idx="10384">23</cx:pt>
          <cx:pt idx="10385">23</cx:pt>
          <cx:pt idx="10386">23</cx:pt>
          <cx:pt idx="10387">23</cx:pt>
          <cx:pt idx="10388">23</cx:pt>
          <cx:pt idx="10389">61</cx:pt>
          <cx:pt idx="10390">61</cx:pt>
          <cx:pt idx="10391">61</cx:pt>
          <cx:pt idx="10392">61</cx:pt>
          <cx:pt idx="10393">61</cx:pt>
          <cx:pt idx="10394">61</cx:pt>
          <cx:pt idx="10395">61</cx:pt>
          <cx:pt idx="10396">45</cx:pt>
          <cx:pt idx="10397">45</cx:pt>
          <cx:pt idx="10398">45</cx:pt>
          <cx:pt idx="10399">45</cx:pt>
          <cx:pt idx="10400">45</cx:pt>
          <cx:pt idx="10401">49</cx:pt>
          <cx:pt idx="10402">49</cx:pt>
          <cx:pt idx="10403">49</cx:pt>
          <cx:pt idx="10404">49</cx:pt>
          <cx:pt idx="10405">49</cx:pt>
          <cx:pt idx="10406">49</cx:pt>
          <cx:pt idx="10407">49</cx:pt>
          <cx:pt idx="10408">49</cx:pt>
          <cx:pt idx="10409">49</cx:pt>
          <cx:pt idx="10410">41</cx:pt>
          <cx:pt idx="10411">41</cx:pt>
          <cx:pt idx="10412">41</cx:pt>
          <cx:pt idx="10413">41</cx:pt>
          <cx:pt idx="10414">38</cx:pt>
          <cx:pt idx="10415">38</cx:pt>
          <cx:pt idx="10416">38</cx:pt>
          <cx:pt idx="10417">35</cx:pt>
          <cx:pt idx="10418">35</cx:pt>
          <cx:pt idx="10419">35</cx:pt>
          <cx:pt idx="10420">35</cx:pt>
          <cx:pt idx="10421">35</cx:pt>
          <cx:pt idx="10422">62</cx:pt>
          <cx:pt idx="10423">62</cx:pt>
          <cx:pt idx="10424">62</cx:pt>
          <cx:pt idx="10425">62</cx:pt>
          <cx:pt idx="10426">62</cx:pt>
          <cx:pt idx="10427">62</cx:pt>
          <cx:pt idx="10428">40</cx:pt>
          <cx:pt idx="10429">40</cx:pt>
          <cx:pt idx="10430">40</cx:pt>
          <cx:pt idx="10431">40</cx:pt>
          <cx:pt idx="10432">40</cx:pt>
          <cx:pt idx="10433">40</cx:pt>
          <cx:pt idx="10434">40</cx:pt>
          <cx:pt idx="10435">40</cx:pt>
          <cx:pt idx="10436">62</cx:pt>
          <cx:pt idx="10437">62</cx:pt>
          <cx:pt idx="10438">62</cx:pt>
          <cx:pt idx="10439">62</cx:pt>
          <cx:pt idx="10440">62</cx:pt>
          <cx:pt idx="10441">62</cx:pt>
          <cx:pt idx="10442">63</cx:pt>
          <cx:pt idx="10443">63</cx:pt>
          <cx:pt idx="10444">63</cx:pt>
          <cx:pt idx="10445">63</cx:pt>
          <cx:pt idx="10446">63</cx:pt>
          <cx:pt idx="10447">63</cx:pt>
          <cx:pt idx="10448">63</cx:pt>
          <cx:pt idx="10449">63</cx:pt>
          <cx:pt idx="10450">46</cx:pt>
          <cx:pt idx="10451">46</cx:pt>
          <cx:pt idx="10452">46</cx:pt>
          <cx:pt idx="10453">46</cx:pt>
          <cx:pt idx="10454">46</cx:pt>
          <cx:pt idx="10455">46</cx:pt>
          <cx:pt idx="10456">46</cx:pt>
          <cx:pt idx="10457">46</cx:pt>
          <cx:pt idx="10458">68</cx:pt>
          <cx:pt idx="10459">68</cx:pt>
          <cx:pt idx="10460">68</cx:pt>
          <cx:pt idx="10461">62</cx:pt>
          <cx:pt idx="10462">32</cx:pt>
          <cx:pt idx="10463">48</cx:pt>
          <cx:pt idx="10464">48</cx:pt>
          <cx:pt idx="10465">64</cx:pt>
          <cx:pt idx="10466">64</cx:pt>
          <cx:pt idx="10467">64</cx:pt>
          <cx:pt idx="10468">64</cx:pt>
          <cx:pt idx="10469">64</cx:pt>
          <cx:pt idx="10470">64</cx:pt>
          <cx:pt idx="10471">64</cx:pt>
          <cx:pt idx="10472">64</cx:pt>
          <cx:pt idx="10473">64</cx:pt>
          <cx:pt idx="10474">64</cx:pt>
          <cx:pt idx="10475">20</cx:pt>
          <cx:pt idx="10476">20</cx:pt>
          <cx:pt idx="10477">20</cx:pt>
          <cx:pt idx="10478">20</cx:pt>
          <cx:pt idx="10479">20</cx:pt>
          <cx:pt idx="10480">20</cx:pt>
          <cx:pt idx="10481">20</cx:pt>
          <cx:pt idx="10482">58</cx:pt>
          <cx:pt idx="10483">58</cx:pt>
          <cx:pt idx="10484">58</cx:pt>
          <cx:pt idx="10485">58</cx:pt>
          <cx:pt idx="10486">58</cx:pt>
          <cx:pt idx="10487">58</cx:pt>
          <cx:pt idx="10488">67</cx:pt>
          <cx:pt idx="10489">67</cx:pt>
          <cx:pt idx="10490">67</cx:pt>
          <cx:pt idx="10491">67</cx:pt>
          <cx:pt idx="10492">67</cx:pt>
          <cx:pt idx="10493">67</cx:pt>
          <cx:pt idx="10494">67</cx:pt>
          <cx:pt idx="10495">67</cx:pt>
          <cx:pt idx="10496">67</cx:pt>
          <cx:pt idx="10497">67</cx:pt>
          <cx:pt idx="10498">34</cx:pt>
          <cx:pt idx="10499">34</cx:pt>
          <cx:pt idx="10500">34</cx:pt>
          <cx:pt idx="10501">34</cx:pt>
          <cx:pt idx="10502">34</cx:pt>
          <cx:pt idx="10503">34</cx:pt>
          <cx:pt idx="10504">34</cx:pt>
          <cx:pt idx="10505">34</cx:pt>
          <cx:pt idx="10506">34</cx:pt>
          <cx:pt idx="10507">34</cx:pt>
          <cx:pt idx="10508">24</cx:pt>
          <cx:pt idx="10509">24</cx:pt>
          <cx:pt idx="10510">24</cx:pt>
          <cx:pt idx="10511">24</cx:pt>
          <cx:pt idx="10512">24</cx:pt>
          <cx:pt idx="10513">24</cx:pt>
          <cx:pt idx="10514">29</cx:pt>
          <cx:pt idx="10515">29</cx:pt>
          <cx:pt idx="10516">29</cx:pt>
          <cx:pt idx="10517">29</cx:pt>
          <cx:pt idx="10518">29</cx:pt>
          <cx:pt idx="10519">29</cx:pt>
          <cx:pt idx="10520">56</cx:pt>
          <cx:pt idx="10521">56</cx:pt>
          <cx:pt idx="10522">56</cx:pt>
          <cx:pt idx="10523">56</cx:pt>
          <cx:pt idx="10524">56</cx:pt>
          <cx:pt idx="10525">56</cx:pt>
          <cx:pt idx="10526">30</cx:pt>
          <cx:pt idx="10527">30</cx:pt>
          <cx:pt idx="10528">30</cx:pt>
          <cx:pt idx="10529">30</cx:pt>
          <cx:pt idx="10530">30</cx:pt>
          <cx:pt idx="10531">30</cx:pt>
          <cx:pt idx="10532">30</cx:pt>
          <cx:pt idx="10533">63</cx:pt>
          <cx:pt idx="10534">63</cx:pt>
          <cx:pt idx="10535">63</cx:pt>
          <cx:pt idx="10536">63</cx:pt>
          <cx:pt idx="10537">63</cx:pt>
          <cx:pt idx="10538">63</cx:pt>
          <cx:pt idx="10539">63</cx:pt>
          <cx:pt idx="10540">63</cx:pt>
          <cx:pt idx="10541">49</cx:pt>
          <cx:pt idx="10542">49</cx:pt>
          <cx:pt idx="10543">49</cx:pt>
          <cx:pt idx="10544">49</cx:pt>
          <cx:pt idx="10545">49</cx:pt>
          <cx:pt idx="10546">49</cx:pt>
          <cx:pt idx="10547">45</cx:pt>
          <cx:pt idx="10548">45</cx:pt>
          <cx:pt idx="10549">35</cx:pt>
          <cx:pt idx="10550">35</cx:pt>
          <cx:pt idx="10551">35</cx:pt>
          <cx:pt idx="10552">35</cx:pt>
          <cx:pt idx="10553">35</cx:pt>
          <cx:pt idx="10554">42</cx:pt>
          <cx:pt idx="10555">42</cx:pt>
          <cx:pt idx="10556">42</cx:pt>
          <cx:pt idx="10557">42</cx:pt>
          <cx:pt idx="10558">42</cx:pt>
          <cx:pt idx="10559">42</cx:pt>
          <cx:pt idx="10560">45</cx:pt>
          <cx:pt idx="10561">45</cx:pt>
          <cx:pt idx="10562">59</cx:pt>
          <cx:pt idx="10563">39</cx:pt>
          <cx:pt idx="10564">39</cx:pt>
          <cx:pt idx="10565">39</cx:pt>
          <cx:pt idx="10566">39</cx:pt>
          <cx:pt idx="10567">39</cx:pt>
          <cx:pt idx="10568">39</cx:pt>
          <cx:pt idx="10569">39</cx:pt>
          <cx:pt idx="10570">39</cx:pt>
          <cx:pt idx="10571">43</cx:pt>
          <cx:pt idx="10572">43</cx:pt>
          <cx:pt idx="10573">43</cx:pt>
          <cx:pt idx="10574">43</cx:pt>
          <cx:pt idx="10575">43</cx:pt>
          <cx:pt idx="10576">43</cx:pt>
          <cx:pt idx="10577">43</cx:pt>
          <cx:pt idx="10578">23</cx:pt>
          <cx:pt idx="10579">23</cx:pt>
          <cx:pt idx="10580">23</cx:pt>
          <cx:pt idx="10581">23</cx:pt>
          <cx:pt idx="10582">45</cx:pt>
          <cx:pt idx="10583">56</cx:pt>
          <cx:pt idx="10584">56</cx:pt>
          <cx:pt idx="10585">56</cx:pt>
          <cx:pt idx="10586">53</cx:pt>
          <cx:pt idx="10587">53</cx:pt>
          <cx:pt idx="10588">53</cx:pt>
          <cx:pt idx="10589">53</cx:pt>
          <cx:pt idx="10590">53</cx:pt>
          <cx:pt idx="10591">53</cx:pt>
          <cx:pt idx="10592">53</cx:pt>
          <cx:pt idx="10593">18</cx:pt>
          <cx:pt idx="10594">18</cx:pt>
          <cx:pt idx="10595">18</cx:pt>
          <cx:pt idx="10596">18</cx:pt>
          <cx:pt idx="10597">18</cx:pt>
          <cx:pt idx="10598">18</cx:pt>
          <cx:pt idx="10599">18</cx:pt>
          <cx:pt idx="10600">18</cx:pt>
          <cx:pt idx="10601">37</cx:pt>
          <cx:pt idx="10602">37</cx:pt>
          <cx:pt idx="10603">29</cx:pt>
          <cx:pt idx="10604">29</cx:pt>
          <cx:pt idx="10605">29</cx:pt>
          <cx:pt idx="10606">29</cx:pt>
          <cx:pt idx="10607">29</cx:pt>
          <cx:pt idx="10608">29</cx:pt>
          <cx:pt idx="10609">29</cx:pt>
          <cx:pt idx="10610">29</cx:pt>
          <cx:pt idx="10611">62</cx:pt>
          <cx:pt idx="10612">62</cx:pt>
          <cx:pt idx="10613">62</cx:pt>
          <cx:pt idx="10614">41</cx:pt>
          <cx:pt idx="10615">41</cx:pt>
          <cx:pt idx="10616">41</cx:pt>
          <cx:pt idx="10617">23</cx:pt>
          <cx:pt idx="10618">22</cx:pt>
          <cx:pt idx="10619">22</cx:pt>
          <cx:pt idx="10620">22</cx:pt>
          <cx:pt idx="10621">62</cx:pt>
          <cx:pt idx="10622">62</cx:pt>
          <cx:pt idx="10623">62</cx:pt>
          <cx:pt idx="10624">62</cx:pt>
          <cx:pt idx="10625">62</cx:pt>
          <cx:pt idx="10626">20</cx:pt>
          <cx:pt idx="10627">20</cx:pt>
          <cx:pt idx="10628">20</cx:pt>
          <cx:pt idx="10629">18</cx:pt>
          <cx:pt idx="10630">45</cx:pt>
          <cx:pt idx="10631">45</cx:pt>
          <cx:pt idx="10632">45</cx:pt>
          <cx:pt idx="10633">45</cx:pt>
          <cx:pt idx="10634">68</cx:pt>
          <cx:pt idx="10635">68</cx:pt>
          <cx:pt idx="10636">68</cx:pt>
          <cx:pt idx="10637">68</cx:pt>
          <cx:pt idx="10638">68</cx:pt>
          <cx:pt idx="10639">68</cx:pt>
          <cx:pt idx="10640">68</cx:pt>
          <cx:pt idx="10641">51</cx:pt>
          <cx:pt idx="10642">51</cx:pt>
          <cx:pt idx="10643">51</cx:pt>
          <cx:pt idx="10644">51</cx:pt>
          <cx:pt idx="10645">51</cx:pt>
          <cx:pt idx="10646">51</cx:pt>
          <cx:pt idx="10647">51</cx:pt>
          <cx:pt idx="10648">51</cx:pt>
          <cx:pt idx="10649">51</cx:pt>
          <cx:pt idx="10650">51</cx:pt>
          <cx:pt idx="10651">51</cx:pt>
          <cx:pt idx="10652">41</cx:pt>
          <cx:pt idx="10653">41</cx:pt>
          <cx:pt idx="10654">41</cx:pt>
          <cx:pt idx="10655">42</cx:pt>
          <cx:pt idx="10656">42</cx:pt>
          <cx:pt idx="10657">42</cx:pt>
          <cx:pt idx="10658">42</cx:pt>
          <cx:pt idx="10659">42</cx:pt>
          <cx:pt idx="10660">42</cx:pt>
          <cx:pt idx="10661">42</cx:pt>
          <cx:pt idx="10662">30</cx:pt>
          <cx:pt idx="10663">30</cx:pt>
          <cx:pt idx="10664">30</cx:pt>
          <cx:pt idx="10665">30</cx:pt>
          <cx:pt idx="10666">30</cx:pt>
          <cx:pt idx="10667">30</cx:pt>
          <cx:pt idx="10668">30</cx:pt>
          <cx:pt idx="10669">30</cx:pt>
          <cx:pt idx="10670">30</cx:pt>
          <cx:pt idx="10671">40</cx:pt>
          <cx:pt idx="10672">40</cx:pt>
          <cx:pt idx="10673">40</cx:pt>
          <cx:pt idx="10674">40</cx:pt>
          <cx:pt idx="10675">40</cx:pt>
          <cx:pt idx="10676">40</cx:pt>
          <cx:pt idx="10677">40</cx:pt>
          <cx:pt idx="10678">40</cx:pt>
          <cx:pt idx="10679">53</cx:pt>
          <cx:pt idx="10680">53</cx:pt>
          <cx:pt idx="10681">70</cx:pt>
          <cx:pt idx="10682">70</cx:pt>
          <cx:pt idx="10683">70</cx:pt>
          <cx:pt idx="10684">70</cx:pt>
          <cx:pt idx="10685">70</cx:pt>
          <cx:pt idx="10686">70</cx:pt>
          <cx:pt idx="10687">70</cx:pt>
          <cx:pt idx="10688">70</cx:pt>
          <cx:pt idx="10689">70</cx:pt>
          <cx:pt idx="10690">27</cx:pt>
          <cx:pt idx="10691">27</cx:pt>
          <cx:pt idx="10692">27</cx:pt>
          <cx:pt idx="10693">27</cx:pt>
          <cx:pt idx="10694">41</cx:pt>
          <cx:pt idx="10695">41</cx:pt>
          <cx:pt idx="10696">41</cx:pt>
          <cx:pt idx="10697">43</cx:pt>
          <cx:pt idx="10698">43</cx:pt>
          <cx:pt idx="10699">43</cx:pt>
          <cx:pt idx="10700">43</cx:pt>
          <cx:pt idx="10701">31</cx:pt>
          <cx:pt idx="10702">31</cx:pt>
          <cx:pt idx="10703">31</cx:pt>
          <cx:pt idx="10704">45</cx:pt>
          <cx:pt idx="10705">45</cx:pt>
          <cx:pt idx="10706">45</cx:pt>
          <cx:pt idx="10707">45</cx:pt>
          <cx:pt idx="10708">45</cx:pt>
          <cx:pt idx="10709">45</cx:pt>
          <cx:pt idx="10710">45</cx:pt>
          <cx:pt idx="10711">45</cx:pt>
          <cx:pt idx="10712">45</cx:pt>
          <cx:pt idx="10713">51</cx:pt>
          <cx:pt idx="10714">51</cx:pt>
          <cx:pt idx="10715">27</cx:pt>
          <cx:pt idx="10716">48</cx:pt>
          <cx:pt idx="10717">48</cx:pt>
          <cx:pt idx="10718">48</cx:pt>
          <cx:pt idx="10719">54</cx:pt>
          <cx:pt idx="10720">54</cx:pt>
          <cx:pt idx="10721">54</cx:pt>
          <cx:pt idx="10722">54</cx:pt>
          <cx:pt idx="10723">36</cx:pt>
          <cx:pt idx="10724">36</cx:pt>
          <cx:pt idx="10725">36</cx:pt>
          <cx:pt idx="10726">36</cx:pt>
          <cx:pt idx="10727">36</cx:pt>
          <cx:pt idx="10728">36</cx:pt>
          <cx:pt idx="10729">36</cx:pt>
          <cx:pt idx="10730">36</cx:pt>
          <cx:pt idx="10731">36</cx:pt>
          <cx:pt idx="10732">36</cx:pt>
          <cx:pt idx="10733">21</cx:pt>
          <cx:pt idx="10734">21</cx:pt>
          <cx:pt idx="10735">21</cx:pt>
          <cx:pt idx="10736">21</cx:pt>
          <cx:pt idx="10737">21</cx:pt>
          <cx:pt idx="10738">21</cx:pt>
          <cx:pt idx="10739">21</cx:pt>
          <cx:pt idx="10740">21</cx:pt>
          <cx:pt idx="10741">21</cx:pt>
          <cx:pt idx="10742">30</cx:pt>
          <cx:pt idx="10743">30</cx:pt>
          <cx:pt idx="10744">30</cx:pt>
          <cx:pt idx="10745">30</cx:pt>
          <cx:pt idx="10746">30</cx:pt>
          <cx:pt idx="10747">39</cx:pt>
          <cx:pt idx="10748">29</cx:pt>
          <cx:pt idx="10749">29</cx:pt>
          <cx:pt idx="10750">29</cx:pt>
          <cx:pt idx="10751">29</cx:pt>
          <cx:pt idx="10752">29</cx:pt>
          <cx:pt idx="10753">29</cx:pt>
          <cx:pt idx="10754">29</cx:pt>
          <cx:pt idx="10755">29</cx:pt>
          <cx:pt idx="10756">46</cx:pt>
          <cx:pt idx="10757">46</cx:pt>
          <cx:pt idx="10758">46</cx:pt>
          <cx:pt idx="10759">50</cx:pt>
          <cx:pt idx="10760">50</cx:pt>
          <cx:pt idx="10761">50</cx:pt>
          <cx:pt idx="10762">50</cx:pt>
          <cx:pt idx="10763">23</cx:pt>
          <cx:pt idx="10764">23</cx:pt>
          <cx:pt idx="10765">23</cx:pt>
          <cx:pt idx="10766">23</cx:pt>
          <cx:pt idx="10767">23</cx:pt>
          <cx:pt idx="10768">23</cx:pt>
          <cx:pt idx="10769">23</cx:pt>
          <cx:pt idx="10770">31</cx:pt>
          <cx:pt idx="10771">31</cx:pt>
          <cx:pt idx="10772">31</cx:pt>
          <cx:pt idx="10773">31</cx:pt>
          <cx:pt idx="10774">31</cx:pt>
          <cx:pt idx="10775">31</cx:pt>
          <cx:pt idx="10776">31</cx:pt>
          <cx:pt idx="10777">63</cx:pt>
          <cx:pt idx="10778">63</cx:pt>
          <cx:pt idx="10779">63</cx:pt>
          <cx:pt idx="10780">63</cx:pt>
          <cx:pt idx="10781">63</cx:pt>
          <cx:pt idx="10782">58</cx:pt>
          <cx:pt idx="10783">58</cx:pt>
          <cx:pt idx="10784">58</cx:pt>
          <cx:pt idx="10785">66</cx:pt>
          <cx:pt idx="10786">66</cx:pt>
          <cx:pt idx="10787">66</cx:pt>
          <cx:pt idx="10788">66</cx:pt>
          <cx:pt idx="10789">66</cx:pt>
          <cx:pt idx="10790">66</cx:pt>
          <cx:pt idx="10791">66</cx:pt>
          <cx:pt idx="10792">66</cx:pt>
          <cx:pt idx="10793">66</cx:pt>
          <cx:pt idx="10794">70</cx:pt>
          <cx:pt idx="10795">70</cx:pt>
          <cx:pt idx="10796">70</cx:pt>
          <cx:pt idx="10797">70</cx:pt>
          <cx:pt idx="10798">70</cx:pt>
          <cx:pt idx="10799">49</cx:pt>
          <cx:pt idx="10800">49</cx:pt>
          <cx:pt idx="10801">49</cx:pt>
          <cx:pt idx="10802">49</cx:pt>
          <cx:pt idx="10803">49</cx:pt>
          <cx:pt idx="10804">49</cx:pt>
          <cx:pt idx="10805">49</cx:pt>
          <cx:pt idx="10806">49</cx:pt>
          <cx:pt idx="10807">56</cx:pt>
          <cx:pt idx="10808">56</cx:pt>
          <cx:pt idx="10809">56</cx:pt>
          <cx:pt idx="10810">56</cx:pt>
          <cx:pt idx="10811">56</cx:pt>
          <cx:pt idx="10812">56</cx:pt>
          <cx:pt idx="10813">56</cx:pt>
          <cx:pt idx="10814">23</cx:pt>
          <cx:pt idx="10815">23</cx:pt>
          <cx:pt idx="10816">57</cx:pt>
          <cx:pt idx="10817">57</cx:pt>
          <cx:pt idx="10818">47</cx:pt>
          <cx:pt idx="10819">47</cx:pt>
          <cx:pt idx="10820">47</cx:pt>
          <cx:pt idx="10821">47</cx:pt>
          <cx:pt idx="10822">47</cx:pt>
          <cx:pt idx="10823">47</cx:pt>
          <cx:pt idx="10824">61</cx:pt>
          <cx:pt idx="10825">61</cx:pt>
          <cx:pt idx="10826">25</cx:pt>
          <cx:pt idx="10827">25</cx:pt>
          <cx:pt idx="10828">25</cx:pt>
          <cx:pt idx="10829">25</cx:pt>
          <cx:pt idx="10830">25</cx:pt>
          <cx:pt idx="10831">51</cx:pt>
          <cx:pt idx="10832">51</cx:pt>
          <cx:pt idx="10833">51</cx:pt>
          <cx:pt idx="10834">55</cx:pt>
          <cx:pt idx="10835">55</cx:pt>
          <cx:pt idx="10836">55</cx:pt>
          <cx:pt idx="10837">55</cx:pt>
          <cx:pt idx="10838">59</cx:pt>
          <cx:pt idx="10839">59</cx:pt>
          <cx:pt idx="10840">59</cx:pt>
          <cx:pt idx="10841">59</cx:pt>
          <cx:pt idx="10842">59</cx:pt>
          <cx:pt idx="10843">36</cx:pt>
          <cx:pt idx="10844">36</cx:pt>
          <cx:pt idx="10845">28</cx:pt>
          <cx:pt idx="10846">28</cx:pt>
          <cx:pt idx="10847">28</cx:pt>
          <cx:pt idx="10848">67</cx:pt>
          <cx:pt idx="10849">67</cx:pt>
          <cx:pt idx="10850">67</cx:pt>
          <cx:pt idx="10851">67</cx:pt>
          <cx:pt idx="10852">67</cx:pt>
          <cx:pt idx="10853">67</cx:pt>
          <cx:pt idx="10854">67</cx:pt>
          <cx:pt idx="10855">67</cx:pt>
          <cx:pt idx="10856">60</cx:pt>
          <cx:pt idx="10857">60</cx:pt>
          <cx:pt idx="10858">60</cx:pt>
          <cx:pt idx="10859">60</cx:pt>
          <cx:pt idx="10860">60</cx:pt>
          <cx:pt idx="10861">60</cx:pt>
          <cx:pt idx="10862">60</cx:pt>
          <cx:pt idx="10863">60</cx:pt>
          <cx:pt idx="10864">60</cx:pt>
          <cx:pt idx="10865">70</cx:pt>
          <cx:pt idx="10866">70</cx:pt>
          <cx:pt idx="10867">48</cx:pt>
          <cx:pt idx="10868">48</cx:pt>
          <cx:pt idx="10869">48</cx:pt>
          <cx:pt idx="10870">48</cx:pt>
          <cx:pt idx="10871">48</cx:pt>
          <cx:pt idx="10872">48</cx:pt>
          <cx:pt idx="10873">48</cx:pt>
          <cx:pt idx="10874">58</cx:pt>
          <cx:pt idx="10875">58</cx:pt>
          <cx:pt idx="10876">58</cx:pt>
          <cx:pt idx="10877">39</cx:pt>
          <cx:pt idx="10878">39</cx:pt>
          <cx:pt idx="10879">39</cx:pt>
          <cx:pt idx="10880">39</cx:pt>
          <cx:pt idx="10881">39</cx:pt>
          <cx:pt idx="10882">39</cx:pt>
          <cx:pt idx="10883">45</cx:pt>
          <cx:pt idx="10884">45</cx:pt>
          <cx:pt idx="10885">45</cx:pt>
          <cx:pt idx="10886">45</cx:pt>
          <cx:pt idx="10887">45</cx:pt>
          <cx:pt idx="10888">45</cx:pt>
          <cx:pt idx="10889">45</cx:pt>
          <cx:pt idx="10890">33</cx:pt>
          <cx:pt idx="10891">33</cx:pt>
          <cx:pt idx="10892">33</cx:pt>
          <cx:pt idx="10893">33</cx:pt>
          <cx:pt idx="10894">33</cx:pt>
          <cx:pt idx="10895">33</cx:pt>
          <cx:pt idx="10896">33</cx:pt>
          <cx:pt idx="10897">33</cx:pt>
          <cx:pt idx="10898">33</cx:pt>
          <cx:pt idx="10899">33</cx:pt>
          <cx:pt idx="10900">63</cx:pt>
          <cx:pt idx="10901">63</cx:pt>
          <cx:pt idx="10902">63</cx:pt>
          <cx:pt idx="10903">63</cx:pt>
          <cx:pt idx="10904">63</cx:pt>
          <cx:pt idx="10905">63</cx:pt>
          <cx:pt idx="10906">63</cx:pt>
          <cx:pt idx="10907">63</cx:pt>
          <cx:pt idx="10908">44</cx:pt>
          <cx:pt idx="10909">44</cx:pt>
          <cx:pt idx="10910">44</cx:pt>
          <cx:pt idx="10911">44</cx:pt>
          <cx:pt idx="10912">44</cx:pt>
          <cx:pt idx="10913">44</cx:pt>
          <cx:pt idx="10914">44</cx:pt>
          <cx:pt idx="10915">44</cx:pt>
          <cx:pt idx="10916">35</cx:pt>
          <cx:pt idx="10917">35</cx:pt>
          <cx:pt idx="10918">35</cx:pt>
          <cx:pt idx="10919">35</cx:pt>
          <cx:pt idx="10920">38</cx:pt>
          <cx:pt idx="10921">38</cx:pt>
          <cx:pt idx="10922">38</cx:pt>
          <cx:pt idx="10923">56</cx:pt>
          <cx:pt idx="10924">56</cx:pt>
          <cx:pt idx="10925">56</cx:pt>
          <cx:pt idx="10926">56</cx:pt>
          <cx:pt idx="10927">56</cx:pt>
          <cx:pt idx="10928">56</cx:pt>
          <cx:pt idx="10929">33</cx:pt>
          <cx:pt idx="10930">33</cx:pt>
          <cx:pt idx="10931">33</cx:pt>
          <cx:pt idx="10932">33</cx:pt>
          <cx:pt idx="10933">33</cx:pt>
          <cx:pt idx="10934">33</cx:pt>
          <cx:pt idx="10935">33</cx:pt>
          <cx:pt idx="10936">33</cx:pt>
          <cx:pt idx="10937">33</cx:pt>
          <cx:pt idx="10938">63</cx:pt>
          <cx:pt idx="10939">63</cx:pt>
          <cx:pt idx="10940">28</cx:pt>
          <cx:pt idx="10941">28</cx:pt>
          <cx:pt idx="10942">28</cx:pt>
          <cx:pt idx="10943">28</cx:pt>
          <cx:pt idx="10944">28</cx:pt>
          <cx:pt idx="10945">28</cx:pt>
          <cx:pt idx="10946">28</cx:pt>
          <cx:pt idx="10947">68</cx:pt>
          <cx:pt idx="10948">68</cx:pt>
          <cx:pt idx="10949">68</cx:pt>
          <cx:pt idx="10950">68</cx:pt>
          <cx:pt idx="10951">68</cx:pt>
          <cx:pt idx="10952">68</cx:pt>
          <cx:pt idx="10953">39</cx:pt>
          <cx:pt idx="10954">39</cx:pt>
          <cx:pt idx="10955">26</cx:pt>
          <cx:pt idx="10956">26</cx:pt>
          <cx:pt idx="10957">42</cx:pt>
          <cx:pt idx="10958">42</cx:pt>
          <cx:pt idx="10959">42</cx:pt>
          <cx:pt idx="10960">42</cx:pt>
          <cx:pt idx="10961">42</cx:pt>
          <cx:pt idx="10962">42</cx:pt>
          <cx:pt idx="10963">42</cx:pt>
          <cx:pt idx="10964">39</cx:pt>
          <cx:pt idx="10965">39</cx:pt>
          <cx:pt idx="10966">39</cx:pt>
          <cx:pt idx="10967">39</cx:pt>
          <cx:pt idx="10968">39</cx:pt>
          <cx:pt idx="10969">39</cx:pt>
          <cx:pt idx="10970">60</cx:pt>
          <cx:pt idx="10971">60</cx:pt>
          <cx:pt idx="10972">31</cx:pt>
          <cx:pt idx="10973">31</cx:pt>
          <cx:pt idx="10974">31</cx:pt>
          <cx:pt idx="10975">31</cx:pt>
          <cx:pt idx="10976">31</cx:pt>
          <cx:pt idx="10977">31</cx:pt>
          <cx:pt idx="10978">31</cx:pt>
          <cx:pt idx="10979">31</cx:pt>
          <cx:pt idx="10980">31</cx:pt>
          <cx:pt idx="10981">57</cx:pt>
          <cx:pt idx="10982">57</cx:pt>
          <cx:pt idx="10983">57</cx:pt>
          <cx:pt idx="10984">57</cx:pt>
          <cx:pt idx="10985">57</cx:pt>
          <cx:pt idx="10986">44</cx:pt>
          <cx:pt idx="10987">60</cx:pt>
          <cx:pt idx="10988">60</cx:pt>
          <cx:pt idx="10989">60</cx:pt>
          <cx:pt idx="10990">60</cx:pt>
          <cx:pt idx="10991">60</cx:pt>
          <cx:pt idx="10992">60</cx:pt>
          <cx:pt idx="10993">60</cx:pt>
          <cx:pt idx="10994">70</cx:pt>
          <cx:pt idx="10995">70</cx:pt>
          <cx:pt idx="10996">70</cx:pt>
          <cx:pt idx="10997">70</cx:pt>
          <cx:pt idx="10998">70</cx:pt>
          <cx:pt idx="10999">70</cx:pt>
          <cx:pt idx="11000">70</cx:pt>
          <cx:pt idx="11001">61</cx:pt>
          <cx:pt idx="11002">61</cx:pt>
          <cx:pt idx="11003">61</cx:pt>
          <cx:pt idx="11004">61</cx:pt>
          <cx:pt idx="11005">61</cx:pt>
          <cx:pt idx="11006">52</cx:pt>
          <cx:pt idx="11007">52</cx:pt>
          <cx:pt idx="11008">52</cx:pt>
          <cx:pt idx="11009">33</cx:pt>
          <cx:pt idx="11010">33</cx:pt>
          <cx:pt idx="11011">33</cx:pt>
          <cx:pt idx="11012">33</cx:pt>
          <cx:pt idx="11013">33</cx:pt>
          <cx:pt idx="11014">33</cx:pt>
          <cx:pt idx="11015">33</cx:pt>
          <cx:pt idx="11016">33</cx:pt>
          <cx:pt idx="11017">33</cx:pt>
          <cx:pt idx="11018">25</cx:pt>
          <cx:pt idx="11019">25</cx:pt>
          <cx:pt idx="11020">25</cx:pt>
          <cx:pt idx="11021">25</cx:pt>
          <cx:pt idx="11022">25</cx:pt>
          <cx:pt idx="11023">25</cx:pt>
          <cx:pt idx="11024">54</cx:pt>
          <cx:pt idx="11025">54</cx:pt>
          <cx:pt idx="11026">54</cx:pt>
          <cx:pt idx="11027">54</cx:pt>
          <cx:pt idx="11028">54</cx:pt>
          <cx:pt idx="11029">54</cx:pt>
          <cx:pt idx="11030">54</cx:pt>
          <cx:pt idx="11031">54</cx:pt>
          <cx:pt idx="11032">50</cx:pt>
          <cx:pt idx="11033">50</cx:pt>
          <cx:pt idx="11034">50</cx:pt>
          <cx:pt idx="11035">50</cx:pt>
          <cx:pt idx="11036">50</cx:pt>
          <cx:pt idx="11037">50</cx:pt>
          <cx:pt idx="11038">50</cx:pt>
          <cx:pt idx="11039">50</cx:pt>
          <cx:pt idx="11040">36</cx:pt>
          <cx:pt idx="11041">36</cx:pt>
          <cx:pt idx="11042">36</cx:pt>
          <cx:pt idx="11043">29</cx:pt>
          <cx:pt idx="11044">29</cx:pt>
          <cx:pt idx="11045">29</cx:pt>
          <cx:pt idx="11046">29</cx:pt>
          <cx:pt idx="11047">29</cx:pt>
          <cx:pt idx="11048">29</cx:pt>
          <cx:pt idx="11049">29</cx:pt>
          <cx:pt idx="11050">29</cx:pt>
          <cx:pt idx="11051">23</cx:pt>
          <cx:pt idx="11052">23</cx:pt>
          <cx:pt idx="11053">59</cx:pt>
          <cx:pt idx="11054">59</cx:pt>
          <cx:pt idx="11055">59</cx:pt>
          <cx:pt idx="11056">59</cx:pt>
          <cx:pt idx="11057">59</cx:pt>
          <cx:pt idx="11058">70</cx:pt>
          <cx:pt idx="11059">70</cx:pt>
          <cx:pt idx="11060">70</cx:pt>
          <cx:pt idx="11061">70</cx:pt>
          <cx:pt idx="11062">70</cx:pt>
          <cx:pt idx="11063">70</cx:pt>
          <cx:pt idx="11064">70</cx:pt>
          <cx:pt idx="11065">66</cx:pt>
          <cx:pt idx="11066">66</cx:pt>
          <cx:pt idx="11067">66</cx:pt>
          <cx:pt idx="11068">68</cx:pt>
          <cx:pt idx="11069">68</cx:pt>
          <cx:pt idx="11070">68</cx:pt>
          <cx:pt idx="11071">68</cx:pt>
          <cx:pt idx="11072">68</cx:pt>
          <cx:pt idx="11073">68</cx:pt>
          <cx:pt idx="11074">68</cx:pt>
          <cx:pt idx="11075">68</cx:pt>
          <cx:pt idx="11076">68</cx:pt>
          <cx:pt idx="11077">35</cx:pt>
          <cx:pt idx="11078">35</cx:pt>
          <cx:pt idx="11079">35</cx:pt>
          <cx:pt idx="11080">35</cx:pt>
          <cx:pt idx="11081">35</cx:pt>
          <cx:pt idx="11082">49</cx:pt>
          <cx:pt idx="11083">49</cx:pt>
          <cx:pt idx="11084">49</cx:pt>
          <cx:pt idx="11085">49</cx:pt>
          <cx:pt idx="11086">67</cx:pt>
          <cx:pt idx="11087">67</cx:pt>
          <cx:pt idx="11088">67</cx:pt>
          <cx:pt idx="11089">67</cx:pt>
          <cx:pt idx="11090">67</cx:pt>
          <cx:pt idx="11091">22</cx:pt>
          <cx:pt idx="11092">22</cx:pt>
          <cx:pt idx="11093">22</cx:pt>
          <cx:pt idx="11094">47</cx:pt>
          <cx:pt idx="11095">67</cx:pt>
          <cx:pt idx="11096">19</cx:pt>
          <cx:pt idx="11097">19</cx:pt>
          <cx:pt idx="11098">19</cx:pt>
          <cx:pt idx="11099">19</cx:pt>
          <cx:pt idx="11100">19</cx:pt>
          <cx:pt idx="11101">43</cx:pt>
          <cx:pt idx="11102">44</cx:pt>
          <cx:pt idx="11103">44</cx:pt>
          <cx:pt idx="11104">44</cx:pt>
          <cx:pt idx="11105">44</cx:pt>
          <cx:pt idx="11106">44</cx:pt>
          <cx:pt idx="11107">44</cx:pt>
          <cx:pt idx="11108">44</cx:pt>
          <cx:pt idx="11109">44</cx:pt>
          <cx:pt idx="11110">45</cx:pt>
          <cx:pt idx="11111">45</cx:pt>
          <cx:pt idx="11112">45</cx:pt>
          <cx:pt idx="11113">45</cx:pt>
          <cx:pt idx="11114">52</cx:pt>
          <cx:pt idx="11115">52</cx:pt>
          <cx:pt idx="11116">52</cx:pt>
          <cx:pt idx="11117">52</cx:pt>
          <cx:pt idx="11118">52</cx:pt>
          <cx:pt idx="11119">52</cx:pt>
          <cx:pt idx="11120">52</cx:pt>
          <cx:pt idx="11121">56</cx:pt>
          <cx:pt idx="11122">24</cx:pt>
          <cx:pt idx="11123">24</cx:pt>
          <cx:pt idx="11124">24</cx:pt>
          <cx:pt idx="11125">24</cx:pt>
          <cx:pt idx="11126">24</cx:pt>
          <cx:pt idx="11127">24</cx:pt>
          <cx:pt idx="11128">40</cx:pt>
          <cx:pt idx="11129">40</cx:pt>
          <cx:pt idx="11130">40</cx:pt>
          <cx:pt idx="11131">40</cx:pt>
          <cx:pt idx="11132">40</cx:pt>
          <cx:pt idx="11133">40</cx:pt>
          <cx:pt idx="11134">40</cx:pt>
          <cx:pt idx="11135">36</cx:pt>
          <cx:pt idx="11136">36</cx:pt>
          <cx:pt idx="11137">36</cx:pt>
          <cx:pt idx="11138">31</cx:pt>
          <cx:pt idx="11139">31</cx:pt>
          <cx:pt idx="11140">31</cx:pt>
          <cx:pt idx="11141">31</cx:pt>
          <cx:pt idx="11142">31</cx:pt>
          <cx:pt idx="11143">31</cx:pt>
          <cx:pt idx="11144">58</cx:pt>
          <cx:pt idx="11145">47</cx:pt>
          <cx:pt idx="11146">47</cx:pt>
          <cx:pt idx="11147">47</cx:pt>
          <cx:pt idx="11148">70</cx:pt>
          <cx:pt idx="11149">70</cx:pt>
          <cx:pt idx="11150">70</cx:pt>
          <cx:pt idx="11151">70</cx:pt>
          <cx:pt idx="11152">70</cx:pt>
          <cx:pt idx="11153">70</cx:pt>
          <cx:pt idx="11154">70</cx:pt>
          <cx:pt idx="11155">70</cx:pt>
          <cx:pt idx="11156">70</cx:pt>
          <cx:pt idx="11157">70</cx:pt>
          <cx:pt idx="11158">57</cx:pt>
          <cx:pt idx="11159">57</cx:pt>
          <cx:pt idx="11160">57</cx:pt>
          <cx:pt idx="11161">57</cx:pt>
          <cx:pt idx="11162">57</cx:pt>
          <cx:pt idx="11163">57</cx:pt>
          <cx:pt idx="11164">64</cx:pt>
          <cx:pt idx="11165">64</cx:pt>
          <cx:pt idx="11166">55</cx:pt>
          <cx:pt idx="11167">55</cx:pt>
          <cx:pt idx="11168">55</cx:pt>
          <cx:pt idx="11169">55</cx:pt>
          <cx:pt idx="11170">46</cx:pt>
          <cx:pt idx="11171">46</cx:pt>
          <cx:pt idx="11172">46</cx:pt>
          <cx:pt idx="11173">46</cx:pt>
          <cx:pt idx="11174">46</cx:pt>
          <cx:pt idx="11175">59</cx:pt>
          <cx:pt idx="11176">59</cx:pt>
          <cx:pt idx="11177">61</cx:pt>
          <cx:pt idx="11178">61</cx:pt>
          <cx:pt idx="11179">61</cx:pt>
          <cx:pt idx="11180">61</cx:pt>
          <cx:pt idx="11181">61</cx:pt>
          <cx:pt idx="11182">61</cx:pt>
          <cx:pt idx="11183">61</cx:pt>
          <cx:pt idx="11184">61</cx:pt>
          <cx:pt idx="11185">25</cx:pt>
          <cx:pt idx="11186">25</cx:pt>
          <cx:pt idx="11187">25</cx:pt>
          <cx:pt idx="11188">34</cx:pt>
          <cx:pt idx="11189">24</cx:pt>
          <cx:pt idx="11190">24</cx:pt>
          <cx:pt idx="11191">24</cx:pt>
          <cx:pt idx="11192">56</cx:pt>
          <cx:pt idx="11193">56</cx:pt>
          <cx:pt idx="11194">56</cx:pt>
          <cx:pt idx="11195">55</cx:pt>
          <cx:pt idx="11196">55</cx:pt>
          <cx:pt idx="11197">55</cx:pt>
          <cx:pt idx="11198">55</cx:pt>
          <cx:pt idx="11199">29</cx:pt>
          <cx:pt idx="11200">29</cx:pt>
          <cx:pt idx="11201">29</cx:pt>
          <cx:pt idx="11202">29</cx:pt>
          <cx:pt idx="11203">26</cx:pt>
          <cx:pt idx="11204">26</cx:pt>
          <cx:pt idx="11205">26</cx:pt>
          <cx:pt idx="11206">26</cx:pt>
          <cx:pt idx="11207">26</cx:pt>
          <cx:pt idx="11208">26</cx:pt>
          <cx:pt idx="11209">37</cx:pt>
          <cx:pt idx="11210">37</cx:pt>
          <cx:pt idx="11211">37</cx:pt>
          <cx:pt idx="11212">37</cx:pt>
          <cx:pt idx="11213">37</cx:pt>
          <cx:pt idx="11214">37</cx:pt>
          <cx:pt idx="11215">58</cx:pt>
          <cx:pt idx="11216">58</cx:pt>
          <cx:pt idx="11217">58</cx:pt>
          <cx:pt idx="11218">58</cx:pt>
          <cx:pt idx="11219">58</cx:pt>
          <cx:pt idx="11220">66</cx:pt>
          <cx:pt idx="11221">66</cx:pt>
          <cx:pt idx="11222">66</cx:pt>
          <cx:pt idx="11223">66</cx:pt>
          <cx:pt idx="11224">66</cx:pt>
          <cx:pt idx="11225">66</cx:pt>
          <cx:pt idx="11226">66</cx:pt>
          <cx:pt idx="11227">66</cx:pt>
          <cx:pt idx="11228">66</cx:pt>
          <cx:pt idx="11229">66</cx:pt>
          <cx:pt idx="11230">66</cx:pt>
          <cx:pt idx="11231">66</cx:pt>
          <cx:pt idx="11232">57</cx:pt>
          <cx:pt idx="11233">57</cx:pt>
          <cx:pt idx="11234">57</cx:pt>
          <cx:pt idx="11235">57</cx:pt>
          <cx:pt idx="11236">57</cx:pt>
          <cx:pt idx="11237">57</cx:pt>
          <cx:pt idx="11238">69</cx:pt>
          <cx:pt idx="11239">69</cx:pt>
          <cx:pt idx="11240">63</cx:pt>
          <cx:pt idx="11241">22</cx:pt>
          <cx:pt idx="11242">22</cx:pt>
          <cx:pt idx="11243">22</cx:pt>
          <cx:pt idx="11244">22</cx:pt>
          <cx:pt idx="11245">22</cx:pt>
          <cx:pt idx="11246">22</cx:pt>
          <cx:pt idx="11247">22</cx:pt>
          <cx:pt idx="11248">22</cx:pt>
          <cx:pt idx="11249">22</cx:pt>
          <cx:pt idx="11250">22</cx:pt>
          <cx:pt idx="11251">30</cx:pt>
          <cx:pt idx="11252">30</cx:pt>
          <cx:pt idx="11253">30</cx:pt>
          <cx:pt idx="11254">30</cx:pt>
          <cx:pt idx="11255">30</cx:pt>
          <cx:pt idx="11256">30</cx:pt>
          <cx:pt idx="11257">30</cx:pt>
          <cx:pt idx="11258">54</cx:pt>
          <cx:pt idx="11259">54</cx:pt>
          <cx:pt idx="11260">54</cx:pt>
          <cx:pt idx="11261">54</cx:pt>
          <cx:pt idx="11262">54</cx:pt>
          <cx:pt idx="11263">54</cx:pt>
          <cx:pt idx="11264">54</cx:pt>
          <cx:pt idx="11265">26</cx:pt>
          <cx:pt idx="11266">26</cx:pt>
          <cx:pt idx="11267">26</cx:pt>
          <cx:pt idx="11268">26</cx:pt>
          <cx:pt idx="11269">32</cx:pt>
          <cx:pt idx="11270">32</cx:pt>
          <cx:pt idx="11271">32</cx:pt>
          <cx:pt idx="11272">32</cx:pt>
          <cx:pt idx="11273">32</cx:pt>
          <cx:pt idx="11274">32</cx:pt>
          <cx:pt idx="11275">32</cx:pt>
          <cx:pt idx="11276">48</cx:pt>
          <cx:pt idx="11277">48</cx:pt>
          <cx:pt idx="11278">48</cx:pt>
          <cx:pt idx="11279">48</cx:pt>
          <cx:pt idx="11280">48</cx:pt>
          <cx:pt idx="11281">37</cx:pt>
          <cx:pt idx="11282">37</cx:pt>
          <cx:pt idx="11283">37</cx:pt>
          <cx:pt idx="11284">37</cx:pt>
          <cx:pt idx="11285">37</cx:pt>
          <cx:pt idx="11286">37</cx:pt>
          <cx:pt idx="11287">37</cx:pt>
          <cx:pt idx="11288">37</cx:pt>
          <cx:pt idx="11289">22</cx:pt>
          <cx:pt idx="11290">22</cx:pt>
          <cx:pt idx="11291">22</cx:pt>
          <cx:pt idx="11292">51</cx:pt>
          <cx:pt idx="11293">51</cx:pt>
          <cx:pt idx="11294">51</cx:pt>
          <cx:pt idx="11295">51</cx:pt>
          <cx:pt idx="11296">51</cx:pt>
          <cx:pt idx="11297">51</cx:pt>
          <cx:pt idx="11298">51</cx:pt>
          <cx:pt idx="11299">51</cx:pt>
          <cx:pt idx="11300">51</cx:pt>
          <cx:pt idx="11301">28</cx:pt>
          <cx:pt idx="11302">28</cx:pt>
          <cx:pt idx="11303">28</cx:pt>
          <cx:pt idx="11304">28</cx:pt>
          <cx:pt idx="11305">34</cx:pt>
          <cx:pt idx="11306">34</cx:pt>
          <cx:pt idx="11307">34</cx:pt>
          <cx:pt idx="11308">54</cx:pt>
          <cx:pt idx="11309">54</cx:pt>
          <cx:pt idx="11310">54</cx:pt>
          <cx:pt idx="11311">54</cx:pt>
          <cx:pt idx="11312">35</cx:pt>
          <cx:pt idx="11313">35</cx:pt>
          <cx:pt idx="11314">35</cx:pt>
          <cx:pt idx="11315">35</cx:pt>
          <cx:pt idx="11316">35</cx:pt>
          <cx:pt idx="11317">35</cx:pt>
          <cx:pt idx="11318">35</cx:pt>
          <cx:pt idx="11319">52</cx:pt>
          <cx:pt idx="11320">52</cx:pt>
          <cx:pt idx="11321">52</cx:pt>
          <cx:pt idx="11322">52</cx:pt>
          <cx:pt idx="11323">52</cx:pt>
          <cx:pt idx="11324">52</cx:pt>
          <cx:pt idx="11325">52</cx:pt>
          <cx:pt idx="11326">52</cx:pt>
          <cx:pt idx="11327">52</cx:pt>
          <cx:pt idx="11328">37</cx:pt>
          <cx:pt idx="11329">37</cx:pt>
          <cx:pt idx="11330">37</cx:pt>
          <cx:pt idx="11331">37</cx:pt>
          <cx:pt idx="11332">37</cx:pt>
          <cx:pt idx="11333">37</cx:pt>
          <cx:pt idx="11334">37</cx:pt>
          <cx:pt idx="11335">37</cx:pt>
          <cx:pt idx="11336">37</cx:pt>
          <cx:pt idx="11337">62</cx:pt>
          <cx:pt idx="11338">27</cx:pt>
          <cx:pt idx="11339">27</cx:pt>
          <cx:pt idx="11340">27</cx:pt>
          <cx:pt idx="11341">27</cx:pt>
          <cx:pt idx="11342">27</cx:pt>
          <cx:pt idx="11343">27</cx:pt>
          <cx:pt idx="11344">27</cx:pt>
          <cx:pt idx="11345">64</cx:pt>
          <cx:pt idx="11346">64</cx:pt>
          <cx:pt idx="11347">64</cx:pt>
          <cx:pt idx="11348">64</cx:pt>
          <cx:pt idx="11349">64</cx:pt>
          <cx:pt idx="11350">64</cx:pt>
          <cx:pt idx="11351">64</cx:pt>
          <cx:pt idx="11352">64</cx:pt>
          <cx:pt idx="11353">59</cx:pt>
          <cx:pt idx="11354">59</cx:pt>
          <cx:pt idx="11355">59</cx:pt>
          <cx:pt idx="11356">59</cx:pt>
          <cx:pt idx="11357">36</cx:pt>
          <cx:pt idx="11358">36</cx:pt>
          <cx:pt idx="11359">36</cx:pt>
          <cx:pt idx="11360">36</cx:pt>
          <cx:pt idx="11361">36</cx:pt>
          <cx:pt idx="11362">28</cx:pt>
          <cx:pt idx="11363">28</cx:pt>
          <cx:pt idx="11364">28</cx:pt>
          <cx:pt idx="11365">28</cx:pt>
          <cx:pt idx="11366">28</cx:pt>
          <cx:pt idx="11367">28</cx:pt>
          <cx:pt idx="11368">65</cx:pt>
          <cx:pt idx="11369">65</cx:pt>
          <cx:pt idx="11370">55</cx:pt>
          <cx:pt idx="11371">55</cx:pt>
          <cx:pt idx="11372">55</cx:pt>
          <cx:pt idx="11373">55</cx:pt>
          <cx:pt idx="11374">55</cx:pt>
          <cx:pt idx="11375">55</cx:pt>
          <cx:pt idx="11376">55</cx:pt>
          <cx:pt idx="11377">55</cx:pt>
          <cx:pt idx="11378">55</cx:pt>
          <cx:pt idx="11379">55</cx:pt>
          <cx:pt idx="11380">39</cx:pt>
          <cx:pt idx="11381">39</cx:pt>
          <cx:pt idx="11382">39</cx:pt>
          <cx:pt idx="11383">39</cx:pt>
          <cx:pt idx="11384">39</cx:pt>
          <cx:pt idx="11385">39</cx:pt>
          <cx:pt idx="11386">21</cx:pt>
          <cx:pt idx="11387">21</cx:pt>
          <cx:pt idx="11388">21</cx:pt>
          <cx:pt idx="11389">21</cx:pt>
          <cx:pt idx="11390">21</cx:pt>
          <cx:pt idx="11391">21</cx:pt>
          <cx:pt idx="11392">21</cx:pt>
          <cx:pt idx="11393">21</cx:pt>
          <cx:pt idx="11394">21</cx:pt>
          <cx:pt idx="11395">34</cx:pt>
          <cx:pt idx="11396">34</cx:pt>
          <cx:pt idx="11397">34</cx:pt>
          <cx:pt idx="11398">34</cx:pt>
          <cx:pt idx="11399">34</cx:pt>
          <cx:pt idx="11400">34</cx:pt>
          <cx:pt idx="11401">34</cx:pt>
          <cx:pt idx="11402">53</cx:pt>
          <cx:pt idx="11403">53</cx:pt>
          <cx:pt idx="11404">53</cx:pt>
          <cx:pt idx="11405">53</cx:pt>
          <cx:pt idx="11406">69</cx:pt>
          <cx:pt idx="11407">69</cx:pt>
          <cx:pt idx="11408">69</cx:pt>
          <cx:pt idx="11409">69</cx:pt>
          <cx:pt idx="11410">69</cx:pt>
          <cx:pt idx="11411">69</cx:pt>
          <cx:pt idx="11412">69</cx:pt>
          <cx:pt idx="11413">69</cx:pt>
          <cx:pt idx="11414">69</cx:pt>
          <cx:pt idx="11415">56</cx:pt>
          <cx:pt idx="11416">56</cx:pt>
          <cx:pt idx="11417">56</cx:pt>
          <cx:pt idx="11418">56</cx:pt>
          <cx:pt idx="11419">56</cx:pt>
          <cx:pt idx="11420">56</cx:pt>
          <cx:pt idx="11421">56</cx:pt>
          <cx:pt idx="11422">24</cx:pt>
          <cx:pt idx="11423">24</cx:pt>
          <cx:pt idx="11424">24</cx:pt>
          <cx:pt idx="11425">24</cx:pt>
          <cx:pt idx="11426">24</cx:pt>
          <cx:pt idx="11427">24</cx:pt>
          <cx:pt idx="11428">24</cx:pt>
          <cx:pt idx="11429">69</cx:pt>
          <cx:pt idx="11430">69</cx:pt>
          <cx:pt idx="11431">69</cx:pt>
          <cx:pt idx="11432">69</cx:pt>
          <cx:pt idx="11433">26</cx:pt>
          <cx:pt idx="11434">26</cx:pt>
          <cx:pt idx="11435">52</cx:pt>
          <cx:pt idx="11436">52</cx:pt>
          <cx:pt idx="11437">52</cx:pt>
          <cx:pt idx="11438">45</cx:pt>
          <cx:pt idx="11439">45</cx:pt>
          <cx:pt idx="11440">45</cx:pt>
          <cx:pt idx="11441">45</cx:pt>
          <cx:pt idx="11442">45</cx:pt>
          <cx:pt idx="11443">45</cx:pt>
          <cx:pt idx="11444">45</cx:pt>
          <cx:pt idx="11445">45</cx:pt>
          <cx:pt idx="11446">45</cx:pt>
          <cx:pt idx="11447">21</cx:pt>
          <cx:pt idx="11448">21</cx:pt>
          <cx:pt idx="11449">21</cx:pt>
          <cx:pt idx="11450">21</cx:pt>
          <cx:pt idx="11451">21</cx:pt>
          <cx:pt idx="11452">21</cx:pt>
          <cx:pt idx="11453">21</cx:pt>
          <cx:pt idx="11454">46</cx:pt>
          <cx:pt idx="11455">46</cx:pt>
          <cx:pt idx="11456">35</cx:pt>
          <cx:pt idx="11457">35</cx:pt>
          <cx:pt idx="11458">35</cx:pt>
          <cx:pt idx="11459">35</cx:pt>
          <cx:pt idx="11460">35</cx:pt>
          <cx:pt idx="11461">35</cx:pt>
          <cx:pt idx="11462">35</cx:pt>
          <cx:pt idx="11463">35</cx:pt>
          <cx:pt idx="11464">35</cx:pt>
          <cx:pt idx="11465">46</cx:pt>
          <cx:pt idx="11466">46</cx:pt>
          <cx:pt idx="11467">46</cx:pt>
          <cx:pt idx="11468">46</cx:pt>
          <cx:pt idx="11469">46</cx:pt>
          <cx:pt idx="11470">46</cx:pt>
          <cx:pt idx="11471">46</cx:pt>
          <cx:pt idx="11472">46</cx:pt>
          <cx:pt idx="11473">32</cx:pt>
          <cx:pt idx="11474">32</cx:pt>
          <cx:pt idx="11475">32</cx:pt>
          <cx:pt idx="11476">32</cx:pt>
          <cx:pt idx="11477">32</cx:pt>
          <cx:pt idx="11478">32</cx:pt>
          <cx:pt idx="11479">32</cx:pt>
          <cx:pt idx="11480">53</cx:pt>
          <cx:pt idx="11481">53</cx:pt>
          <cx:pt idx="11482">53</cx:pt>
          <cx:pt idx="11483">53</cx:pt>
          <cx:pt idx="11484">34</cx:pt>
          <cx:pt idx="11485">34</cx:pt>
          <cx:pt idx="11486">18</cx:pt>
          <cx:pt idx="11487">18</cx:pt>
          <cx:pt idx="11488">18</cx:pt>
          <cx:pt idx="11489">18</cx:pt>
          <cx:pt idx="11490">18</cx:pt>
          <cx:pt idx="11491">18</cx:pt>
          <cx:pt idx="11492">18</cx:pt>
          <cx:pt idx="11493">68</cx:pt>
          <cx:pt idx="11494">68</cx:pt>
          <cx:pt idx="11495">68</cx:pt>
          <cx:pt idx="11496">68</cx:pt>
          <cx:pt idx="11497">68</cx:pt>
          <cx:pt idx="11498">68</cx:pt>
          <cx:pt idx="11499">68</cx:pt>
          <cx:pt idx="11500">67</cx:pt>
          <cx:pt idx="11501">67</cx:pt>
          <cx:pt idx="11502">67</cx:pt>
          <cx:pt idx="11503">67</cx:pt>
          <cx:pt idx="11504">61</cx:pt>
          <cx:pt idx="11505">61</cx:pt>
          <cx:pt idx="11506">61</cx:pt>
          <cx:pt idx="11507">61</cx:pt>
          <cx:pt idx="11508">61</cx:pt>
          <cx:pt idx="11509">61</cx:pt>
          <cx:pt idx="11510">61</cx:pt>
          <cx:pt idx="11511">61</cx:pt>
          <cx:pt idx="11512">61</cx:pt>
          <cx:pt idx="11513">61</cx:pt>
          <cx:pt idx="11514">61</cx:pt>
          <cx:pt idx="11515">61</cx:pt>
          <cx:pt idx="11516">61</cx:pt>
          <cx:pt idx="11517">61</cx:pt>
          <cx:pt idx="11518">61</cx:pt>
          <cx:pt idx="11519">61</cx:pt>
          <cx:pt idx="11520">61</cx:pt>
          <cx:pt idx="11521">61</cx:pt>
          <cx:pt idx="11522">61</cx:pt>
          <cx:pt idx="11523">51</cx:pt>
          <cx:pt idx="11524">51</cx:pt>
          <cx:pt idx="11525">51</cx:pt>
          <cx:pt idx="11526">51</cx:pt>
          <cx:pt idx="11527">51</cx:pt>
          <cx:pt idx="11528">51</cx:pt>
          <cx:pt idx="11529">51</cx:pt>
          <cx:pt idx="11530">51</cx:pt>
          <cx:pt idx="11531">51</cx:pt>
          <cx:pt idx="11532">51</cx:pt>
          <cx:pt idx="11533">58</cx:pt>
          <cx:pt idx="11534">58</cx:pt>
          <cx:pt idx="11535">58</cx:pt>
          <cx:pt idx="11536">58</cx:pt>
          <cx:pt idx="11537">58</cx:pt>
          <cx:pt idx="11538">60</cx:pt>
          <cx:pt idx="11539">60</cx:pt>
          <cx:pt idx="11540">60</cx:pt>
          <cx:pt idx="11541">60</cx:pt>
          <cx:pt idx="11542">60</cx:pt>
          <cx:pt idx="11543">60</cx:pt>
          <cx:pt idx="11544">60</cx:pt>
          <cx:pt idx="11545">60</cx:pt>
          <cx:pt idx="11546">60</cx:pt>
          <cx:pt idx="11547">60</cx:pt>
          <cx:pt idx="11548">32</cx:pt>
          <cx:pt idx="11549">32</cx:pt>
          <cx:pt idx="11550">52</cx:pt>
          <cx:pt idx="11551">52</cx:pt>
          <cx:pt idx="11552">52</cx:pt>
          <cx:pt idx="11553">28</cx:pt>
          <cx:pt idx="11554">28</cx:pt>
          <cx:pt idx="11555">28</cx:pt>
          <cx:pt idx="11556">51</cx:pt>
          <cx:pt idx="11557">51</cx:pt>
          <cx:pt idx="11558">51</cx:pt>
          <cx:pt idx="11559">46</cx:pt>
          <cx:pt idx="11560">46</cx:pt>
          <cx:pt idx="11561">46</cx:pt>
          <cx:pt idx="11562">46</cx:pt>
          <cx:pt idx="11563">46</cx:pt>
          <cx:pt idx="11564">46</cx:pt>
          <cx:pt idx="11565">46</cx:pt>
          <cx:pt idx="11566">46</cx:pt>
          <cx:pt idx="11567">46</cx:pt>
          <cx:pt idx="11568">21</cx:pt>
          <cx:pt idx="11569">21</cx:pt>
          <cx:pt idx="11570">21</cx:pt>
          <cx:pt idx="11571">19</cx:pt>
          <cx:pt idx="11572">19</cx:pt>
          <cx:pt idx="11573">19</cx:pt>
          <cx:pt idx="11574">19</cx:pt>
          <cx:pt idx="11575">19</cx:pt>
          <cx:pt idx="11576">19</cx:pt>
          <cx:pt idx="11577">34</cx:pt>
          <cx:pt idx="11578">34</cx:pt>
          <cx:pt idx="11579">34</cx:pt>
          <cx:pt idx="11580">34</cx:pt>
          <cx:pt idx="11581">34</cx:pt>
          <cx:pt idx="11582">34</cx:pt>
          <cx:pt idx="11583">34</cx:pt>
          <cx:pt idx="11584">34</cx:pt>
          <cx:pt idx="11585">68</cx:pt>
          <cx:pt idx="11586">68</cx:pt>
          <cx:pt idx="11587">19</cx:pt>
          <cx:pt idx="11588">19</cx:pt>
          <cx:pt idx="11589">19</cx:pt>
          <cx:pt idx="11590">19</cx:pt>
          <cx:pt idx="11591">39</cx:pt>
          <cx:pt idx="11592">39</cx:pt>
          <cx:pt idx="11593">39</cx:pt>
          <cx:pt idx="11594">39</cx:pt>
          <cx:pt idx="11595">21</cx:pt>
          <cx:pt idx="11596">21</cx:pt>
          <cx:pt idx="11597">21</cx:pt>
          <cx:pt idx="11598">21</cx:pt>
          <cx:pt idx="11599">21</cx:pt>
          <cx:pt idx="11600">21</cx:pt>
          <cx:pt idx="11601">21</cx:pt>
          <cx:pt idx="11602">21</cx:pt>
          <cx:pt idx="11603">21</cx:pt>
          <cx:pt idx="11604">21</cx:pt>
          <cx:pt idx="11605">41</cx:pt>
          <cx:pt idx="11606">41</cx:pt>
          <cx:pt idx="11607">41</cx:pt>
          <cx:pt idx="11608">41</cx:pt>
          <cx:pt idx="11609">41</cx:pt>
          <cx:pt idx="11610">41</cx:pt>
          <cx:pt idx="11611">41</cx:pt>
          <cx:pt idx="11612">69</cx:pt>
          <cx:pt idx="11613">69</cx:pt>
          <cx:pt idx="11614">66</cx:pt>
          <cx:pt idx="11615">66</cx:pt>
          <cx:pt idx="11616">66</cx:pt>
          <cx:pt idx="11617">66</cx:pt>
          <cx:pt idx="11618">47</cx:pt>
          <cx:pt idx="11619">47</cx:pt>
          <cx:pt idx="11620">47</cx:pt>
          <cx:pt idx="11621">47</cx:pt>
          <cx:pt idx="11622">47</cx:pt>
          <cx:pt idx="11623">47</cx:pt>
          <cx:pt idx="11624">47</cx:pt>
          <cx:pt idx="11625">47</cx:pt>
          <cx:pt idx="11626">47</cx:pt>
          <cx:pt idx="11627">47</cx:pt>
          <cx:pt idx="11628">60</cx:pt>
          <cx:pt idx="11629">60</cx:pt>
          <cx:pt idx="11630">60</cx:pt>
          <cx:pt idx="11631">60</cx:pt>
          <cx:pt idx="11632">60</cx:pt>
          <cx:pt idx="11633">60</cx:pt>
          <cx:pt idx="11634">60</cx:pt>
          <cx:pt idx="11635">60</cx:pt>
          <cx:pt idx="11636">60</cx:pt>
          <cx:pt idx="11637">55</cx:pt>
          <cx:pt idx="11638">55</cx:pt>
          <cx:pt idx="11639">55</cx:pt>
          <cx:pt idx="11640">55</cx:pt>
          <cx:pt idx="11641">55</cx:pt>
          <cx:pt idx="11642">55</cx:pt>
          <cx:pt idx="11643">27</cx:pt>
          <cx:pt idx="11644">27</cx:pt>
          <cx:pt idx="11645">27</cx:pt>
          <cx:pt idx="11646">42</cx:pt>
          <cx:pt idx="11647">42</cx:pt>
          <cx:pt idx="11648">42</cx:pt>
          <cx:pt idx="11649">65</cx:pt>
          <cx:pt idx="11650">65</cx:pt>
          <cx:pt idx="11651">65</cx:pt>
          <cx:pt idx="11652">65</cx:pt>
          <cx:pt idx="11653">65</cx:pt>
          <cx:pt idx="11654">65</cx:pt>
          <cx:pt idx="11655">65</cx:pt>
          <cx:pt idx="11656">65</cx:pt>
          <cx:pt idx="11657">36</cx:pt>
          <cx:pt idx="11658">36</cx:pt>
          <cx:pt idx="11659">58</cx:pt>
          <cx:pt idx="11660">58</cx:pt>
          <cx:pt idx="11661">58</cx:pt>
          <cx:pt idx="11662">62</cx:pt>
          <cx:pt idx="11663">62</cx:pt>
          <cx:pt idx="11664">62</cx:pt>
          <cx:pt idx="11665">62</cx:pt>
          <cx:pt idx="11666">62</cx:pt>
          <cx:pt idx="11667">62</cx:pt>
          <cx:pt idx="11668">62</cx:pt>
          <cx:pt idx="11669">62</cx:pt>
          <cx:pt idx="11670">62</cx:pt>
          <cx:pt idx="11671">62</cx:pt>
          <cx:pt idx="11672">62</cx:pt>
          <cx:pt idx="11673">62</cx:pt>
          <cx:pt idx="11674">62</cx:pt>
          <cx:pt idx="11675">62</cx:pt>
          <cx:pt idx="11676">62</cx:pt>
          <cx:pt idx="11677">62</cx:pt>
          <cx:pt idx="11678">62</cx:pt>
          <cx:pt idx="11679">62</cx:pt>
          <cx:pt idx="11680">62</cx:pt>
          <cx:pt idx="11681">62</cx:pt>
          <cx:pt idx="11682">67</cx:pt>
          <cx:pt idx="11683">67</cx:pt>
          <cx:pt idx="11684">67</cx:pt>
          <cx:pt idx="11685">67</cx:pt>
          <cx:pt idx="11686">67</cx:pt>
          <cx:pt idx="11687">67</cx:pt>
          <cx:pt idx="11688">67</cx:pt>
          <cx:pt idx="11689">38</cx:pt>
          <cx:pt idx="11690">38</cx:pt>
          <cx:pt idx="11691">38</cx:pt>
          <cx:pt idx="11692">38</cx:pt>
          <cx:pt idx="11693">38</cx:pt>
          <cx:pt idx="11694">57</cx:pt>
          <cx:pt idx="11695">57</cx:pt>
          <cx:pt idx="11696">57</cx:pt>
          <cx:pt idx="11697">53</cx:pt>
          <cx:pt idx="11698">53</cx:pt>
          <cx:pt idx="11699">53</cx:pt>
          <cx:pt idx="11700">53</cx:pt>
          <cx:pt idx="11701">53</cx:pt>
          <cx:pt idx="11702">53</cx:pt>
          <cx:pt idx="11703">53</cx:pt>
          <cx:pt idx="11704">53</cx:pt>
          <cx:pt idx="11705">49</cx:pt>
          <cx:pt idx="11706">49</cx:pt>
          <cx:pt idx="11707">49</cx:pt>
          <cx:pt idx="11708">49</cx:pt>
          <cx:pt idx="11709">49</cx:pt>
          <cx:pt idx="11710">49</cx:pt>
          <cx:pt idx="11711">24</cx:pt>
          <cx:pt idx="11712">24</cx:pt>
          <cx:pt idx="11713">43</cx:pt>
          <cx:pt idx="11714">43</cx:pt>
          <cx:pt idx="11715">43</cx:pt>
          <cx:pt idx="11716">43</cx:pt>
          <cx:pt idx="11717">43</cx:pt>
          <cx:pt idx="11718">43</cx:pt>
          <cx:pt idx="11719">43</cx:pt>
          <cx:pt idx="11720">43</cx:pt>
          <cx:pt idx="11721">43</cx:pt>
          <cx:pt idx="11722">67</cx:pt>
          <cx:pt idx="11723">65</cx:pt>
          <cx:pt idx="11724">65</cx:pt>
          <cx:pt idx="11725">65</cx:pt>
          <cx:pt idx="11726">65</cx:pt>
          <cx:pt idx="11727">65</cx:pt>
          <cx:pt idx="11728">65</cx:pt>
          <cx:pt idx="11729">65</cx:pt>
          <cx:pt idx="11730">44</cx:pt>
          <cx:pt idx="11731">44</cx:pt>
          <cx:pt idx="11732">44</cx:pt>
          <cx:pt idx="11733">44</cx:pt>
          <cx:pt idx="11734">44</cx:pt>
          <cx:pt idx="11735">44</cx:pt>
          <cx:pt idx="11736">44</cx:pt>
          <cx:pt idx="11737">35</cx:pt>
          <cx:pt idx="11738">35</cx:pt>
          <cx:pt idx="11739">29</cx:pt>
          <cx:pt idx="11740">29</cx:pt>
          <cx:pt idx="11741">29</cx:pt>
          <cx:pt idx="11742">29</cx:pt>
          <cx:pt idx="11743">29</cx:pt>
          <cx:pt idx="11744">45</cx:pt>
          <cx:pt idx="11745">26</cx:pt>
          <cx:pt idx="11746">26</cx:pt>
          <cx:pt idx="11747">26</cx:pt>
          <cx:pt idx="11748">26</cx:pt>
          <cx:pt idx="11749">26</cx:pt>
          <cx:pt idx="11750">21</cx:pt>
          <cx:pt idx="11751">21</cx:pt>
          <cx:pt idx="11752">21</cx:pt>
          <cx:pt idx="11753">48</cx:pt>
          <cx:pt idx="11754">48</cx:pt>
          <cx:pt idx="11755">48</cx:pt>
          <cx:pt idx="11756">48</cx:pt>
          <cx:pt idx="11757">48</cx:pt>
          <cx:pt idx="11758">48</cx:pt>
          <cx:pt idx="11759">48</cx:pt>
          <cx:pt idx="11760">48</cx:pt>
          <cx:pt idx="11761">48</cx:pt>
          <cx:pt idx="11762">34</cx:pt>
          <cx:pt idx="11763">34</cx:pt>
          <cx:pt idx="11764">34</cx:pt>
          <cx:pt idx="11765">34</cx:pt>
          <cx:pt idx="11766">50</cx:pt>
          <cx:pt idx="11767">50</cx:pt>
          <cx:pt idx="11768">50</cx:pt>
          <cx:pt idx="11769">50</cx:pt>
          <cx:pt idx="11770">50</cx:pt>
          <cx:pt idx="11771">50</cx:pt>
          <cx:pt idx="11772">50</cx:pt>
          <cx:pt idx="11773">59</cx:pt>
          <cx:pt idx="11774">59</cx:pt>
          <cx:pt idx="11775">59</cx:pt>
          <cx:pt idx="11776">59</cx:pt>
          <cx:pt idx="11777">59</cx:pt>
          <cx:pt idx="11778">59</cx:pt>
          <cx:pt idx="11779">59</cx:pt>
          <cx:pt idx="11780">59</cx:pt>
          <cx:pt idx="11781">59</cx:pt>
          <cx:pt idx="11782">59</cx:pt>
          <cx:pt idx="11783">59</cx:pt>
          <cx:pt idx="11784">59</cx:pt>
          <cx:pt idx="11785">59</cx:pt>
          <cx:pt idx="11786">59</cx:pt>
          <cx:pt idx="11787">61</cx:pt>
          <cx:pt idx="11788">61</cx:pt>
          <cx:pt idx="11789">61</cx:pt>
          <cx:pt idx="11790">61</cx:pt>
          <cx:pt idx="11791">61</cx:pt>
          <cx:pt idx="11792">51</cx:pt>
          <cx:pt idx="11793">51</cx:pt>
          <cx:pt idx="11794">51</cx:pt>
          <cx:pt idx="11795">51</cx:pt>
          <cx:pt idx="11796">51</cx:pt>
          <cx:pt idx="11797">51</cx:pt>
          <cx:pt idx="11798">51</cx:pt>
          <cx:pt idx="11799">51</cx:pt>
          <cx:pt idx="11800">27</cx:pt>
          <cx:pt idx="11801">27</cx:pt>
          <cx:pt idx="11802">27</cx:pt>
          <cx:pt idx="11803">28</cx:pt>
          <cx:pt idx="11804">28</cx:pt>
          <cx:pt idx="11805">28</cx:pt>
          <cx:pt idx="11806">28</cx:pt>
          <cx:pt idx="11807">28</cx:pt>
          <cx:pt idx="11808">28</cx:pt>
          <cx:pt idx="11809">28</cx:pt>
          <cx:pt idx="11810">28</cx:pt>
          <cx:pt idx="11811">28</cx:pt>
          <cx:pt idx="11812">28</cx:pt>
          <cx:pt idx="11813">43</cx:pt>
          <cx:pt idx="11814">43</cx:pt>
          <cx:pt idx="11815">43</cx:pt>
          <cx:pt idx="11816">56</cx:pt>
          <cx:pt idx="11817">56</cx:pt>
          <cx:pt idx="11818">56</cx:pt>
          <cx:pt idx="11819">56</cx:pt>
          <cx:pt idx="11820">56</cx:pt>
          <cx:pt idx="11821">56</cx:pt>
          <cx:pt idx="11822">55</cx:pt>
          <cx:pt idx="11823">55</cx:pt>
          <cx:pt idx="11824">55</cx:pt>
          <cx:pt idx="11825">22</cx:pt>
          <cx:pt idx="11826">22</cx:pt>
          <cx:pt idx="11827">22</cx:pt>
          <cx:pt idx="11828">22</cx:pt>
          <cx:pt idx="11829">22</cx:pt>
          <cx:pt idx="11830">22</cx:pt>
          <cx:pt idx="11831">22</cx:pt>
          <cx:pt idx="11832">19</cx:pt>
          <cx:pt idx="11833">19</cx:pt>
          <cx:pt idx="11834">19</cx:pt>
          <cx:pt idx="11835">19</cx:pt>
          <cx:pt idx="11836">19</cx:pt>
          <cx:pt idx="11837">19</cx:pt>
          <cx:pt idx="11838">31</cx:pt>
          <cx:pt idx="11839">31</cx:pt>
          <cx:pt idx="11840">31</cx:pt>
          <cx:pt idx="11841">31</cx:pt>
          <cx:pt idx="11842">31</cx:pt>
          <cx:pt idx="11843">31</cx:pt>
          <cx:pt idx="11844">22</cx:pt>
          <cx:pt idx="11845">22</cx:pt>
          <cx:pt idx="11846">22</cx:pt>
          <cx:pt idx="11847">22</cx:pt>
          <cx:pt idx="11848">22</cx:pt>
          <cx:pt idx="11849">22</cx:pt>
          <cx:pt idx="11850">67</cx:pt>
          <cx:pt idx="11851">67</cx:pt>
          <cx:pt idx="11852">67</cx:pt>
          <cx:pt idx="11853">67</cx:pt>
          <cx:pt idx="11854">67</cx:pt>
          <cx:pt idx="11855">67</cx:pt>
          <cx:pt idx="11856">67</cx:pt>
          <cx:pt idx="11857">29</cx:pt>
          <cx:pt idx="11858">29</cx:pt>
          <cx:pt idx="11859">29</cx:pt>
          <cx:pt idx="11860">29</cx:pt>
          <cx:pt idx="11861">29</cx:pt>
          <cx:pt idx="11862">29</cx:pt>
          <cx:pt idx="11863">29</cx:pt>
          <cx:pt idx="11864">29</cx:pt>
          <cx:pt idx="11865">29</cx:pt>
          <cx:pt idx="11866">29</cx:pt>
          <cx:pt idx="11867">43</cx:pt>
          <cx:pt idx="11868">43</cx:pt>
          <cx:pt idx="11869">43</cx:pt>
          <cx:pt idx="11870">43</cx:pt>
          <cx:pt idx="11871">43</cx:pt>
          <cx:pt idx="11872">43</cx:pt>
          <cx:pt idx="11873">43</cx:pt>
          <cx:pt idx="11874">43</cx:pt>
          <cx:pt idx="11875">18</cx:pt>
          <cx:pt idx="11876">18</cx:pt>
          <cx:pt idx="11877">18</cx:pt>
          <cx:pt idx="11878">18</cx:pt>
          <cx:pt idx="11879">18</cx:pt>
          <cx:pt idx="11880">18</cx:pt>
          <cx:pt idx="11881">18</cx:pt>
          <cx:pt idx="11882">18</cx:pt>
          <cx:pt idx="11883">52</cx:pt>
          <cx:pt idx="11884">52</cx:pt>
          <cx:pt idx="11885">52</cx:pt>
          <cx:pt idx="11886">52</cx:pt>
          <cx:pt idx="11887">52</cx:pt>
          <cx:pt idx="11888">52</cx:pt>
          <cx:pt idx="11889">28</cx:pt>
          <cx:pt idx="11890">28</cx:pt>
          <cx:pt idx="11891">28</cx:pt>
          <cx:pt idx="11892">28</cx:pt>
          <cx:pt idx="11893">28</cx:pt>
          <cx:pt idx="11894">28</cx:pt>
          <cx:pt idx="11895">28</cx:pt>
          <cx:pt idx="11896">28</cx:pt>
          <cx:pt idx="11897">28</cx:pt>
          <cx:pt idx="11898">28</cx:pt>
          <cx:pt idx="11899">36</cx:pt>
          <cx:pt idx="11900">36</cx:pt>
          <cx:pt idx="11901">36</cx:pt>
          <cx:pt idx="11902">56</cx:pt>
          <cx:pt idx="11903">56</cx:pt>
          <cx:pt idx="11904">56</cx:pt>
          <cx:pt idx="11905">56</cx:pt>
          <cx:pt idx="11906">56</cx:pt>
          <cx:pt idx="11907">56</cx:pt>
          <cx:pt idx="11908">56</cx:pt>
          <cx:pt idx="11909">36</cx:pt>
          <cx:pt idx="11910">36</cx:pt>
          <cx:pt idx="11911">36</cx:pt>
          <cx:pt idx="11912">36</cx:pt>
          <cx:pt idx="11913">36</cx:pt>
          <cx:pt idx="11914">36</cx:pt>
          <cx:pt idx="11915">36</cx:pt>
          <cx:pt idx="11916">20</cx:pt>
          <cx:pt idx="11917">20</cx:pt>
          <cx:pt idx="11918">20</cx:pt>
          <cx:pt idx="11919">20</cx:pt>
          <cx:pt idx="11920">20</cx:pt>
          <cx:pt idx="11921">20</cx:pt>
          <cx:pt idx="11922">20</cx:pt>
          <cx:pt idx="11923">20</cx:pt>
          <cx:pt idx="11924">37</cx:pt>
          <cx:pt idx="11925">37</cx:pt>
          <cx:pt idx="11926">37</cx:pt>
          <cx:pt idx="11927">37</cx:pt>
          <cx:pt idx="11928">25</cx:pt>
          <cx:pt idx="11929">25</cx:pt>
          <cx:pt idx="11930">25</cx:pt>
          <cx:pt idx="11931">25</cx:pt>
          <cx:pt idx="11932">25</cx:pt>
          <cx:pt idx="11933">25</cx:pt>
          <cx:pt idx="11934">25</cx:pt>
          <cx:pt idx="11935">25</cx:pt>
          <cx:pt idx="11936">25</cx:pt>
          <cx:pt idx="11937">25</cx:pt>
          <cx:pt idx="11938">52</cx:pt>
          <cx:pt idx="11939">52</cx:pt>
          <cx:pt idx="11940">52</cx:pt>
          <cx:pt idx="11941">52</cx:pt>
          <cx:pt idx="11942">52</cx:pt>
          <cx:pt idx="11943">52</cx:pt>
          <cx:pt idx="11944">52</cx:pt>
          <cx:pt idx="11945">46</cx:pt>
          <cx:pt idx="11946">46</cx:pt>
          <cx:pt idx="11947">46</cx:pt>
          <cx:pt idx="11948">46</cx:pt>
          <cx:pt idx="11949">46</cx:pt>
          <cx:pt idx="11950">46</cx:pt>
          <cx:pt idx="11951">26</cx:pt>
          <cx:pt idx="11952">26</cx:pt>
          <cx:pt idx="11953">26</cx:pt>
          <cx:pt idx="11954">26</cx:pt>
          <cx:pt idx="11955">18</cx:pt>
          <cx:pt idx="11956">18</cx:pt>
          <cx:pt idx="11957">18</cx:pt>
          <cx:pt idx="11958">18</cx:pt>
          <cx:pt idx="11959">18</cx:pt>
          <cx:pt idx="11960">61</cx:pt>
          <cx:pt idx="11961">61</cx:pt>
          <cx:pt idx="11962">61</cx:pt>
          <cx:pt idx="11963">61</cx:pt>
          <cx:pt idx="11964">61</cx:pt>
          <cx:pt idx="11965">61</cx:pt>
          <cx:pt idx="11966">61</cx:pt>
          <cx:pt idx="11967">70</cx:pt>
          <cx:pt idx="11968">70</cx:pt>
          <cx:pt idx="11969">70</cx:pt>
          <cx:pt idx="11970">70</cx:pt>
          <cx:pt idx="11971">70</cx:pt>
          <cx:pt idx="11972">48</cx:pt>
          <cx:pt idx="11973">48</cx:pt>
          <cx:pt idx="11974">32</cx:pt>
          <cx:pt idx="11975">32</cx:pt>
          <cx:pt idx="11976">32</cx:pt>
          <cx:pt idx="11977">32</cx:pt>
          <cx:pt idx="11978">32</cx:pt>
          <cx:pt idx="11979">32</cx:pt>
          <cx:pt idx="11980">32</cx:pt>
          <cx:pt idx="11981">32</cx:pt>
          <cx:pt idx="11982">42</cx:pt>
          <cx:pt idx="11983">42</cx:pt>
          <cx:pt idx="11984">42</cx:pt>
          <cx:pt idx="11985">49</cx:pt>
          <cx:pt idx="11986">49</cx:pt>
          <cx:pt idx="11987">49</cx:pt>
          <cx:pt idx="11988">49</cx:pt>
          <cx:pt idx="11989">49</cx:pt>
          <cx:pt idx="11990">49</cx:pt>
          <cx:pt idx="11991">49</cx:pt>
          <cx:pt idx="11992">49</cx:pt>
          <cx:pt idx="11993">53</cx:pt>
          <cx:pt idx="11994">53</cx:pt>
          <cx:pt idx="11995">53</cx:pt>
          <cx:pt idx="11996">53</cx:pt>
          <cx:pt idx="11997">53</cx:pt>
          <cx:pt idx="11998">53</cx:pt>
          <cx:pt idx="11999">53</cx:pt>
          <cx:pt idx="12000">53</cx:pt>
          <cx:pt idx="12001">53</cx:pt>
          <cx:pt idx="12002">53</cx:pt>
          <cx:pt idx="12003">43</cx:pt>
          <cx:pt idx="12004">43</cx:pt>
          <cx:pt idx="12005">43</cx:pt>
          <cx:pt idx="12006">43</cx:pt>
          <cx:pt idx="12007">43</cx:pt>
          <cx:pt idx="12008">32</cx:pt>
          <cx:pt idx="12009">32</cx:pt>
          <cx:pt idx="12010">32</cx:pt>
          <cx:pt idx="12011">32</cx:pt>
          <cx:pt idx="12012">69</cx:pt>
          <cx:pt idx="12013">69</cx:pt>
          <cx:pt idx="12014">69</cx:pt>
          <cx:pt idx="12015">69</cx:pt>
          <cx:pt idx="12016">69</cx:pt>
          <cx:pt idx="12017">70</cx:pt>
          <cx:pt idx="12018">70</cx:pt>
          <cx:pt idx="12019">70</cx:pt>
          <cx:pt idx="12020">70</cx:pt>
          <cx:pt idx="12021">70</cx:pt>
          <cx:pt idx="12022">70</cx:pt>
          <cx:pt idx="12023">70</cx:pt>
          <cx:pt idx="12024">70</cx:pt>
          <cx:pt idx="12025">70</cx:pt>
          <cx:pt idx="12026">70</cx:pt>
          <cx:pt idx="12027">48</cx:pt>
          <cx:pt idx="12028">48</cx:pt>
          <cx:pt idx="12029">48</cx:pt>
          <cx:pt idx="12030">48</cx:pt>
          <cx:pt idx="12031">48</cx:pt>
          <cx:pt idx="12032">58</cx:pt>
          <cx:pt idx="12033">58</cx:pt>
          <cx:pt idx="12034">58</cx:pt>
          <cx:pt idx="12035">58</cx:pt>
          <cx:pt idx="12036">58</cx:pt>
          <cx:pt idx="12037">58</cx:pt>
          <cx:pt idx="12038">58</cx:pt>
          <cx:pt idx="12039">63</cx:pt>
          <cx:pt idx="12040">63</cx:pt>
          <cx:pt idx="12041">39</cx:pt>
          <cx:pt idx="12042">39</cx:pt>
          <cx:pt idx="12043">39</cx:pt>
          <cx:pt idx="12044">39</cx:pt>
          <cx:pt idx="12045">56</cx:pt>
          <cx:pt idx="12046">56</cx:pt>
          <cx:pt idx="12047">56</cx:pt>
          <cx:pt idx="12048">56</cx:pt>
          <cx:pt idx="12049">56</cx:pt>
          <cx:pt idx="12050">56</cx:pt>
          <cx:pt idx="12051">56</cx:pt>
          <cx:pt idx="12052">56</cx:pt>
          <cx:pt idx="12053">56</cx:pt>
          <cx:pt idx="12054">56</cx:pt>
          <cx:pt idx="12055">27</cx:pt>
          <cx:pt idx="12056">27</cx:pt>
          <cx:pt idx="12057">54</cx:pt>
          <cx:pt idx="12058">54</cx:pt>
          <cx:pt idx="12059">54</cx:pt>
          <cx:pt idx="12060">54</cx:pt>
          <cx:pt idx="12061">54</cx:pt>
          <cx:pt idx="12062">54</cx:pt>
          <cx:pt idx="12063">54</cx:pt>
          <cx:pt idx="12064">54</cx:pt>
          <cx:pt idx="12065">38</cx:pt>
          <cx:pt idx="12066">38</cx:pt>
          <cx:pt idx="12067">31</cx:pt>
          <cx:pt idx="12068">31</cx:pt>
          <cx:pt idx="12069">31</cx:pt>
          <cx:pt idx="12070">31</cx:pt>
          <cx:pt idx="12071">31</cx:pt>
          <cx:pt idx="12072">31</cx:pt>
          <cx:pt idx="12073">31</cx:pt>
          <cx:pt idx="12074">31</cx:pt>
          <cx:pt idx="12075">61</cx:pt>
          <cx:pt idx="12076">32</cx:pt>
          <cx:pt idx="12077">32</cx:pt>
          <cx:pt idx="12078">32</cx:pt>
          <cx:pt idx="12079">25</cx:pt>
          <cx:pt idx="12080">25</cx:pt>
          <cx:pt idx="12081">25</cx:pt>
          <cx:pt idx="12082">25</cx:pt>
          <cx:pt idx="12083">25</cx:pt>
          <cx:pt idx="12084">25</cx:pt>
          <cx:pt idx="12085">32</cx:pt>
          <cx:pt idx="12086">32</cx:pt>
          <cx:pt idx="12087">32</cx:pt>
          <cx:pt idx="12088">32</cx:pt>
          <cx:pt idx="12089">32</cx:pt>
          <cx:pt idx="12090">32</cx:pt>
          <cx:pt idx="12091">32</cx:pt>
          <cx:pt idx="12092">34</cx:pt>
          <cx:pt idx="12093">34</cx:pt>
          <cx:pt idx="12094">34</cx:pt>
          <cx:pt idx="12095">34</cx:pt>
          <cx:pt idx="12096">34</cx:pt>
          <cx:pt idx="12097">35</cx:pt>
          <cx:pt idx="12098">35</cx:pt>
          <cx:pt idx="12099">35</cx:pt>
          <cx:pt idx="12100">35</cx:pt>
          <cx:pt idx="12101">35</cx:pt>
          <cx:pt idx="12102">35</cx:pt>
          <cx:pt idx="12103">35</cx:pt>
          <cx:pt idx="12104">35</cx:pt>
          <cx:pt idx="12105">35</cx:pt>
          <cx:pt idx="12106">35</cx:pt>
          <cx:pt idx="12107">52</cx:pt>
          <cx:pt idx="12108">52</cx:pt>
          <cx:pt idx="12109">52</cx:pt>
          <cx:pt idx="12110">35</cx:pt>
          <cx:pt idx="12111">29</cx:pt>
          <cx:pt idx="12112">29</cx:pt>
          <cx:pt idx="12113">29</cx:pt>
          <cx:pt idx="12114">29</cx:pt>
          <cx:pt idx="12115">29</cx:pt>
          <cx:pt idx="12116">29</cx:pt>
          <cx:pt idx="12117">29</cx:pt>
          <cx:pt idx="12118">29</cx:pt>
          <cx:pt idx="12119">24</cx:pt>
          <cx:pt idx="12120">24</cx:pt>
          <cx:pt idx="12121">18</cx:pt>
          <cx:pt idx="12122">18</cx:pt>
          <cx:pt idx="12123">18</cx:pt>
          <cx:pt idx="12124">18</cx:pt>
          <cx:pt idx="12125">18</cx:pt>
          <cx:pt idx="12126">18</cx:pt>
          <cx:pt idx="12127">18</cx:pt>
          <cx:pt idx="12128">18</cx:pt>
          <cx:pt idx="12129">18</cx:pt>
          <cx:pt idx="12130">62</cx:pt>
          <cx:pt idx="12131">62</cx:pt>
          <cx:pt idx="12132">62</cx:pt>
          <cx:pt idx="12133">62</cx:pt>
          <cx:pt idx="12134">62</cx:pt>
          <cx:pt idx="12135">62</cx:pt>
          <cx:pt idx="12136">69</cx:pt>
          <cx:pt idx="12137">69</cx:pt>
          <cx:pt idx="12138">69</cx:pt>
          <cx:pt idx="12139">69</cx:pt>
          <cx:pt idx="12140">69</cx:pt>
          <cx:pt idx="12141">69</cx:pt>
          <cx:pt idx="12142">69</cx:pt>
          <cx:pt idx="12143">69</cx:pt>
          <cx:pt idx="12144">69</cx:pt>
          <cx:pt idx="12145">69</cx:pt>
          <cx:pt idx="12146">56</cx:pt>
          <cx:pt idx="12147">18</cx:pt>
          <cx:pt idx="12148">18</cx:pt>
          <cx:pt idx="12149">18</cx:pt>
          <cx:pt idx="12150">18</cx:pt>
          <cx:pt idx="12151">18</cx:pt>
          <cx:pt idx="12152">18</cx:pt>
          <cx:pt idx="12153">18</cx:pt>
          <cx:pt idx="12154">42</cx:pt>
          <cx:pt idx="12155">42</cx:pt>
          <cx:pt idx="12156">42</cx:pt>
          <cx:pt idx="12157">42</cx:pt>
          <cx:pt idx="12158">42</cx:pt>
          <cx:pt idx="12159">42</cx:pt>
          <cx:pt idx="12160">42</cx:pt>
          <cx:pt idx="12161">42</cx:pt>
          <cx:pt idx="12162">42</cx:pt>
          <cx:pt idx="12163">42</cx:pt>
          <cx:pt idx="12164">42</cx:pt>
          <cx:pt idx="12165">42</cx:pt>
          <cx:pt idx="12166">42</cx:pt>
          <cx:pt idx="12167">42</cx:pt>
          <cx:pt idx="12168">29</cx:pt>
          <cx:pt idx="12169">29</cx:pt>
          <cx:pt idx="12170">29</cx:pt>
          <cx:pt idx="12171">29</cx:pt>
          <cx:pt idx="12172">29</cx:pt>
          <cx:pt idx="12173">29</cx:pt>
          <cx:pt idx="12174">29</cx:pt>
          <cx:pt idx="12175">48</cx:pt>
          <cx:pt idx="12176">48</cx:pt>
          <cx:pt idx="12177">48</cx:pt>
          <cx:pt idx="12178">48</cx:pt>
          <cx:pt idx="12179">48</cx:pt>
          <cx:pt idx="12180">23</cx:pt>
          <cx:pt idx="12181">23</cx:pt>
          <cx:pt idx="12182">23</cx:pt>
          <cx:pt idx="12183">47</cx:pt>
          <cx:pt idx="12184">47</cx:pt>
          <cx:pt idx="12185">47</cx:pt>
          <cx:pt idx="12186">47</cx:pt>
          <cx:pt idx="12187">47</cx:pt>
          <cx:pt idx="12188">47</cx:pt>
          <cx:pt idx="12189">47</cx:pt>
          <cx:pt idx="12190">47</cx:pt>
          <cx:pt idx="12191">47</cx:pt>
          <cx:pt idx="12192">20</cx:pt>
          <cx:pt idx="12193">20</cx:pt>
          <cx:pt idx="12194">20</cx:pt>
          <cx:pt idx="12195">20</cx:pt>
          <cx:pt idx="12196">20</cx:pt>
          <cx:pt idx="12197">20</cx:pt>
          <cx:pt idx="12198">48</cx:pt>
          <cx:pt idx="12199">48</cx:pt>
          <cx:pt idx="12200">48</cx:pt>
          <cx:pt idx="12201">34</cx:pt>
          <cx:pt idx="12202">34</cx:pt>
          <cx:pt idx="12203">34</cx:pt>
          <cx:pt idx="12204">34</cx:pt>
          <cx:pt idx="12205">34</cx:pt>
          <cx:pt idx="12206">34</cx:pt>
          <cx:pt idx="12207">34</cx:pt>
          <cx:pt idx="12208">34</cx:pt>
          <cx:pt idx="12209">64</cx:pt>
          <cx:pt idx="12210">64</cx:pt>
          <cx:pt idx="12211">57</cx:pt>
          <cx:pt idx="12212">57</cx:pt>
          <cx:pt idx="12213">57</cx:pt>
          <cx:pt idx="12214">57</cx:pt>
          <cx:pt idx="12215">57</cx:pt>
          <cx:pt idx="12216">57</cx:pt>
          <cx:pt idx="12217">57</cx:pt>
          <cx:pt idx="12218">57</cx:pt>
          <cx:pt idx="12219">36</cx:pt>
          <cx:pt idx="12220">36</cx:pt>
          <cx:pt idx="12221">46</cx:pt>
          <cx:pt idx="12222">46</cx:pt>
          <cx:pt idx="12223">49</cx:pt>
          <cx:pt idx="12224">49</cx:pt>
          <cx:pt idx="12225">49</cx:pt>
          <cx:pt idx="12226">49</cx:pt>
          <cx:pt idx="12227">25</cx:pt>
          <cx:pt idx="12228">25</cx:pt>
          <cx:pt idx="12229">25</cx:pt>
          <cx:pt idx="12230">25</cx:pt>
          <cx:pt idx="12231">25</cx:pt>
          <cx:pt idx="12232">38</cx:pt>
          <cx:pt idx="12233">38</cx:pt>
          <cx:pt idx="12234">38</cx:pt>
          <cx:pt idx="12235">38</cx:pt>
          <cx:pt idx="12236">38</cx:pt>
          <cx:pt idx="12237">27</cx:pt>
          <cx:pt idx="12238">27</cx:pt>
          <cx:pt idx="12239">27</cx:pt>
          <cx:pt idx="12240">65</cx:pt>
          <cx:pt idx="12241">65</cx:pt>
          <cx:pt idx="12242">65</cx:pt>
          <cx:pt idx="12243">65</cx:pt>
          <cx:pt idx="12244">65</cx:pt>
          <cx:pt idx="12245">65</cx:pt>
          <cx:pt idx="12246">65</cx:pt>
          <cx:pt idx="12247">65</cx:pt>
          <cx:pt idx="12248">40</cx:pt>
          <cx:pt idx="12249">40</cx:pt>
          <cx:pt idx="12250">40</cx:pt>
          <cx:pt idx="12251">40</cx:pt>
          <cx:pt idx="12252">40</cx:pt>
          <cx:pt idx="12253">40</cx:pt>
          <cx:pt idx="12254">40</cx:pt>
          <cx:pt idx="12255">40</cx:pt>
          <cx:pt idx="12256">39</cx:pt>
          <cx:pt idx="12257">39</cx:pt>
          <cx:pt idx="12258">39</cx:pt>
          <cx:pt idx="12259">39</cx:pt>
          <cx:pt idx="12260">39</cx:pt>
          <cx:pt idx="12261">39</cx:pt>
          <cx:pt idx="12262">39</cx:pt>
          <cx:pt idx="12263">39</cx:pt>
          <cx:pt idx="12264">39</cx:pt>
          <cx:pt idx="12265">39</cx:pt>
          <cx:pt idx="12266">59</cx:pt>
          <cx:pt idx="12267">59</cx:pt>
          <cx:pt idx="12268">59</cx:pt>
          <cx:pt idx="12269">59</cx:pt>
          <cx:pt idx="12270">37</cx:pt>
          <cx:pt idx="12271">37</cx:pt>
          <cx:pt idx="12272">37</cx:pt>
          <cx:pt idx="12273">37</cx:pt>
          <cx:pt idx="12274">37</cx:pt>
          <cx:pt idx="12275">37</cx:pt>
          <cx:pt idx="12276">37</cx:pt>
          <cx:pt idx="12277">25</cx:pt>
          <cx:pt idx="12278">25</cx:pt>
          <cx:pt idx="12279">25</cx:pt>
          <cx:pt idx="12280">25</cx:pt>
          <cx:pt idx="12281">25</cx:pt>
          <cx:pt idx="12282">25</cx:pt>
          <cx:pt idx="12283">25</cx:pt>
          <cx:pt idx="12284">28</cx:pt>
          <cx:pt idx="12285">28</cx:pt>
          <cx:pt idx="12286">28</cx:pt>
          <cx:pt idx="12287">28</cx:pt>
          <cx:pt idx="12288">64</cx:pt>
          <cx:pt idx="12289">66</cx:pt>
          <cx:pt idx="12290">20</cx:pt>
          <cx:pt idx="12291">20</cx:pt>
          <cx:pt idx="12292">20</cx:pt>
          <cx:pt idx="12293">45</cx:pt>
          <cx:pt idx="12294">45</cx:pt>
          <cx:pt idx="12295">45</cx:pt>
          <cx:pt idx="12296">45</cx:pt>
          <cx:pt idx="12297">59</cx:pt>
          <cx:pt idx="12298">59</cx:pt>
          <cx:pt idx="12299">59</cx:pt>
          <cx:pt idx="12300">59</cx:pt>
          <cx:pt idx="12301">59</cx:pt>
          <cx:pt idx="12302">59</cx:pt>
          <cx:pt idx="12303">59</cx:pt>
          <cx:pt idx="12304">24</cx:pt>
          <cx:pt idx="12305">24</cx:pt>
          <cx:pt idx="12306">24</cx:pt>
          <cx:pt idx="12307">24</cx:pt>
          <cx:pt idx="12308">24</cx:pt>
          <cx:pt idx="12309">24</cx:pt>
          <cx:pt idx="12310">50</cx:pt>
          <cx:pt idx="12311">50</cx:pt>
          <cx:pt idx="12312">50</cx:pt>
          <cx:pt idx="12313">50</cx:pt>
          <cx:pt idx="12314">50</cx:pt>
          <cx:pt idx="12315">50</cx:pt>
          <cx:pt idx="12316">50</cx:pt>
          <cx:pt idx="12317">50</cx:pt>
          <cx:pt idx="12318">50</cx:pt>
          <cx:pt idx="12319">40</cx:pt>
          <cx:pt idx="12320">40</cx:pt>
          <cx:pt idx="12321">40</cx:pt>
          <cx:pt idx="12322">40</cx:pt>
          <cx:pt idx="12323">40</cx:pt>
          <cx:pt idx="12324">40</cx:pt>
          <cx:pt idx="12325">66</cx:pt>
          <cx:pt idx="12326">66</cx:pt>
          <cx:pt idx="12327">66</cx:pt>
          <cx:pt idx="12328">66</cx:pt>
          <cx:pt idx="12329">66</cx:pt>
          <cx:pt idx="12330">66</cx:pt>
          <cx:pt idx="12331">66</cx:pt>
          <cx:pt idx="12332">66</cx:pt>
          <cx:pt idx="12333">66</cx:pt>
          <cx:pt idx="12334">55</cx:pt>
          <cx:pt idx="12335">55</cx:pt>
          <cx:pt idx="12336">55</cx:pt>
          <cx:pt idx="12337">22</cx:pt>
          <cx:pt idx="12338">22</cx:pt>
          <cx:pt idx="12339">22</cx:pt>
          <cx:pt idx="12340">22</cx:pt>
          <cx:pt idx="12341">22</cx:pt>
          <cx:pt idx="12342">22</cx:pt>
          <cx:pt idx="12343">22</cx:pt>
          <cx:pt idx="12344">33</cx:pt>
          <cx:pt idx="12345">33</cx:pt>
          <cx:pt idx="12346">33</cx:pt>
          <cx:pt idx="12347">33</cx:pt>
          <cx:pt idx="12348">33</cx:pt>
          <cx:pt idx="12349">33</cx:pt>
          <cx:pt idx="12350">33</cx:pt>
          <cx:pt idx="12351">33</cx:pt>
          <cx:pt idx="12352">21</cx:pt>
          <cx:pt idx="12353">21</cx:pt>
          <cx:pt idx="12354">21</cx:pt>
          <cx:pt idx="12355">21</cx:pt>
          <cx:pt idx="12356">21</cx:pt>
          <cx:pt idx="12357">52</cx:pt>
          <cx:pt idx="12358">52</cx:pt>
          <cx:pt idx="12359">52</cx:pt>
          <cx:pt idx="12360">52</cx:pt>
          <cx:pt idx="12361">25</cx:pt>
          <cx:pt idx="12362">25</cx:pt>
          <cx:pt idx="12363">25</cx:pt>
          <cx:pt idx="12364">25</cx:pt>
          <cx:pt idx="12365">25</cx:pt>
          <cx:pt idx="12366">25</cx:pt>
          <cx:pt idx="12367">25</cx:pt>
          <cx:pt idx="12368">25</cx:pt>
          <cx:pt idx="12369">25</cx:pt>
          <cx:pt idx="12370">59</cx:pt>
          <cx:pt idx="12371">21</cx:pt>
          <cx:pt idx="12372">21</cx:pt>
          <cx:pt idx="12373">53</cx:pt>
          <cx:pt idx="12374">53</cx:pt>
          <cx:pt idx="12375">53</cx:pt>
          <cx:pt idx="12376">53</cx:pt>
          <cx:pt idx="12377">53</cx:pt>
          <cx:pt idx="12378">53</cx:pt>
          <cx:pt idx="12379">53</cx:pt>
          <cx:pt idx="12380">53</cx:pt>
          <cx:pt idx="12381">53</cx:pt>
          <cx:pt idx="12382">53</cx:pt>
          <cx:pt idx="12383">37</cx:pt>
          <cx:pt idx="12384">37</cx:pt>
          <cx:pt idx="12385">37</cx:pt>
          <cx:pt idx="12386">37</cx:pt>
          <cx:pt idx="12387">37</cx:pt>
          <cx:pt idx="12388">37</cx:pt>
          <cx:pt idx="12389">68</cx:pt>
          <cx:pt idx="12390">35</cx:pt>
          <cx:pt idx="12391">35</cx:pt>
          <cx:pt idx="12392">35</cx:pt>
          <cx:pt idx="12393">35</cx:pt>
          <cx:pt idx="12394">35</cx:pt>
          <cx:pt idx="12395">35</cx:pt>
          <cx:pt idx="12396">35</cx:pt>
          <cx:pt idx="12397">55</cx:pt>
          <cx:pt idx="12398">42</cx:pt>
          <cx:pt idx="12399">42</cx:pt>
          <cx:pt idx="12400">42</cx:pt>
          <cx:pt idx="12401">42</cx:pt>
          <cx:pt idx="12402">42</cx:pt>
          <cx:pt idx="12403">24</cx:pt>
          <cx:pt idx="12404">24</cx:pt>
          <cx:pt idx="12405">24</cx:pt>
          <cx:pt idx="12406">24</cx:pt>
          <cx:pt idx="12407">24</cx:pt>
          <cx:pt idx="12408">24</cx:pt>
          <cx:pt idx="12409">24</cx:pt>
          <cx:pt idx="12410">24</cx:pt>
          <cx:pt idx="12411">24</cx:pt>
          <cx:pt idx="12412">47</cx:pt>
          <cx:pt idx="12413">47</cx:pt>
          <cx:pt idx="12414">47</cx:pt>
          <cx:pt idx="12415">47</cx:pt>
          <cx:pt idx="12416">47</cx:pt>
          <cx:pt idx="12417">47</cx:pt>
          <cx:pt idx="12418">47</cx:pt>
          <cx:pt idx="12419">47</cx:pt>
          <cx:pt idx="12420">47</cx:pt>
          <cx:pt idx="12421">47</cx:pt>
          <cx:pt idx="12422">54</cx:pt>
          <cx:pt idx="12423">54</cx:pt>
          <cx:pt idx="12424">54</cx:pt>
          <cx:pt idx="12425">57</cx:pt>
          <cx:pt idx="12426">57</cx:pt>
          <cx:pt idx="12427">57</cx:pt>
          <cx:pt idx="12428">57</cx:pt>
          <cx:pt idx="12429">57</cx:pt>
          <cx:pt idx="12430">57</cx:pt>
          <cx:pt idx="12431">57</cx:pt>
          <cx:pt idx="12432">56</cx:pt>
          <cx:pt idx="12433">56</cx:pt>
          <cx:pt idx="12434">56</cx:pt>
          <cx:pt idx="12435">56</cx:pt>
          <cx:pt idx="12436">56</cx:pt>
          <cx:pt idx="12437">56</cx:pt>
          <cx:pt idx="12438">56</cx:pt>
          <cx:pt idx="12439">56</cx:pt>
          <cx:pt idx="12440">48</cx:pt>
          <cx:pt idx="12441">48</cx:pt>
          <cx:pt idx="12442">48</cx:pt>
          <cx:pt idx="12443">48</cx:pt>
          <cx:pt idx="12444">48</cx:pt>
          <cx:pt idx="12445">48</cx:pt>
          <cx:pt idx="12446">48</cx:pt>
          <cx:pt idx="12447">48</cx:pt>
          <cx:pt idx="12448">41</cx:pt>
          <cx:pt idx="12449">41</cx:pt>
          <cx:pt idx="12450">41</cx:pt>
          <cx:pt idx="12451">28</cx:pt>
          <cx:pt idx="12452">28</cx:pt>
          <cx:pt idx="12453">28</cx:pt>
          <cx:pt idx="12454">28</cx:pt>
          <cx:pt idx="12455">28</cx:pt>
          <cx:pt idx="12456">28</cx:pt>
          <cx:pt idx="12457">26</cx:pt>
          <cx:pt idx="12458">26</cx:pt>
          <cx:pt idx="12459">26</cx:pt>
          <cx:pt idx="12460">26</cx:pt>
          <cx:pt idx="12461">26</cx:pt>
          <cx:pt idx="12462">18</cx:pt>
          <cx:pt idx="12463">18</cx:pt>
          <cx:pt idx="12464">18</cx:pt>
          <cx:pt idx="12465">18</cx:pt>
          <cx:pt idx="12466">18</cx:pt>
          <cx:pt idx="12467">18</cx:pt>
          <cx:pt idx="12468">19</cx:pt>
          <cx:pt idx="12469">19</cx:pt>
          <cx:pt idx="12470">19</cx:pt>
          <cx:pt idx="12471">19</cx:pt>
          <cx:pt idx="12472">35</cx:pt>
          <cx:pt idx="12473">35</cx:pt>
          <cx:pt idx="12474">35</cx:pt>
          <cx:pt idx="12475">35</cx:pt>
          <cx:pt idx="12476">35</cx:pt>
          <cx:pt idx="12477">35</cx:pt>
          <cx:pt idx="12478">35</cx:pt>
          <cx:pt idx="12479">66</cx:pt>
          <cx:pt idx="12480">66</cx:pt>
          <cx:pt idx="12481">66</cx:pt>
          <cx:pt idx="12482">66</cx:pt>
          <cx:pt idx="12483">66</cx:pt>
          <cx:pt idx="12484">48</cx:pt>
          <cx:pt idx="12485">47</cx:pt>
          <cx:pt idx="12486">47</cx:pt>
          <cx:pt idx="12487">47</cx:pt>
          <cx:pt idx="12488">47</cx:pt>
          <cx:pt idx="12489">47</cx:pt>
          <cx:pt idx="12490">47</cx:pt>
          <cx:pt idx="12491">47</cx:pt>
          <cx:pt idx="12492">47</cx:pt>
          <cx:pt idx="12493">31</cx:pt>
          <cx:pt idx="12494">31</cx:pt>
          <cx:pt idx="12495">31</cx:pt>
          <cx:pt idx="12496">31</cx:pt>
          <cx:pt idx="12497">31</cx:pt>
          <cx:pt idx="12498">31</cx:pt>
          <cx:pt idx="12499">31</cx:pt>
          <cx:pt idx="12500">41</cx:pt>
          <cx:pt idx="12501">41</cx:pt>
          <cx:pt idx="12502">41</cx:pt>
          <cx:pt idx="12503">41</cx:pt>
          <cx:pt idx="12504">41</cx:pt>
          <cx:pt idx="12505">60</cx:pt>
          <cx:pt idx="12506">60</cx:pt>
          <cx:pt idx="12507">60</cx:pt>
          <cx:pt idx="12508">60</cx:pt>
          <cx:pt idx="12509">60</cx:pt>
          <cx:pt idx="12510">60</cx:pt>
          <cx:pt idx="12511">60</cx:pt>
          <cx:pt idx="12512">60</cx:pt>
          <cx:pt idx="12513">60</cx:pt>
          <cx:pt idx="12514">38</cx:pt>
          <cx:pt idx="12515">38</cx:pt>
          <cx:pt idx="12516">38</cx:pt>
          <cx:pt idx="12517">38</cx:pt>
          <cx:pt idx="12518">38</cx:pt>
          <cx:pt idx="12519">33</cx:pt>
          <cx:pt idx="12520">36</cx:pt>
          <cx:pt idx="12521">36</cx:pt>
          <cx:pt idx="12522">36</cx:pt>
          <cx:pt idx="12523">36</cx:pt>
          <cx:pt idx="12524">36</cx:pt>
          <cx:pt idx="12525">36</cx:pt>
          <cx:pt idx="12526">36</cx:pt>
          <cx:pt idx="12527">36</cx:pt>
          <cx:pt idx="12528">36</cx:pt>
          <cx:pt idx="12529">48</cx:pt>
          <cx:pt idx="12530">48</cx:pt>
          <cx:pt idx="12531">48</cx:pt>
          <cx:pt idx="12532">48</cx:pt>
          <cx:pt idx="12533">48</cx:pt>
          <cx:pt idx="12534">48</cx:pt>
          <cx:pt idx="12535">48</cx:pt>
          <cx:pt idx="12536">19</cx:pt>
          <cx:pt idx="12537">19</cx:pt>
          <cx:pt idx="12538">19</cx:pt>
          <cx:pt idx="12539">61</cx:pt>
          <cx:pt idx="12540">55</cx:pt>
          <cx:pt idx="12541">55</cx:pt>
          <cx:pt idx="12542">55</cx:pt>
          <cx:pt idx="12543">55</cx:pt>
          <cx:pt idx="12544">55</cx:pt>
          <cx:pt idx="12545">55</cx:pt>
          <cx:pt idx="12546">51</cx:pt>
          <cx:pt idx="12547">51</cx:pt>
          <cx:pt idx="12548">51</cx:pt>
          <cx:pt idx="12549">51</cx:pt>
          <cx:pt idx="12550">51</cx:pt>
          <cx:pt idx="12551">51</cx:pt>
          <cx:pt idx="12552">66</cx:pt>
          <cx:pt idx="12553">66</cx:pt>
          <cx:pt idx="12554">66</cx:pt>
          <cx:pt idx="12555">66</cx:pt>
          <cx:pt idx="12556">55</cx:pt>
          <cx:pt idx="12557">55</cx:pt>
          <cx:pt idx="12558">55</cx:pt>
          <cx:pt idx="12559">55</cx:pt>
          <cx:pt idx="12560">55</cx:pt>
          <cx:pt idx="12561">55</cx:pt>
          <cx:pt idx="12562">55</cx:pt>
          <cx:pt idx="12563">55</cx:pt>
          <cx:pt idx="12564">55</cx:pt>
          <cx:pt idx="12565">21</cx:pt>
          <cx:pt idx="12566">21</cx:pt>
          <cx:pt idx="12567">36</cx:pt>
          <cx:pt idx="12568">36</cx:pt>
          <cx:pt idx="12569">48</cx:pt>
          <cx:pt idx="12570">48</cx:pt>
          <cx:pt idx="12571">48</cx:pt>
          <cx:pt idx="12572">48</cx:pt>
          <cx:pt idx="12573">48</cx:pt>
          <cx:pt idx="12574">48</cx:pt>
          <cx:pt idx="12575">48</cx:pt>
          <cx:pt idx="12576">23</cx:pt>
          <cx:pt idx="12577">23</cx:pt>
          <cx:pt idx="12578">23</cx:pt>
          <cx:pt idx="12579">23</cx:pt>
          <cx:pt idx="12580">23</cx:pt>
          <cx:pt idx="12581">23</cx:pt>
          <cx:pt idx="12582">52</cx:pt>
          <cx:pt idx="12583">52</cx:pt>
          <cx:pt idx="12584">52</cx:pt>
          <cx:pt idx="12585">52</cx:pt>
          <cx:pt idx="12586">52</cx:pt>
          <cx:pt idx="12587">52</cx:pt>
          <cx:pt idx="12588">52</cx:pt>
          <cx:pt idx="12589">52</cx:pt>
          <cx:pt idx="12590">52</cx:pt>
          <cx:pt idx="12591">36</cx:pt>
          <cx:pt idx="12592">36</cx:pt>
          <cx:pt idx="12593">36</cx:pt>
          <cx:pt idx="12594">36</cx:pt>
          <cx:pt idx="12595">36</cx:pt>
          <cx:pt idx="12596">36</cx:pt>
          <cx:pt idx="12597">36</cx:pt>
          <cx:pt idx="12598">36</cx:pt>
          <cx:pt idx="12599">36</cx:pt>
          <cx:pt idx="12600">36</cx:pt>
          <cx:pt idx="12601">36</cx:pt>
          <cx:pt idx="12602">36</cx:pt>
          <cx:pt idx="12603">36</cx:pt>
          <cx:pt idx="12604">36</cx:pt>
          <cx:pt idx="12605">30</cx:pt>
          <cx:pt idx="12606">30</cx:pt>
          <cx:pt idx="12607">30</cx:pt>
          <cx:pt idx="12608">30</cx:pt>
          <cx:pt idx="12609">30</cx:pt>
          <cx:pt idx="12610">30</cx:pt>
          <cx:pt idx="12611">30</cx:pt>
          <cx:pt idx="12612">30</cx:pt>
          <cx:pt idx="12613">30</cx:pt>
          <cx:pt idx="12614">30</cx:pt>
          <cx:pt idx="12615">43</cx:pt>
          <cx:pt idx="12616">58</cx:pt>
          <cx:pt idx="12617">58</cx:pt>
          <cx:pt idx="12618">23</cx:pt>
          <cx:pt idx="12619">23</cx:pt>
          <cx:pt idx="12620">23</cx:pt>
          <cx:pt idx="12621">23</cx:pt>
          <cx:pt idx="12622">23</cx:pt>
          <cx:pt idx="12623">23</cx:pt>
          <cx:pt idx="12624">54</cx:pt>
          <cx:pt idx="12625">54</cx:pt>
          <cx:pt idx="12626">54</cx:pt>
          <cx:pt idx="12627">54</cx:pt>
          <cx:pt idx="12628">54</cx:pt>
          <cx:pt idx="12629">54</cx:pt>
          <cx:pt idx="12630">40</cx:pt>
          <cx:pt idx="12631">40</cx:pt>
          <cx:pt idx="12632">40</cx:pt>
          <cx:pt idx="12633">64</cx:pt>
          <cx:pt idx="12634">51</cx:pt>
          <cx:pt idx="12635">48</cx:pt>
          <cx:pt idx="12636">41</cx:pt>
          <cx:pt idx="12637">26</cx:pt>
          <cx:pt idx="12638">26</cx:pt>
          <cx:pt idx="12639">26</cx:pt>
          <cx:pt idx="12640">26</cx:pt>
          <cx:pt idx="12641">26</cx:pt>
          <cx:pt idx="12642">26</cx:pt>
          <cx:pt idx="12643">26</cx:pt>
          <cx:pt idx="12644">26</cx:pt>
          <cx:pt idx="12645">18</cx:pt>
          <cx:pt idx="12646">18</cx:pt>
          <cx:pt idx="12647">18</cx:pt>
          <cx:pt idx="12648">18</cx:pt>
          <cx:pt idx="12649">18</cx:pt>
          <cx:pt idx="12650">18</cx:pt>
          <cx:pt idx="12651">20</cx:pt>
          <cx:pt idx="12652">20</cx:pt>
          <cx:pt idx="12653">20</cx:pt>
          <cx:pt idx="12654">20</cx:pt>
          <cx:pt idx="12655">20</cx:pt>
          <cx:pt idx="12656">20</cx:pt>
          <cx:pt idx="12657">20</cx:pt>
          <cx:pt idx="12658">20</cx:pt>
          <cx:pt idx="12659">20</cx:pt>
          <cx:pt idx="12660">25</cx:pt>
          <cx:pt idx="12661">25</cx:pt>
          <cx:pt idx="12662">32</cx:pt>
          <cx:pt idx="12663">32</cx:pt>
          <cx:pt idx="12664">32</cx:pt>
          <cx:pt idx="12665">32</cx:pt>
          <cx:pt idx="12666">32</cx:pt>
          <cx:pt idx="12667">32</cx:pt>
          <cx:pt idx="12668">32</cx:pt>
          <cx:pt idx="12669">68</cx:pt>
          <cx:pt idx="12670">68</cx:pt>
          <cx:pt idx="12671">68</cx:pt>
          <cx:pt idx="12672">68</cx:pt>
          <cx:pt idx="12673">68</cx:pt>
          <cx:pt idx="12674">68</cx:pt>
          <cx:pt idx="12675">68</cx:pt>
          <cx:pt idx="12676">68</cx:pt>
          <cx:pt idx="12677">68</cx:pt>
          <cx:pt idx="12678">68</cx:pt>
          <cx:pt idx="12679">60</cx:pt>
          <cx:pt idx="12680">60</cx:pt>
          <cx:pt idx="12681">60</cx:pt>
          <cx:pt idx="12682">60</cx:pt>
          <cx:pt idx="12683">60</cx:pt>
          <cx:pt idx="12684">60</cx:pt>
          <cx:pt idx="12685">60</cx:pt>
          <cx:pt idx="12686">60</cx:pt>
          <cx:pt idx="12687">25</cx:pt>
          <cx:pt idx="12688">25</cx:pt>
          <cx:pt idx="12689">25</cx:pt>
          <cx:pt idx="12690">25</cx:pt>
          <cx:pt idx="12691">25</cx:pt>
          <cx:pt idx="12692">25</cx:pt>
          <cx:pt idx="12693">67</cx:pt>
          <cx:pt idx="12694">67</cx:pt>
          <cx:pt idx="12695">67</cx:pt>
          <cx:pt idx="12696">67</cx:pt>
          <cx:pt idx="12697">67</cx:pt>
          <cx:pt idx="12698">67</cx:pt>
          <cx:pt idx="12699">67</cx:pt>
          <cx:pt idx="12700">67</cx:pt>
          <cx:pt idx="12701">67</cx:pt>
          <cx:pt idx="12702">67</cx:pt>
          <cx:pt idx="12703">25</cx:pt>
          <cx:pt idx="12704">25</cx:pt>
          <cx:pt idx="12705">69</cx:pt>
          <cx:pt idx="12706">69</cx:pt>
          <cx:pt idx="12707">69</cx:pt>
          <cx:pt idx="12708">69</cx:pt>
          <cx:pt idx="12709">69</cx:pt>
          <cx:pt idx="12710">69</cx:pt>
          <cx:pt idx="12711">58</cx:pt>
          <cx:pt idx="12712">58</cx:pt>
          <cx:pt idx="12713">58</cx:pt>
          <cx:pt idx="12714">58</cx:pt>
          <cx:pt idx="12715">58</cx:pt>
          <cx:pt idx="12716">58</cx:pt>
          <cx:pt idx="12717">58</cx:pt>
          <cx:pt idx="12718">58</cx:pt>
          <cx:pt idx="12719">37</cx:pt>
          <cx:pt idx="12720">37</cx:pt>
          <cx:pt idx="12721">37</cx:pt>
          <cx:pt idx="12722">37</cx:pt>
          <cx:pt idx="12723">37</cx:pt>
          <cx:pt idx="12724">37</cx:pt>
          <cx:pt idx="12725">37</cx:pt>
          <cx:pt idx="12726">37</cx:pt>
          <cx:pt idx="12727">37</cx:pt>
          <cx:pt idx="12728">68</cx:pt>
          <cx:pt idx="12729">68</cx:pt>
          <cx:pt idx="12730">68</cx:pt>
          <cx:pt idx="12731">68</cx:pt>
          <cx:pt idx="12732">68</cx:pt>
          <cx:pt idx="12733">68</cx:pt>
          <cx:pt idx="12734">68</cx:pt>
          <cx:pt idx="12735">49</cx:pt>
          <cx:pt idx="12736">49</cx:pt>
          <cx:pt idx="12737">49</cx:pt>
          <cx:pt idx="12738">49</cx:pt>
          <cx:pt idx="12739">49</cx:pt>
          <cx:pt idx="12740">49</cx:pt>
          <cx:pt idx="12741">49</cx:pt>
          <cx:pt idx="12742">49</cx:pt>
          <cx:pt idx="12743">49</cx:pt>
          <cx:pt idx="12744">36</cx:pt>
          <cx:pt idx="12745">36</cx:pt>
          <cx:pt idx="12746">36</cx:pt>
          <cx:pt idx="12747">36</cx:pt>
          <cx:pt idx="12748">36</cx:pt>
          <cx:pt idx="12749">36</cx:pt>
          <cx:pt idx="12750">36</cx:pt>
          <cx:pt idx="12751">36</cx:pt>
          <cx:pt idx="12752">36</cx:pt>
          <cx:pt idx="12753">36</cx:pt>
          <cx:pt idx="12754">42</cx:pt>
          <cx:pt idx="12755">42</cx:pt>
          <cx:pt idx="12756">42</cx:pt>
          <cx:pt idx="12757">42</cx:pt>
          <cx:pt idx="12758">42</cx:pt>
          <cx:pt idx="12759">42</cx:pt>
          <cx:pt idx="12760">42</cx:pt>
          <cx:pt idx="12761">52</cx:pt>
          <cx:pt idx="12762">52</cx:pt>
          <cx:pt idx="12763">52</cx:pt>
          <cx:pt idx="12764">39</cx:pt>
          <cx:pt idx="12765">39</cx:pt>
          <cx:pt idx="12766">39</cx:pt>
          <cx:pt idx="12767">39</cx:pt>
          <cx:pt idx="12768">37</cx:pt>
          <cx:pt idx="12769">37</cx:pt>
          <cx:pt idx="12770">37</cx:pt>
          <cx:pt idx="12771">37</cx:pt>
          <cx:pt idx="12772">37</cx:pt>
          <cx:pt idx="12773">37</cx:pt>
          <cx:pt idx="12774">37</cx:pt>
          <cx:pt idx="12775">37</cx:pt>
          <cx:pt idx="12776">37</cx:pt>
          <cx:pt idx="12777">47</cx:pt>
          <cx:pt idx="12778">47</cx:pt>
          <cx:pt idx="12779">47</cx:pt>
          <cx:pt idx="12780">47</cx:pt>
          <cx:pt idx="12781">58</cx:pt>
          <cx:pt idx="12782">58</cx:pt>
          <cx:pt idx="12783">58</cx:pt>
          <cx:pt idx="12784">58</cx:pt>
          <cx:pt idx="12785">58</cx:pt>
          <cx:pt idx="12786">58</cx:pt>
          <cx:pt idx="12787">34</cx:pt>
          <cx:pt idx="12788">34</cx:pt>
          <cx:pt idx="12789">34</cx:pt>
          <cx:pt idx="12790">34</cx:pt>
          <cx:pt idx="12791">34</cx:pt>
          <cx:pt idx="12792">34</cx:pt>
          <cx:pt idx="12793">34</cx:pt>
          <cx:pt idx="12794">34</cx:pt>
          <cx:pt idx="12795">34</cx:pt>
          <cx:pt idx="12796">32</cx:pt>
          <cx:pt idx="12797">52</cx:pt>
          <cx:pt idx="12798">52</cx:pt>
          <cx:pt idx="12799">52</cx:pt>
          <cx:pt idx="12800">52</cx:pt>
          <cx:pt idx="12801">35</cx:pt>
          <cx:pt idx="12802">35</cx:pt>
          <cx:pt idx="12803">35</cx:pt>
          <cx:pt idx="12804">35</cx:pt>
          <cx:pt idx="12805">35</cx:pt>
          <cx:pt idx="12806">43</cx:pt>
          <cx:pt idx="12807">43</cx:pt>
          <cx:pt idx="12808">43</cx:pt>
          <cx:pt idx="12809">43</cx:pt>
          <cx:pt idx="12810">43</cx:pt>
          <cx:pt idx="12811">43</cx:pt>
          <cx:pt idx="12812">24</cx:pt>
          <cx:pt idx="12813">70</cx:pt>
          <cx:pt idx="12814">70</cx:pt>
          <cx:pt idx="12815">70</cx:pt>
          <cx:pt idx="12816">70</cx:pt>
          <cx:pt idx="12817">70</cx:pt>
          <cx:pt idx="12818">70</cx:pt>
          <cx:pt idx="12819">70</cx:pt>
          <cx:pt idx="12820">70</cx:pt>
          <cx:pt idx="12821">70</cx:pt>
          <cx:pt idx="12822">41</cx:pt>
          <cx:pt idx="12823">41</cx:pt>
          <cx:pt idx="12824">41</cx:pt>
          <cx:pt idx="12825">41</cx:pt>
          <cx:pt idx="12826">41</cx:pt>
          <cx:pt idx="12827">41</cx:pt>
          <cx:pt idx="12828">41</cx:pt>
          <cx:pt idx="12829">51</cx:pt>
          <cx:pt idx="12830">51</cx:pt>
          <cx:pt idx="12831">32</cx:pt>
          <cx:pt idx="12832">32</cx:pt>
          <cx:pt idx="12833">32</cx:pt>
          <cx:pt idx="12834">32</cx:pt>
          <cx:pt idx="12835">32</cx:pt>
          <cx:pt idx="12836">32</cx:pt>
          <cx:pt idx="12837">24</cx:pt>
          <cx:pt idx="12838">24</cx:pt>
          <cx:pt idx="12839">24</cx:pt>
          <cx:pt idx="12840">24</cx:pt>
          <cx:pt idx="12841">24</cx:pt>
          <cx:pt idx="12842">24</cx:pt>
          <cx:pt idx="12843">24</cx:pt>
          <cx:pt idx="12844">24</cx:pt>
          <cx:pt idx="12845">24</cx:pt>
          <cx:pt idx="12846">24</cx:pt>
          <cx:pt idx="12847">64</cx:pt>
          <cx:pt idx="12848">64</cx:pt>
          <cx:pt idx="12849">64</cx:pt>
          <cx:pt idx="12850">64</cx:pt>
          <cx:pt idx="12851">64</cx:pt>
          <cx:pt idx="12852">64</cx:pt>
          <cx:pt idx="12853">64</cx:pt>
          <cx:pt idx="12854">64</cx:pt>
          <cx:pt idx="12855">64</cx:pt>
          <cx:pt idx="12856">18</cx:pt>
          <cx:pt idx="12857">18</cx:pt>
          <cx:pt idx="12858">18</cx:pt>
          <cx:pt idx="12859">18</cx:pt>
          <cx:pt idx="12860">51</cx:pt>
          <cx:pt idx="12861">51</cx:pt>
          <cx:pt idx="12862">51</cx:pt>
          <cx:pt idx="12863">51</cx:pt>
          <cx:pt idx="12864">18</cx:pt>
          <cx:pt idx="12865">18</cx:pt>
          <cx:pt idx="12866">18</cx:pt>
          <cx:pt idx="12867">18</cx:pt>
          <cx:pt idx="12868">18</cx:pt>
          <cx:pt idx="12869">18</cx:pt>
          <cx:pt idx="12870">18</cx:pt>
          <cx:pt idx="12871">18</cx:pt>
          <cx:pt idx="12872">18</cx:pt>
          <cx:pt idx="12873">60</cx:pt>
          <cx:pt idx="12874">60</cx:pt>
          <cx:pt idx="12875">60</cx:pt>
          <cx:pt idx="12876">33</cx:pt>
          <cx:pt idx="12877">33</cx:pt>
          <cx:pt idx="12878">28</cx:pt>
          <cx:pt idx="12879">28</cx:pt>
          <cx:pt idx="12880">28</cx:pt>
          <cx:pt idx="12881">28</cx:pt>
          <cx:pt idx="12882">28</cx:pt>
          <cx:pt idx="12883">28</cx:pt>
          <cx:pt idx="12884">64</cx:pt>
          <cx:pt idx="12885">64</cx:pt>
          <cx:pt idx="12886">64</cx:pt>
          <cx:pt idx="12887">64</cx:pt>
          <cx:pt idx="12888">64</cx:pt>
          <cx:pt idx="12889">36</cx:pt>
          <cx:pt idx="12890">36</cx:pt>
          <cx:pt idx="12891">60</cx:pt>
          <cx:pt idx="12892">60</cx:pt>
          <cx:pt idx="12893">46</cx:pt>
          <cx:pt idx="12894">46</cx:pt>
          <cx:pt idx="12895">46</cx:pt>
          <cx:pt idx="12896">46</cx:pt>
          <cx:pt idx="12897">59</cx:pt>
          <cx:pt idx="12898">59</cx:pt>
          <cx:pt idx="12899">59</cx:pt>
          <cx:pt idx="12900">59</cx:pt>
          <cx:pt idx="12901">54</cx:pt>
          <cx:pt idx="12902">54</cx:pt>
          <cx:pt idx="12903">54</cx:pt>
          <cx:pt idx="12904">54</cx:pt>
          <cx:pt idx="12905">54</cx:pt>
          <cx:pt idx="12906">56</cx:pt>
          <cx:pt idx="12907">62</cx:pt>
          <cx:pt idx="12908">62</cx:pt>
          <cx:pt idx="12909">62</cx:pt>
          <cx:pt idx="12910">25</cx:pt>
          <cx:pt idx="12911">25</cx:pt>
          <cx:pt idx="12912">25</cx:pt>
          <cx:pt idx="12913">25</cx:pt>
          <cx:pt idx="12914">25</cx:pt>
          <cx:pt idx="12915">35</cx:pt>
          <cx:pt idx="12916">35</cx:pt>
          <cx:pt idx="12917">35</cx:pt>
          <cx:pt idx="12918">35</cx:pt>
          <cx:pt idx="12919">35</cx:pt>
          <cx:pt idx="12920">35</cx:pt>
          <cx:pt idx="12921">35</cx:pt>
          <cx:pt idx="12922">35</cx:pt>
          <cx:pt idx="12923">35</cx:pt>
          <cx:pt idx="12924">56</cx:pt>
          <cx:pt idx="12925">52</cx:pt>
          <cx:pt idx="12926">52</cx:pt>
          <cx:pt idx="12927">52</cx:pt>
          <cx:pt idx="12928">52</cx:pt>
          <cx:pt idx="12929">52</cx:pt>
          <cx:pt idx="12930">52</cx:pt>
          <cx:pt idx="12931">24</cx:pt>
          <cx:pt idx="12932">24</cx:pt>
          <cx:pt idx="12933">24</cx:pt>
          <cx:pt idx="12934">24</cx:pt>
          <cx:pt idx="12935">24</cx:pt>
          <cx:pt idx="12936">24</cx:pt>
          <cx:pt idx="12937">24</cx:pt>
          <cx:pt idx="12938">24</cx:pt>
          <cx:pt idx="12939">24</cx:pt>
          <cx:pt idx="12940">63</cx:pt>
          <cx:pt idx="12941">63</cx:pt>
          <cx:pt idx="12942">63</cx:pt>
          <cx:pt idx="12943">63</cx:pt>
          <cx:pt idx="12944">63</cx:pt>
          <cx:pt idx="12945">63</cx:pt>
          <cx:pt idx="12946">63</cx:pt>
          <cx:pt idx="12947">63</cx:pt>
          <cx:pt idx="12948">63</cx:pt>
          <cx:pt idx="12949">57</cx:pt>
          <cx:pt idx="12950">57</cx:pt>
          <cx:pt idx="12951">40</cx:pt>
          <cx:pt idx="12952">40</cx:pt>
          <cx:pt idx="12953">40</cx:pt>
          <cx:pt idx="12954">40</cx:pt>
          <cx:pt idx="12955">40</cx:pt>
          <cx:pt idx="12956">40</cx:pt>
          <cx:pt idx="12957">40</cx:pt>
          <cx:pt idx="12958">40</cx:pt>
          <cx:pt idx="12959">40</cx:pt>
          <cx:pt idx="12960">32</cx:pt>
          <cx:pt idx="12961">32</cx:pt>
          <cx:pt idx="12962">32</cx:pt>
          <cx:pt idx="12963">32</cx:pt>
          <cx:pt idx="12964">32</cx:pt>
          <cx:pt idx="12965">32</cx:pt>
          <cx:pt idx="12966">32</cx:pt>
          <cx:pt idx="12967">52</cx:pt>
          <cx:pt idx="12968">52</cx:pt>
          <cx:pt idx="12969">52</cx:pt>
          <cx:pt idx="12970">52</cx:pt>
          <cx:pt idx="12971">52</cx:pt>
          <cx:pt idx="12972">52</cx:pt>
          <cx:pt idx="12973">49</cx:pt>
          <cx:pt idx="12974">49</cx:pt>
          <cx:pt idx="12975">49</cx:pt>
          <cx:pt idx="12976">49</cx:pt>
          <cx:pt idx="12977">49</cx:pt>
          <cx:pt idx="12978">49</cx:pt>
          <cx:pt idx="12979">49</cx:pt>
          <cx:pt idx="12980">69</cx:pt>
          <cx:pt idx="12981">69</cx:pt>
          <cx:pt idx="12982">52</cx:pt>
          <cx:pt idx="12983">52</cx:pt>
          <cx:pt idx="12984">52</cx:pt>
          <cx:pt idx="12985">60</cx:pt>
          <cx:pt idx="12986">60</cx:pt>
          <cx:pt idx="12987">60</cx:pt>
          <cx:pt idx="12988">60</cx:pt>
          <cx:pt idx="12989">60</cx:pt>
          <cx:pt idx="12990">60</cx:pt>
          <cx:pt idx="12991">60</cx:pt>
          <cx:pt idx="12992">60</cx:pt>
          <cx:pt idx="12993">60</cx:pt>
          <cx:pt idx="12994">38</cx:pt>
          <cx:pt idx="12995">38</cx:pt>
          <cx:pt idx="12996">38</cx:pt>
          <cx:pt idx="12997">38</cx:pt>
          <cx:pt idx="12998">40</cx:pt>
          <cx:pt idx="12999">40</cx:pt>
          <cx:pt idx="13000">40</cx:pt>
          <cx:pt idx="13001">30</cx:pt>
          <cx:pt idx="13002">30</cx:pt>
          <cx:pt idx="13003">30</cx:pt>
          <cx:pt idx="13004">30</cx:pt>
          <cx:pt idx="13005">30</cx:pt>
          <cx:pt idx="13006">30</cx:pt>
          <cx:pt idx="13007">30</cx:pt>
          <cx:pt idx="13008">30</cx:pt>
          <cx:pt idx="13009">40</cx:pt>
          <cx:pt idx="13010">40</cx:pt>
          <cx:pt idx="13011">40</cx:pt>
          <cx:pt idx="13012">40</cx:pt>
          <cx:pt idx="13013">40</cx:pt>
          <cx:pt idx="13014">40</cx:pt>
          <cx:pt idx="13015">40</cx:pt>
          <cx:pt idx="13016">42</cx:pt>
          <cx:pt idx="13017">42</cx:pt>
          <cx:pt idx="13018">42</cx:pt>
          <cx:pt idx="13019">42</cx:pt>
          <cx:pt idx="13020">60</cx:pt>
          <cx:pt idx="13021">60</cx:pt>
          <cx:pt idx="13022">60</cx:pt>
          <cx:pt idx="13023">70</cx:pt>
          <cx:pt idx="13024">70</cx:pt>
          <cx:pt idx="13025">70</cx:pt>
          <cx:pt idx="13026">70</cx:pt>
          <cx:pt idx="13027">70</cx:pt>
          <cx:pt idx="13028">70</cx:pt>
          <cx:pt idx="13029">70</cx:pt>
          <cx:pt idx="13030">70</cx:pt>
          <cx:pt idx="13031">42</cx:pt>
          <cx:pt idx="13032">42</cx:pt>
          <cx:pt idx="13033">42</cx:pt>
          <cx:pt idx="13034">42</cx:pt>
          <cx:pt idx="13035">69</cx:pt>
          <cx:pt idx="13036">69</cx:pt>
          <cx:pt idx="13037">69</cx:pt>
          <cx:pt idx="13038">54</cx:pt>
          <cx:pt idx="13039">29</cx:pt>
          <cx:pt idx="13040">29</cx:pt>
          <cx:pt idx="13041">64</cx:pt>
          <cx:pt idx="13042">51</cx:pt>
          <cx:pt idx="13043">51</cx:pt>
          <cx:pt idx="13044">51</cx:pt>
          <cx:pt idx="13045">38</cx:pt>
          <cx:pt idx="13046">46</cx:pt>
          <cx:pt idx="13047">46</cx:pt>
          <cx:pt idx="13048">46</cx:pt>
          <cx:pt idx="13049">46</cx:pt>
          <cx:pt idx="13050">46</cx:pt>
          <cx:pt idx="13051">52</cx:pt>
          <cx:pt idx="13052">52</cx:pt>
          <cx:pt idx="13053">52</cx:pt>
          <cx:pt idx="13054">52</cx:pt>
          <cx:pt idx="13055">52</cx:pt>
          <cx:pt idx="13056">52</cx:pt>
          <cx:pt idx="13057">52</cx:pt>
          <cx:pt idx="13058">52</cx:pt>
          <cx:pt idx="13059">52</cx:pt>
          <cx:pt idx="13060">52</cx:pt>
          <cx:pt idx="13061">19</cx:pt>
          <cx:pt idx="13062">19</cx:pt>
          <cx:pt idx="13063">19</cx:pt>
          <cx:pt idx="13064">19</cx:pt>
          <cx:pt idx="13065">19</cx:pt>
          <cx:pt idx="13066">19</cx:pt>
          <cx:pt idx="13067">19</cx:pt>
          <cx:pt idx="13068">19</cx:pt>
          <cx:pt idx="13069">19</cx:pt>
          <cx:pt idx="13070">19</cx:pt>
          <cx:pt idx="13071">44</cx:pt>
          <cx:pt idx="13072">44</cx:pt>
          <cx:pt idx="13073">51</cx:pt>
          <cx:pt idx="13074">51</cx:pt>
          <cx:pt idx="13075">51</cx:pt>
          <cx:pt idx="13076">51</cx:pt>
          <cx:pt idx="13077">51</cx:pt>
          <cx:pt idx="13078">51</cx:pt>
          <cx:pt idx="13079">30</cx:pt>
          <cx:pt idx="13080">30</cx:pt>
          <cx:pt idx="13081">30</cx:pt>
          <cx:pt idx="13082">30</cx:pt>
          <cx:pt idx="13083">30</cx:pt>
          <cx:pt idx="13084">30</cx:pt>
          <cx:pt idx="13085">30</cx:pt>
          <cx:pt idx="13086">30</cx:pt>
          <cx:pt idx="13087">30</cx:pt>
          <cx:pt idx="13088">50</cx:pt>
          <cx:pt idx="13089">50</cx:pt>
          <cx:pt idx="13090">50</cx:pt>
          <cx:pt idx="13091">50</cx:pt>
          <cx:pt idx="13092">50</cx:pt>
          <cx:pt idx="13093">43</cx:pt>
          <cx:pt idx="13094">43</cx:pt>
          <cx:pt idx="13095">43</cx:pt>
          <cx:pt idx="13096">43</cx:pt>
          <cx:pt idx="13097">43</cx:pt>
          <cx:pt idx="13098">43</cx:pt>
          <cx:pt idx="13099">49</cx:pt>
          <cx:pt idx="13100">49</cx:pt>
          <cx:pt idx="13101">49</cx:pt>
          <cx:pt idx="13102">49</cx:pt>
          <cx:pt idx="13103">49</cx:pt>
          <cx:pt idx="13104">26</cx:pt>
          <cx:pt idx="13105">26</cx:pt>
          <cx:pt idx="13106">26</cx:pt>
          <cx:pt idx="13107">26</cx:pt>
          <cx:pt idx="13108">26</cx:pt>
          <cx:pt idx="13109">26</cx:pt>
          <cx:pt idx="13110">26</cx:pt>
          <cx:pt idx="13111">26</cx:pt>
          <cx:pt idx="13112">26</cx:pt>
          <cx:pt idx="13113">64</cx:pt>
          <cx:pt idx="13114">52</cx:pt>
          <cx:pt idx="13115">52</cx:pt>
          <cx:pt idx="13116">52</cx:pt>
          <cx:pt idx="13117">52</cx:pt>
          <cx:pt idx="13118">52</cx:pt>
          <cx:pt idx="13119">52</cx:pt>
          <cx:pt idx="13120">39</cx:pt>
          <cx:pt idx="13121">39</cx:pt>
          <cx:pt idx="13122">39</cx:pt>
          <cx:pt idx="13123">39</cx:pt>
          <cx:pt idx="13124">39</cx:pt>
          <cx:pt idx="13125">39</cx:pt>
          <cx:pt idx="13126">39</cx:pt>
          <cx:pt idx="13127">39</cx:pt>
          <cx:pt idx="13128">39</cx:pt>
          <cx:pt idx="13129">39</cx:pt>
          <cx:pt idx="13130">46</cx:pt>
          <cx:pt idx="13131">46</cx:pt>
          <cx:pt idx="13132">63</cx:pt>
          <cx:pt idx="13133">63</cx:pt>
          <cx:pt idx="13134">63</cx:pt>
          <cx:pt idx="13135">63</cx:pt>
          <cx:pt idx="13136">63</cx:pt>
          <cx:pt idx="13137">63</cx:pt>
          <cx:pt idx="13138">63</cx:pt>
          <cx:pt idx="13139">63</cx:pt>
          <cx:pt idx="13140">63</cx:pt>
          <cx:pt idx="13141">63</cx:pt>
          <cx:pt idx="13142">23</cx:pt>
          <cx:pt idx="13143">23</cx:pt>
          <cx:pt idx="13144">23</cx:pt>
          <cx:pt idx="13145">23</cx:pt>
          <cx:pt idx="13146">46</cx:pt>
          <cx:pt idx="13147">46</cx:pt>
          <cx:pt idx="13148">46</cx:pt>
          <cx:pt idx="13149">46</cx:pt>
          <cx:pt idx="13150">46</cx:pt>
          <cx:pt idx="13151">46</cx:pt>
          <cx:pt idx="13152">46</cx:pt>
          <cx:pt idx="13153">46</cx:pt>
          <cx:pt idx="13154">28</cx:pt>
          <cx:pt idx="13155">28</cx:pt>
          <cx:pt idx="13156">28</cx:pt>
          <cx:pt idx="13157">28</cx:pt>
          <cx:pt idx="13158">28</cx:pt>
          <cx:pt idx="13159">28</cx:pt>
          <cx:pt idx="13160">28</cx:pt>
          <cx:pt idx="13161">28</cx:pt>
          <cx:pt idx="13162">28</cx:pt>
          <cx:pt idx="13163">28</cx:pt>
          <cx:pt idx="13164">70</cx:pt>
          <cx:pt idx="13165">36</cx:pt>
          <cx:pt idx="13166">36</cx:pt>
          <cx:pt idx="13167">36</cx:pt>
          <cx:pt idx="13168">49</cx:pt>
          <cx:pt idx="13169">49</cx:pt>
          <cx:pt idx="13170">49</cx:pt>
          <cx:pt idx="13171">49</cx:pt>
          <cx:pt idx="13172">49</cx:pt>
          <cx:pt idx="13173">67</cx:pt>
          <cx:pt idx="13174">39</cx:pt>
          <cx:pt idx="13175">39</cx:pt>
          <cx:pt idx="13176">39</cx:pt>
          <cx:pt idx="13177">39</cx:pt>
          <cx:pt idx="13178">39</cx:pt>
          <cx:pt idx="13179">39</cx:pt>
          <cx:pt idx="13180">39</cx:pt>
          <cx:pt idx="13181">39</cx:pt>
          <cx:pt idx="13182">39</cx:pt>
          <cx:pt idx="13183">55</cx:pt>
          <cx:pt idx="13184">55</cx:pt>
          <cx:pt idx="13185">55</cx:pt>
          <cx:pt idx="13186">55</cx:pt>
          <cx:pt idx="13187">55</cx:pt>
          <cx:pt idx="13188">38</cx:pt>
          <cx:pt idx="13189">38</cx:pt>
          <cx:pt idx="13190">38</cx:pt>
          <cx:pt idx="13191">38</cx:pt>
          <cx:pt idx="13192">38</cx:pt>
          <cx:pt idx="13193">38</cx:pt>
          <cx:pt idx="13194">38</cx:pt>
          <cx:pt idx="13195">38</cx:pt>
          <cx:pt idx="13196">38</cx:pt>
          <cx:pt idx="13197">67</cx:pt>
          <cx:pt idx="13198">67</cx:pt>
          <cx:pt idx="13199">67</cx:pt>
          <cx:pt idx="13200">67</cx:pt>
          <cx:pt idx="13201">67</cx:pt>
          <cx:pt idx="13202">67</cx:pt>
          <cx:pt idx="13203">67</cx:pt>
          <cx:pt idx="13204">67</cx:pt>
          <cx:pt idx="13205">67</cx:pt>
          <cx:pt idx="13206">68</cx:pt>
          <cx:pt idx="13207">35</cx:pt>
          <cx:pt idx="13208">35</cx:pt>
          <cx:pt idx="13209">35</cx:pt>
          <cx:pt idx="13210">35</cx:pt>
          <cx:pt idx="13211">35</cx:pt>
          <cx:pt idx="13212">35</cx:pt>
          <cx:pt idx="13213">25</cx:pt>
          <cx:pt idx="13214">25</cx:pt>
          <cx:pt idx="13215">25</cx:pt>
          <cx:pt idx="13216">25</cx:pt>
          <cx:pt idx="13217">25</cx:pt>
          <cx:pt idx="13218">25</cx:pt>
          <cx:pt idx="13219">25</cx:pt>
          <cx:pt idx="13220">25</cx:pt>
          <cx:pt idx="13221">25</cx:pt>
          <cx:pt idx="13222">25</cx:pt>
          <cx:pt idx="13223">24</cx:pt>
          <cx:pt idx="13224">24</cx:pt>
          <cx:pt idx="13225">24</cx:pt>
          <cx:pt idx="13226">24</cx:pt>
          <cx:pt idx="13227">24</cx:pt>
          <cx:pt idx="13228">44</cx:pt>
          <cx:pt idx="13229">44</cx:pt>
          <cx:pt idx="13230">44</cx:pt>
          <cx:pt idx="13231">44</cx:pt>
          <cx:pt idx="13232">44</cx:pt>
          <cx:pt idx="13233">44</cx:pt>
          <cx:pt idx="13234">44</cx:pt>
          <cx:pt idx="13235">44</cx:pt>
          <cx:pt idx="13236">44</cx:pt>
          <cx:pt idx="13237">58</cx:pt>
          <cx:pt idx="13238">58</cx:pt>
          <cx:pt idx="13239">58</cx:pt>
          <cx:pt idx="13240">58</cx:pt>
          <cx:pt idx="13241">58</cx:pt>
          <cx:pt idx="13242">58</cx:pt>
          <cx:pt idx="13243">58</cx:pt>
          <cx:pt idx="13244">58</cx:pt>
          <cx:pt idx="13245">58</cx:pt>
          <cx:pt idx="13246">58</cx:pt>
          <cx:pt idx="13247">58</cx:pt>
          <cx:pt idx="13248">58</cx:pt>
          <cx:pt idx="13249">58</cx:pt>
          <cx:pt idx="13250">58</cx:pt>
          <cx:pt idx="13251">31</cx:pt>
          <cx:pt idx="13252">31</cx:pt>
          <cx:pt idx="13253">31</cx:pt>
          <cx:pt idx="13254">31</cx:pt>
          <cx:pt idx="13255">31</cx:pt>
          <cx:pt idx="13256">31</cx:pt>
          <cx:pt idx="13257">31</cx:pt>
          <cx:pt idx="13258">31</cx:pt>
          <cx:pt idx="13259">31</cx:pt>
          <cx:pt idx="13260">31</cx:pt>
          <cx:pt idx="13261">31</cx:pt>
          <cx:pt idx="13262">31</cx:pt>
          <cx:pt idx="13263">20</cx:pt>
          <cx:pt idx="13264">20</cx:pt>
          <cx:pt idx="13265">20</cx:pt>
          <cx:pt idx="13266">20</cx:pt>
          <cx:pt idx="13267">20</cx:pt>
          <cx:pt idx="13268">20</cx:pt>
          <cx:pt idx="13269">27</cx:pt>
          <cx:pt idx="13270">27</cx:pt>
          <cx:pt idx="13271">27</cx:pt>
          <cx:pt idx="13272">27</cx:pt>
          <cx:pt idx="13273">27</cx:pt>
          <cx:pt idx="13274">27</cx:pt>
          <cx:pt idx="13275">27</cx:pt>
          <cx:pt idx="13276">27</cx:pt>
          <cx:pt idx="13277">63</cx:pt>
          <cx:pt idx="13278">63</cx:pt>
          <cx:pt idx="13279">38</cx:pt>
          <cx:pt idx="13280">38</cx:pt>
          <cx:pt idx="13281">38</cx:pt>
          <cx:pt idx="13282">38</cx:pt>
          <cx:pt idx="13283">38</cx:pt>
          <cx:pt idx="13284">38</cx:pt>
          <cx:pt idx="13285">38</cx:pt>
          <cx:pt idx="13286">38</cx:pt>
          <cx:pt idx="13287">28</cx:pt>
          <cx:pt idx="13288">28</cx:pt>
          <cx:pt idx="13289">28</cx:pt>
          <cx:pt idx="13290">52</cx:pt>
          <cx:pt idx="13291">52</cx:pt>
          <cx:pt idx="13292">52</cx:pt>
          <cx:pt idx="13293">62</cx:pt>
          <cx:pt idx="13294">62</cx:pt>
          <cx:pt idx="13295">62</cx:pt>
          <cx:pt idx="13296">62</cx:pt>
          <cx:pt idx="13297">62</cx:pt>
          <cx:pt idx="13298">26</cx:pt>
          <cx:pt idx="13299">26</cx:pt>
          <cx:pt idx="13300">39</cx:pt>
          <cx:pt idx="13301">39</cx:pt>
          <cx:pt idx="13302">39</cx:pt>
          <cx:pt idx="13303">39</cx:pt>
          <cx:pt idx="13304">49</cx:pt>
          <cx:pt idx="13305">49</cx:pt>
          <cx:pt idx="13306">49</cx:pt>
          <cx:pt idx="13307">27</cx:pt>
          <cx:pt idx="13308">49</cx:pt>
          <cx:pt idx="13309">49</cx:pt>
          <cx:pt idx="13310">49</cx:pt>
          <cx:pt idx="13311">49</cx:pt>
          <cx:pt idx="13312">49</cx:pt>
          <cx:pt idx="13313">32</cx:pt>
          <cx:pt idx="13314">32</cx:pt>
          <cx:pt idx="13315">32</cx:pt>
          <cx:pt idx="13316">32</cx:pt>
          <cx:pt idx="13317">32</cx:pt>
          <cx:pt idx="13318">32</cx:pt>
          <cx:pt idx="13319">32</cx:pt>
          <cx:pt idx="13320">32</cx:pt>
          <cx:pt idx="13321">32</cx:pt>
          <cx:pt idx="13322">32</cx:pt>
          <cx:pt idx="13323">19</cx:pt>
          <cx:pt idx="13324">19</cx:pt>
          <cx:pt idx="13325">19</cx:pt>
          <cx:pt idx="13326">19</cx:pt>
          <cx:pt idx="13327">19</cx:pt>
          <cx:pt idx="13328">19</cx:pt>
          <cx:pt idx="13329">19</cx:pt>
          <cx:pt idx="13330">19</cx:pt>
          <cx:pt idx="13331">19</cx:pt>
          <cx:pt idx="13332">19</cx:pt>
          <cx:pt idx="13333">19</cx:pt>
          <cx:pt idx="13334">69</cx:pt>
          <cx:pt idx="13335">69</cx:pt>
          <cx:pt idx="13336">69</cx:pt>
          <cx:pt idx="13337">69</cx:pt>
          <cx:pt idx="13338">69</cx:pt>
          <cx:pt idx="13339">69</cx:pt>
          <cx:pt idx="13340">69</cx:pt>
          <cx:pt idx="13341">70</cx:pt>
          <cx:pt idx="13342">24</cx:pt>
          <cx:pt idx="13343">24</cx:pt>
          <cx:pt idx="13344">24</cx:pt>
          <cx:pt idx="13345">24</cx:pt>
          <cx:pt idx="13346">24</cx:pt>
          <cx:pt idx="13347">24</cx:pt>
          <cx:pt idx="13348">24</cx:pt>
          <cx:pt idx="13349">24</cx:pt>
          <cx:pt idx="13350">24</cx:pt>
          <cx:pt idx="13351">24</cx:pt>
          <cx:pt idx="13352">43</cx:pt>
          <cx:pt idx="13353">43</cx:pt>
          <cx:pt idx="13354">43</cx:pt>
          <cx:pt idx="13355">43</cx:pt>
          <cx:pt idx="13356">43</cx:pt>
          <cx:pt idx="13357">43</cx:pt>
          <cx:pt idx="13358">50</cx:pt>
          <cx:pt idx="13359">50</cx:pt>
          <cx:pt idx="13360">50</cx:pt>
          <cx:pt idx="13361">50</cx:pt>
          <cx:pt idx="13362">50</cx:pt>
          <cx:pt idx="13363">50</cx:pt>
          <cx:pt idx="13364">50</cx:pt>
          <cx:pt idx="13365">63</cx:pt>
          <cx:pt idx="13366">23</cx:pt>
          <cx:pt idx="13367">23</cx:pt>
          <cx:pt idx="13368">23</cx:pt>
          <cx:pt idx="13369">23</cx:pt>
          <cx:pt idx="13370">23</cx:pt>
          <cx:pt idx="13371">23</cx:pt>
          <cx:pt idx="13372">23</cx:pt>
          <cx:pt idx="13373">51</cx:pt>
          <cx:pt idx="13374">51</cx:pt>
          <cx:pt idx="13375">51</cx:pt>
          <cx:pt idx="13376">19</cx:pt>
          <cx:pt idx="13377">19</cx:pt>
          <cx:pt idx="13378">36</cx:pt>
          <cx:pt idx="13379">36</cx:pt>
          <cx:pt idx="13380">36</cx:pt>
          <cx:pt idx="13381">36</cx:pt>
          <cx:pt idx="13382">36</cx:pt>
          <cx:pt idx="13383">36</cx:pt>
          <cx:pt idx="13384">36</cx:pt>
          <cx:pt idx="13385">36</cx:pt>
          <cx:pt idx="13386">36</cx:pt>
          <cx:pt idx="13387">36</cx:pt>
          <cx:pt idx="13388">65</cx:pt>
          <cx:pt idx="13389">65</cx:pt>
          <cx:pt idx="13390">65</cx:pt>
          <cx:pt idx="13391">56</cx:pt>
          <cx:pt idx="13392">56</cx:pt>
          <cx:pt idx="13393">56</cx:pt>
          <cx:pt idx="13394">56</cx:pt>
          <cx:pt idx="13395">56</cx:pt>
          <cx:pt idx="13396">56</cx:pt>
          <cx:pt idx="13397">56</cx:pt>
          <cx:pt idx="13398">39</cx:pt>
          <cx:pt idx="13399">39</cx:pt>
          <cx:pt idx="13400">39</cx:pt>
          <cx:pt idx="13401">39</cx:pt>
          <cx:pt idx="13402">39</cx:pt>
          <cx:pt idx="13403">66</cx:pt>
          <cx:pt idx="13404">66</cx:pt>
          <cx:pt idx="13405">19</cx:pt>
          <cx:pt idx="13406">19</cx:pt>
          <cx:pt idx="13407">19</cx:pt>
          <cx:pt idx="13408">19</cx:pt>
          <cx:pt idx="13409">19</cx:pt>
          <cx:pt idx="13410">19</cx:pt>
          <cx:pt idx="13411">40</cx:pt>
          <cx:pt idx="13412">40</cx:pt>
          <cx:pt idx="13413">40</cx:pt>
          <cx:pt idx="13414">40</cx:pt>
          <cx:pt idx="13415">40</cx:pt>
          <cx:pt idx="13416">40</cx:pt>
          <cx:pt idx="13417">40</cx:pt>
          <cx:pt idx="13418">41</cx:pt>
          <cx:pt idx="13419">41</cx:pt>
          <cx:pt idx="13420">41</cx:pt>
          <cx:pt idx="13421">41</cx:pt>
          <cx:pt idx="13422">41</cx:pt>
          <cx:pt idx="13423">22</cx:pt>
          <cx:pt idx="13424">23</cx:pt>
          <cx:pt idx="13425">23</cx:pt>
          <cx:pt idx="13426">23</cx:pt>
          <cx:pt idx="13427">23</cx:pt>
          <cx:pt idx="13428">23</cx:pt>
          <cx:pt idx="13429">60</cx:pt>
          <cx:pt idx="13430">60</cx:pt>
          <cx:pt idx="13431">60</cx:pt>
          <cx:pt idx="13432">60</cx:pt>
          <cx:pt idx="13433">19</cx:pt>
          <cx:pt idx="13434">18</cx:pt>
          <cx:pt idx="13435">18</cx:pt>
          <cx:pt idx="13436">18</cx:pt>
          <cx:pt idx="13437">18</cx:pt>
          <cx:pt idx="13438">18</cx:pt>
          <cx:pt idx="13439">18</cx:pt>
          <cx:pt idx="13440">18</cx:pt>
          <cx:pt idx="13441">18</cx:pt>
          <cx:pt idx="13442">18</cx:pt>
          <cx:pt idx="13443">70</cx:pt>
          <cx:pt idx="13444">70</cx:pt>
          <cx:pt idx="13445">70</cx:pt>
          <cx:pt idx="13446">70</cx:pt>
          <cx:pt idx="13447">70</cx:pt>
          <cx:pt idx="13448">70</cx:pt>
          <cx:pt idx="13449">70</cx:pt>
          <cx:pt idx="13450">70</cx:pt>
          <cx:pt idx="13451">27</cx:pt>
          <cx:pt idx="13452">27</cx:pt>
          <cx:pt idx="13453">27</cx:pt>
          <cx:pt idx="13454">27</cx:pt>
          <cx:pt idx="13455">27</cx:pt>
          <cx:pt idx="13456">27</cx:pt>
          <cx:pt idx="13457">27</cx:pt>
          <cx:pt idx="13458">27</cx:pt>
          <cx:pt idx="13459">27</cx:pt>
          <cx:pt idx="13460">27</cx:pt>
          <cx:pt idx="13461">70</cx:pt>
          <cx:pt idx="13462">70</cx:pt>
          <cx:pt idx="13463">70</cx:pt>
          <cx:pt idx="13464">70</cx:pt>
          <cx:pt idx="13465">70</cx:pt>
          <cx:pt idx="13466">70</cx:pt>
          <cx:pt idx="13467">53</cx:pt>
          <cx:pt idx="13468">53</cx:pt>
          <cx:pt idx="13469">53</cx:pt>
          <cx:pt idx="13470">53</cx:pt>
          <cx:pt idx="13471">53</cx:pt>
          <cx:pt idx="13472">53</cx:pt>
          <cx:pt idx="13473">53</cx:pt>
          <cx:pt idx="13474">41</cx:pt>
          <cx:pt idx="13475">41</cx:pt>
          <cx:pt idx="13476">41</cx:pt>
          <cx:pt idx="13477">68</cx:pt>
          <cx:pt idx="13478">68</cx:pt>
          <cx:pt idx="13479">68</cx:pt>
          <cx:pt idx="13480">70</cx:pt>
          <cx:pt idx="13481">70</cx:pt>
          <cx:pt idx="13482">70</cx:pt>
          <cx:pt idx="13483">70</cx:pt>
          <cx:pt idx="13484">70</cx:pt>
          <cx:pt idx="13485">70</cx:pt>
          <cx:pt idx="13486">70</cx:pt>
          <cx:pt idx="13487">70</cx:pt>
          <cx:pt idx="13488">59</cx:pt>
          <cx:pt idx="13489">59</cx:pt>
          <cx:pt idx="13490">59</cx:pt>
          <cx:pt idx="13491">59</cx:pt>
          <cx:pt idx="13492">59</cx:pt>
          <cx:pt idx="13493">59</cx:pt>
          <cx:pt idx="13494">59</cx:pt>
          <cx:pt idx="13495">59</cx:pt>
          <cx:pt idx="13496">59</cx:pt>
          <cx:pt idx="13497">30</cx:pt>
          <cx:pt idx="13498">30</cx:pt>
          <cx:pt idx="13499">30</cx:pt>
          <cx:pt idx="13500">30</cx:pt>
          <cx:pt idx="13501">30</cx:pt>
          <cx:pt idx="13502">26</cx:pt>
          <cx:pt idx="13503">58</cx:pt>
          <cx:pt idx="13504">58</cx:pt>
          <cx:pt idx="13505">58</cx:pt>
          <cx:pt idx="13506">58</cx:pt>
          <cx:pt idx="13507">58</cx:pt>
          <cx:pt idx="13508">62</cx:pt>
          <cx:pt idx="13509">62</cx:pt>
          <cx:pt idx="13510">62</cx:pt>
          <cx:pt idx="13511">62</cx:pt>
          <cx:pt idx="13512">62</cx:pt>
          <cx:pt idx="13513">62</cx:pt>
          <cx:pt idx="13514">62</cx:pt>
          <cx:pt idx="13515">29</cx:pt>
          <cx:pt idx="13516">29</cx:pt>
          <cx:pt idx="13517">43</cx:pt>
          <cx:pt idx="13518">43</cx:pt>
          <cx:pt idx="13519">59</cx:pt>
          <cx:pt idx="13520">29</cx:pt>
          <cx:pt idx="13521">63</cx:pt>
          <cx:pt idx="13522">63</cx:pt>
          <cx:pt idx="13523">63</cx:pt>
          <cx:pt idx="13524">63</cx:pt>
          <cx:pt idx="13525">63</cx:pt>
          <cx:pt idx="13526">63</cx:pt>
          <cx:pt idx="13527">63</cx:pt>
          <cx:pt idx="13528">63</cx:pt>
          <cx:pt idx="13529">63</cx:pt>
          <cx:pt idx="13530">32</cx:pt>
          <cx:pt idx="13531">32</cx:pt>
          <cx:pt idx="13532">27</cx:pt>
          <cx:pt idx="13533">27</cx:pt>
          <cx:pt idx="13534">27</cx:pt>
          <cx:pt idx="13535">27</cx:pt>
          <cx:pt idx="13536">27</cx:pt>
          <cx:pt idx="13537">23</cx:pt>
          <cx:pt idx="13538">23</cx:pt>
          <cx:pt idx="13539">23</cx:pt>
          <cx:pt idx="13540">23</cx:pt>
          <cx:pt idx="13541">23</cx:pt>
          <cx:pt idx="13542">23</cx:pt>
          <cx:pt idx="13543">23</cx:pt>
          <cx:pt idx="13544">23</cx:pt>
          <cx:pt idx="13545">23</cx:pt>
          <cx:pt idx="13546">23</cx:pt>
          <cx:pt idx="13547">31</cx:pt>
          <cx:pt idx="13548">31</cx:pt>
          <cx:pt idx="13549">31</cx:pt>
          <cx:pt idx="13550">31</cx:pt>
          <cx:pt idx="13551">31</cx:pt>
          <cx:pt idx="13552">31</cx:pt>
          <cx:pt idx="13553">19</cx:pt>
          <cx:pt idx="13554">19</cx:pt>
          <cx:pt idx="13555">19</cx:pt>
          <cx:pt idx="13556">19</cx:pt>
          <cx:pt idx="13557">19</cx:pt>
          <cx:pt idx="13558">19</cx:pt>
          <cx:pt idx="13559">19</cx:pt>
          <cx:pt idx="13560">19</cx:pt>
          <cx:pt idx="13561">19</cx:pt>
          <cx:pt idx="13562">19</cx:pt>
          <cx:pt idx="13563">19</cx:pt>
          <cx:pt idx="13564">19</cx:pt>
          <cx:pt idx="13565">19</cx:pt>
          <cx:pt idx="13566">49</cx:pt>
          <cx:pt idx="13567">49</cx:pt>
          <cx:pt idx="13568">49</cx:pt>
          <cx:pt idx="13569">49</cx:pt>
          <cx:pt idx="13570">49</cx:pt>
          <cx:pt idx="13571">49</cx:pt>
          <cx:pt idx="13572">49</cx:pt>
          <cx:pt idx="13573">49</cx:pt>
          <cx:pt idx="13574">49</cx:pt>
          <cx:pt idx="13575">62</cx:pt>
          <cx:pt idx="13576">25</cx:pt>
          <cx:pt idx="13577">25</cx:pt>
          <cx:pt idx="13578">25</cx:pt>
          <cx:pt idx="13579">25</cx:pt>
          <cx:pt idx="13580">25</cx:pt>
          <cx:pt idx="13581">25</cx:pt>
          <cx:pt idx="13582">25</cx:pt>
          <cx:pt idx="13583">25</cx:pt>
          <cx:pt idx="13584">25</cx:pt>
          <cx:pt idx="13585">40</cx:pt>
          <cx:pt idx="13586">40</cx:pt>
          <cx:pt idx="13587">28</cx:pt>
          <cx:pt idx="13588">28</cx:pt>
          <cx:pt idx="13589">28</cx:pt>
          <cx:pt idx="13590">28</cx:pt>
          <cx:pt idx="13591">38</cx:pt>
          <cx:pt idx="13592">38</cx:pt>
          <cx:pt idx="13593">38</cx:pt>
          <cx:pt idx="13594">38</cx:pt>
          <cx:pt idx="13595">38</cx:pt>
          <cx:pt idx="13596">38</cx:pt>
          <cx:pt idx="13597">21</cx:pt>
          <cx:pt idx="13598">21</cx:pt>
          <cx:pt idx="13599">21</cx:pt>
          <cx:pt idx="13600">21</cx:pt>
          <cx:pt idx="13601">21</cx:pt>
          <cx:pt idx="13602">21</cx:pt>
          <cx:pt idx="13603">21</cx:pt>
          <cx:pt idx="13604">21</cx:pt>
          <cx:pt idx="13605">21</cx:pt>
          <cx:pt idx="13606">21</cx:pt>
          <cx:pt idx="13607">33</cx:pt>
          <cx:pt idx="13608">33</cx:pt>
          <cx:pt idx="13609">33</cx:pt>
          <cx:pt idx="13610">33</cx:pt>
          <cx:pt idx="13611">33</cx:pt>
          <cx:pt idx="13612">39</cx:pt>
          <cx:pt idx="13613">39</cx:pt>
          <cx:pt idx="13614">39</cx:pt>
          <cx:pt idx="13615">39</cx:pt>
          <cx:pt idx="13616">39</cx:pt>
          <cx:pt idx="13617">39</cx:pt>
          <cx:pt idx="13618">36</cx:pt>
          <cx:pt idx="13619">36</cx:pt>
          <cx:pt idx="13620">36</cx:pt>
          <cx:pt idx="13621">36</cx:pt>
          <cx:pt idx="13622">36</cx:pt>
          <cx:pt idx="13623">36</cx:pt>
          <cx:pt idx="13624">36</cx:pt>
          <cx:pt idx="13625">36</cx:pt>
          <cx:pt idx="13626">36</cx:pt>
          <cx:pt idx="13627">47</cx:pt>
          <cx:pt idx="13628">47</cx:pt>
          <cx:pt idx="13629">47</cx:pt>
          <cx:pt idx="13630">47</cx:pt>
          <cx:pt idx="13631">47</cx:pt>
          <cx:pt idx="13632">47</cx:pt>
          <cx:pt idx="13633">47</cx:pt>
          <cx:pt idx="13634">47</cx:pt>
          <cx:pt idx="13635">47</cx:pt>
          <cx:pt idx="13636">47</cx:pt>
          <cx:pt idx="13637">63</cx:pt>
          <cx:pt idx="13638">63</cx:pt>
          <cx:pt idx="13639">63</cx:pt>
          <cx:pt idx="13640">63</cx:pt>
          <cx:pt idx="13641">63</cx:pt>
          <cx:pt idx="13642">56</cx:pt>
          <cx:pt idx="13643">56</cx:pt>
          <cx:pt idx="13644">56</cx:pt>
          <cx:pt idx="13645">56</cx:pt>
          <cx:pt idx="13646">56</cx:pt>
          <cx:pt idx="13647">23</cx:pt>
          <cx:pt idx="13648">23</cx:pt>
          <cx:pt idx="13649">23</cx:pt>
          <cx:pt idx="13650">23</cx:pt>
          <cx:pt idx="13651">23</cx:pt>
          <cx:pt idx="13652">23</cx:pt>
          <cx:pt idx="13653">29</cx:pt>
          <cx:pt idx="13654">29</cx:pt>
          <cx:pt idx="13655">29</cx:pt>
          <cx:pt idx="13656">29</cx:pt>
          <cx:pt idx="13657">29</cx:pt>
          <cx:pt idx="13658">29</cx:pt>
          <cx:pt idx="13659">57</cx:pt>
          <cx:pt idx="13660">63</cx:pt>
          <cx:pt idx="13661">52</cx:pt>
          <cx:pt idx="13662">31</cx:pt>
          <cx:pt idx="13663">31</cx:pt>
          <cx:pt idx="13664">31</cx:pt>
          <cx:pt idx="13665">31</cx:pt>
          <cx:pt idx="13666">31</cx:pt>
          <cx:pt idx="13667">31</cx:pt>
          <cx:pt idx="13668">51</cx:pt>
          <cx:pt idx="13669">51</cx:pt>
          <cx:pt idx="13670">51</cx:pt>
          <cx:pt idx="13671">51</cx:pt>
          <cx:pt idx="13672">51</cx:pt>
          <cx:pt idx="13673">51</cx:pt>
          <cx:pt idx="13674">51</cx:pt>
          <cx:pt idx="13675">51</cx:pt>
          <cx:pt idx="13676">39</cx:pt>
          <cx:pt idx="13677">39</cx:pt>
          <cx:pt idx="13678">39</cx:pt>
          <cx:pt idx="13679">39</cx:pt>
          <cx:pt idx="13680">39</cx:pt>
          <cx:pt idx="13681">39</cx:pt>
          <cx:pt idx="13682">27</cx:pt>
          <cx:pt idx="13683">29</cx:pt>
          <cx:pt idx="13684">29</cx:pt>
          <cx:pt idx="13685">29</cx:pt>
          <cx:pt idx="13686">29</cx:pt>
          <cx:pt idx="13687">29</cx:pt>
          <cx:pt idx="13688">29</cx:pt>
          <cx:pt idx="13689">29</cx:pt>
          <cx:pt idx="13690">29</cx:pt>
          <cx:pt idx="13691">29</cx:pt>
          <cx:pt idx="13692">29</cx:pt>
          <cx:pt idx="13693">69</cx:pt>
          <cx:pt idx="13694">69</cx:pt>
          <cx:pt idx="13695">69</cx:pt>
          <cx:pt idx="13696">69</cx:pt>
          <cx:pt idx="13697">69</cx:pt>
          <cx:pt idx="13698">47</cx:pt>
          <cx:pt idx="13699">47</cx:pt>
          <cx:pt idx="13700">48</cx:pt>
          <cx:pt idx="13701">48</cx:pt>
          <cx:pt idx="13702">48</cx:pt>
          <cx:pt idx="13703">63</cx:pt>
          <cx:pt idx="13704">63</cx:pt>
          <cx:pt idx="13705">63</cx:pt>
          <cx:pt idx="13706">63</cx:pt>
          <cx:pt idx="13707">63</cx:pt>
          <cx:pt idx="13708">63</cx:pt>
          <cx:pt idx="13709">63</cx:pt>
          <cx:pt idx="13710">63</cx:pt>
          <cx:pt idx="13711">63</cx:pt>
          <cx:pt idx="13712">63</cx:pt>
          <cx:pt idx="13713">28</cx:pt>
          <cx:pt idx="13714">70</cx:pt>
          <cx:pt idx="13715">70</cx:pt>
          <cx:pt idx="13716">42</cx:pt>
          <cx:pt idx="13717">42</cx:pt>
          <cx:pt idx="13718">42</cx:pt>
          <cx:pt idx="13719">42</cx:pt>
          <cx:pt idx="13720">42</cx:pt>
          <cx:pt idx="13721">58</cx:pt>
          <cx:pt idx="13722">58</cx:pt>
          <cx:pt idx="13723">58</cx:pt>
          <cx:pt idx="13724">58</cx:pt>
          <cx:pt idx="13725">58</cx:pt>
          <cx:pt idx="13726">58</cx:pt>
          <cx:pt idx="13727">58</cx:pt>
          <cx:pt idx="13728">39</cx:pt>
          <cx:pt idx="13729">39</cx:pt>
          <cx:pt idx="13730">39</cx:pt>
          <cx:pt idx="13731">39</cx:pt>
          <cx:pt idx="13732">39</cx:pt>
          <cx:pt idx="13733">41</cx:pt>
          <cx:pt idx="13734">41</cx:pt>
          <cx:pt idx="13735">44</cx:pt>
          <cx:pt idx="13736">44</cx:pt>
          <cx:pt idx="13737">44</cx:pt>
          <cx:pt idx="13738">44</cx:pt>
          <cx:pt idx="13739">44</cx:pt>
          <cx:pt idx="13740">44</cx:pt>
          <cx:pt idx="13741">65</cx:pt>
          <cx:pt idx="13742">65</cx:pt>
          <cx:pt idx="13743">65</cx:pt>
          <cx:pt idx="13744">65</cx:pt>
          <cx:pt idx="13745">65</cx:pt>
          <cx:pt idx="13746">65</cx:pt>
          <cx:pt idx="13747">65</cx:pt>
          <cx:pt idx="13748">68</cx:pt>
          <cx:pt idx="13749">68</cx:pt>
          <cx:pt idx="13750">68</cx:pt>
          <cx:pt idx="13751">20</cx:pt>
          <cx:pt idx="13752">20</cx:pt>
          <cx:pt idx="13753">20</cx:pt>
          <cx:pt idx="13754">20</cx:pt>
          <cx:pt idx="13755">20</cx:pt>
          <cx:pt idx="13756">20</cx:pt>
          <cx:pt idx="13757">20</cx:pt>
          <cx:pt idx="13758">56</cx:pt>
          <cx:pt idx="13759">56</cx:pt>
          <cx:pt idx="13760">56</cx:pt>
          <cx:pt idx="13761">56</cx:pt>
          <cx:pt idx="13762">56</cx:pt>
          <cx:pt idx="13763">56</cx:pt>
          <cx:pt idx="13764">26</cx:pt>
          <cx:pt idx="13765">47</cx:pt>
          <cx:pt idx="13766">47</cx:pt>
          <cx:pt idx="13767">47</cx:pt>
          <cx:pt idx="13768">47</cx:pt>
          <cx:pt idx="13769">66</cx:pt>
          <cx:pt idx="13770">66</cx:pt>
          <cx:pt idx="13771">66</cx:pt>
          <cx:pt idx="13772">66</cx:pt>
          <cx:pt idx="13773">66</cx:pt>
          <cx:pt idx="13774">66</cx:pt>
          <cx:pt idx="13775">66</cx:pt>
          <cx:pt idx="13776">66</cx:pt>
          <cx:pt idx="13777">66</cx:pt>
          <cx:pt idx="13778">66</cx:pt>
          <cx:pt idx="13779">22</cx:pt>
          <cx:pt idx="13780">44</cx:pt>
          <cx:pt idx="13781">44</cx:pt>
          <cx:pt idx="13782">44</cx:pt>
          <cx:pt idx="13783">44</cx:pt>
          <cx:pt idx="13784">44</cx:pt>
          <cx:pt idx="13785">44</cx:pt>
          <cx:pt idx="13786">44</cx:pt>
          <cx:pt idx="13787">28</cx:pt>
          <cx:pt idx="13788">28</cx:pt>
          <cx:pt idx="13789">28</cx:pt>
          <cx:pt idx="13790">28</cx:pt>
          <cx:pt idx="13791">28</cx:pt>
          <cx:pt idx="13792">28</cx:pt>
          <cx:pt idx="13793">51</cx:pt>
          <cx:pt idx="13794">51</cx:pt>
          <cx:pt idx="13795">51</cx:pt>
          <cx:pt idx="13796">51</cx:pt>
          <cx:pt idx="13797">51</cx:pt>
          <cx:pt idx="13798">51</cx:pt>
          <cx:pt idx="13799">51</cx:pt>
          <cx:pt idx="13800">51</cx:pt>
          <cx:pt idx="13801">51</cx:pt>
          <cx:pt idx="13802">51</cx:pt>
          <cx:pt idx="13803">44</cx:pt>
          <cx:pt idx="13804">44</cx:pt>
          <cx:pt idx="13805">31</cx:pt>
          <cx:pt idx="13806">31</cx:pt>
          <cx:pt idx="13807">31</cx:pt>
          <cx:pt idx="13808">31</cx:pt>
          <cx:pt idx="13809">31</cx:pt>
          <cx:pt idx="13810">31</cx:pt>
          <cx:pt idx="13811">31</cx:pt>
          <cx:pt idx="13812">31</cx:pt>
          <cx:pt idx="13813">31</cx:pt>
          <cx:pt idx="13814">68</cx:pt>
          <cx:pt idx="13815">68</cx:pt>
          <cx:pt idx="13816">24</cx:pt>
          <cx:pt idx="13817">24</cx:pt>
          <cx:pt idx="13818">24</cx:pt>
          <cx:pt idx="13819">24</cx:pt>
          <cx:pt idx="13820">24</cx:pt>
          <cx:pt idx="13821">24</cx:pt>
          <cx:pt idx="13822">24</cx:pt>
          <cx:pt idx="13823">24</cx:pt>
          <cx:pt idx="13824">24</cx:pt>
          <cx:pt idx="13825">24</cx:pt>
          <cx:pt idx="13826">69</cx:pt>
          <cx:pt idx="13827">69</cx:pt>
          <cx:pt idx="13828">59</cx:pt>
          <cx:pt idx="13829">59</cx:pt>
          <cx:pt idx="13830">59</cx:pt>
          <cx:pt idx="13831">59</cx:pt>
          <cx:pt idx="13832">59</cx:pt>
          <cx:pt idx="13833">59</cx:pt>
          <cx:pt idx="13834">59</cx:pt>
          <cx:pt idx="13835">59</cx:pt>
          <cx:pt idx="13836">59</cx:pt>
          <cx:pt idx="13837">59</cx:pt>
          <cx:pt idx="13838">66</cx:pt>
          <cx:pt idx="13839">66</cx:pt>
          <cx:pt idx="13840">66</cx:pt>
          <cx:pt idx="13841">49</cx:pt>
          <cx:pt idx="13842">49</cx:pt>
          <cx:pt idx="13843">49</cx:pt>
          <cx:pt idx="13844">62</cx:pt>
          <cx:pt idx="13845">57</cx:pt>
          <cx:pt idx="13846">57</cx:pt>
          <cx:pt idx="13847">57</cx:pt>
          <cx:pt idx="13848">57</cx:pt>
          <cx:pt idx="13849">57</cx:pt>
          <cx:pt idx="13850">57</cx:pt>
          <cx:pt idx="13851">57</cx:pt>
          <cx:pt idx="13852">57</cx:pt>
          <cx:pt idx="13853">57</cx:pt>
          <cx:pt idx="13854">57</cx:pt>
          <cx:pt idx="13855">20</cx:pt>
          <cx:pt idx="13856">53</cx:pt>
          <cx:pt idx="13857">53</cx:pt>
          <cx:pt idx="13858">53</cx:pt>
          <cx:pt idx="13859">53</cx:pt>
          <cx:pt idx="13860">53</cx:pt>
          <cx:pt idx="13861">53</cx:pt>
          <cx:pt idx="13862">46</cx:pt>
          <cx:pt idx="13863">46</cx:pt>
          <cx:pt idx="13864">46</cx:pt>
          <cx:pt idx="13865">46</cx:pt>
          <cx:pt idx="13866">46</cx:pt>
          <cx:pt idx="13867">46</cx:pt>
          <cx:pt idx="13868">46</cx:pt>
          <cx:pt idx="13869">46</cx:pt>
          <cx:pt idx="13870">46</cx:pt>
          <cx:pt idx="13871">44</cx:pt>
          <cx:pt idx="13872">44</cx:pt>
          <cx:pt idx="13873">44</cx:pt>
          <cx:pt idx="13874">44</cx:pt>
          <cx:pt idx="13875">44</cx:pt>
          <cx:pt idx="13876">44</cx:pt>
          <cx:pt idx="13877">44</cx:pt>
          <cx:pt idx="13878">44</cx:pt>
          <cx:pt idx="13879">44</cx:pt>
          <cx:pt idx="13880">53</cx:pt>
          <cx:pt idx="13881">54</cx:pt>
          <cx:pt idx="13882">54</cx:pt>
          <cx:pt idx="13883">54</cx:pt>
          <cx:pt idx="13884">54</cx:pt>
          <cx:pt idx="13885">26</cx:pt>
          <cx:pt idx="13886">26</cx:pt>
          <cx:pt idx="13887">26</cx:pt>
          <cx:pt idx="13888">26</cx:pt>
          <cx:pt idx="13889">26</cx:pt>
          <cx:pt idx="13890">26</cx:pt>
          <cx:pt idx="13891">26</cx:pt>
          <cx:pt idx="13892">26</cx:pt>
          <cx:pt idx="13893">26</cx:pt>
          <cx:pt idx="13894">26</cx:pt>
          <cx:pt idx="13895">68</cx:pt>
          <cx:pt idx="13896">68</cx:pt>
          <cx:pt idx="13897">68</cx:pt>
          <cx:pt idx="13898">68</cx:pt>
          <cx:pt idx="13899">68</cx:pt>
          <cx:pt idx="13900">68</cx:pt>
          <cx:pt idx="13901">68</cx:pt>
          <cx:pt idx="13902">68</cx:pt>
          <cx:pt idx="13903">57</cx:pt>
          <cx:pt idx="13904">57</cx:pt>
          <cx:pt idx="13905">63</cx:pt>
          <cx:pt idx="13906">63</cx:pt>
          <cx:pt idx="13907">63</cx:pt>
          <cx:pt idx="13908">63</cx:pt>
          <cx:pt idx="13909">63</cx:pt>
          <cx:pt idx="13910">63</cx:pt>
          <cx:pt idx="13911">63</cx:pt>
          <cx:pt idx="13912">63</cx:pt>
          <cx:pt idx="13913">63</cx:pt>
          <cx:pt idx="13914">63</cx:pt>
          <cx:pt idx="13915">63</cx:pt>
          <cx:pt idx="13916">61</cx:pt>
          <cx:pt idx="13917">61</cx:pt>
          <cx:pt idx="13918">61</cx:pt>
          <cx:pt idx="13919">61</cx:pt>
          <cx:pt idx="13920">61</cx:pt>
          <cx:pt idx="13921">61</cx:pt>
          <cx:pt idx="13922">61</cx:pt>
          <cx:pt idx="13923">61</cx:pt>
          <cx:pt idx="13924">61</cx:pt>
          <cx:pt idx="13925">23</cx:pt>
          <cx:pt idx="13926">23</cx:pt>
          <cx:pt idx="13927">23</cx:pt>
          <cx:pt idx="13928">23</cx:pt>
          <cx:pt idx="13929">23</cx:pt>
          <cx:pt idx="13930">23</cx:pt>
          <cx:pt idx="13931">23</cx:pt>
          <cx:pt idx="13932">23</cx:pt>
          <cx:pt idx="13933">65</cx:pt>
          <cx:pt idx="13934">66</cx:pt>
          <cx:pt idx="13935">66</cx:pt>
          <cx:pt idx="13936">66</cx:pt>
          <cx:pt idx="13937">66</cx:pt>
          <cx:pt idx="13938">66</cx:pt>
          <cx:pt idx="13939">66</cx:pt>
          <cx:pt idx="13940">50</cx:pt>
          <cx:pt idx="13941">50</cx:pt>
          <cx:pt idx="13942">50</cx:pt>
          <cx:pt idx="13943">50</cx:pt>
          <cx:pt idx="13944">50</cx:pt>
          <cx:pt idx="13945">50</cx:pt>
          <cx:pt idx="13946">50</cx:pt>
          <cx:pt idx="13947">50</cx:pt>
          <cx:pt idx="13948">50</cx:pt>
          <cx:pt idx="13949">50</cx:pt>
          <cx:pt idx="13950">53</cx:pt>
          <cx:pt idx="13951">53</cx:pt>
          <cx:pt idx="13952">43</cx:pt>
          <cx:pt idx="13953">66</cx:pt>
          <cx:pt idx="13954">66</cx:pt>
          <cx:pt idx="13955">66</cx:pt>
          <cx:pt idx="13956">66</cx:pt>
          <cx:pt idx="13957">66</cx:pt>
          <cx:pt idx="13958">66</cx:pt>
          <cx:pt idx="13959">66</cx:pt>
          <cx:pt idx="13960">66</cx:pt>
          <cx:pt idx="13961">66</cx:pt>
          <cx:pt idx="13962">66</cx:pt>
          <cx:pt idx="13963">66</cx:pt>
          <cx:pt idx="13964">66</cx:pt>
          <cx:pt idx="13965">66</cx:pt>
          <cx:pt idx="13966">66</cx:pt>
          <cx:pt idx="13967">66</cx:pt>
          <cx:pt idx="13968">66</cx:pt>
          <cx:pt idx="13969">22</cx:pt>
          <cx:pt idx="13970">22</cx:pt>
          <cx:pt idx="13971">48</cx:pt>
          <cx:pt idx="13972">48</cx:pt>
          <cx:pt idx="13973">48</cx:pt>
          <cx:pt idx="13974">48</cx:pt>
          <cx:pt idx="13975">48</cx:pt>
          <cx:pt idx="13976">48</cx:pt>
          <cx:pt idx="13977">48</cx:pt>
          <cx:pt idx="13978">48</cx:pt>
          <cx:pt idx="13979">63</cx:pt>
          <cx:pt idx="13980">63</cx:pt>
          <cx:pt idx="13981">63</cx:pt>
          <cx:pt idx="13982">63</cx:pt>
          <cx:pt idx="13983">63</cx:pt>
          <cx:pt idx="13984">63</cx:pt>
          <cx:pt idx="13985">63</cx:pt>
          <cx:pt idx="13986">63</cx:pt>
          <cx:pt idx="13987">63</cx:pt>
          <cx:pt idx="13988">63</cx:pt>
          <cx:pt idx="13989">62</cx:pt>
          <cx:pt idx="13990">62</cx:pt>
          <cx:pt idx="13991">62</cx:pt>
          <cx:pt idx="13992">62</cx:pt>
          <cx:pt idx="13993">62</cx:pt>
          <cx:pt idx="13994">62</cx:pt>
          <cx:pt idx="13995">62</cx:pt>
          <cx:pt idx="13996">62</cx:pt>
          <cx:pt idx="13997">48</cx:pt>
          <cx:pt idx="13998">48</cx:pt>
          <cx:pt idx="13999">48</cx:pt>
          <cx:pt idx="14000">48</cx:pt>
          <cx:pt idx="14001">48</cx:pt>
          <cx:pt idx="14002">48</cx:pt>
          <cx:pt idx="14003">27</cx:pt>
          <cx:pt idx="14004">27</cx:pt>
          <cx:pt idx="14005">27</cx:pt>
          <cx:pt idx="14006">35</cx:pt>
          <cx:pt idx="14007">35</cx:pt>
          <cx:pt idx="14008">35</cx:pt>
          <cx:pt idx="14009">35</cx:pt>
          <cx:pt idx="14010">35</cx:pt>
          <cx:pt idx="14011">53</cx:pt>
          <cx:pt idx="14012">53</cx:pt>
          <cx:pt idx="14013">53</cx:pt>
          <cx:pt idx="14014">53</cx:pt>
          <cx:pt idx="14015">53</cx:pt>
          <cx:pt idx="14016">53</cx:pt>
          <cx:pt idx="14017">26</cx:pt>
          <cx:pt idx="14018">26</cx:pt>
          <cx:pt idx="14019">26</cx:pt>
          <cx:pt idx="14020">26</cx:pt>
          <cx:pt idx="14021">26</cx:pt>
          <cx:pt idx="14022">32</cx:pt>
          <cx:pt idx="14023">32</cx:pt>
          <cx:pt idx="14024">32</cx:pt>
          <cx:pt idx="14025">32</cx:pt>
          <cx:pt idx="14026">32</cx:pt>
          <cx:pt idx="14027">32</cx:pt>
          <cx:pt idx="14028">70</cx:pt>
          <cx:pt idx="14029">70</cx:pt>
          <cx:pt idx="14030">70</cx:pt>
          <cx:pt idx="14031">70</cx:pt>
          <cx:pt idx="14032">70</cx:pt>
          <cx:pt idx="14033">48</cx:pt>
          <cx:pt idx="14034">48</cx:pt>
          <cx:pt idx="14035">48</cx:pt>
          <cx:pt idx="14036">48</cx:pt>
          <cx:pt idx="14037">48</cx:pt>
          <cx:pt idx="14038">48</cx:pt>
          <cx:pt idx="14039">48</cx:pt>
          <cx:pt idx="14040">48</cx:pt>
          <cx:pt idx="14041">43</cx:pt>
          <cx:pt idx="14042">43</cx:pt>
          <cx:pt idx="14043">43</cx:pt>
          <cx:pt idx="14044">43</cx:pt>
          <cx:pt idx="14045">43</cx:pt>
          <cx:pt idx="14046">43</cx:pt>
          <cx:pt idx="14047">43</cx:pt>
          <cx:pt idx="14048">47</cx:pt>
          <cx:pt idx="14049">47</cx:pt>
          <cx:pt idx="14050">47</cx:pt>
          <cx:pt idx="14051">47</cx:pt>
          <cx:pt idx="14052">47</cx:pt>
          <cx:pt idx="14053">38</cx:pt>
          <cx:pt idx="14054">38</cx:pt>
          <cx:pt idx="14055">38</cx:pt>
          <cx:pt idx="14056">38</cx:pt>
          <cx:pt idx="14057">38</cx:pt>
          <cx:pt idx="14058">38</cx:pt>
          <cx:pt idx="14059">38</cx:pt>
          <cx:pt idx="14060">38</cx:pt>
          <cx:pt idx="14061">38</cx:pt>
          <cx:pt idx="14062">38</cx:pt>
          <cx:pt idx="14063">45</cx:pt>
          <cx:pt idx="14064">45</cx:pt>
          <cx:pt idx="14065">45</cx:pt>
          <cx:pt idx="14066">45</cx:pt>
          <cx:pt idx="14067">45</cx:pt>
          <cx:pt idx="14068">45</cx:pt>
          <cx:pt idx="14069">45</cx:pt>
          <cx:pt idx="14070">45</cx:pt>
          <cx:pt idx="14071">45</cx:pt>
          <cx:pt idx="14072">45</cx:pt>
          <cx:pt idx="14073">31</cx:pt>
          <cx:pt idx="14074">31</cx:pt>
          <cx:pt idx="14075">31</cx:pt>
          <cx:pt idx="14076">31</cx:pt>
          <cx:pt idx="14077">69</cx:pt>
          <cx:pt idx="14078">69</cx:pt>
          <cx:pt idx="14079">69</cx:pt>
          <cx:pt idx="14080">69</cx:pt>
          <cx:pt idx="14081">56</cx:pt>
          <cx:pt idx="14082">56</cx:pt>
          <cx:pt idx="14083">56</cx:pt>
          <cx:pt idx="14084">26</cx:pt>
          <cx:pt idx="14085">26</cx:pt>
          <cx:pt idx="14086">26</cx:pt>
          <cx:pt idx="14087">26</cx:pt>
          <cx:pt idx="14088">26</cx:pt>
          <cx:pt idx="14089">26</cx:pt>
          <cx:pt idx="14090">26</cx:pt>
          <cx:pt idx="14091">26</cx:pt>
          <cx:pt idx="14092">26</cx:pt>
          <cx:pt idx="14093">26</cx:pt>
          <cx:pt idx="14094">28</cx:pt>
          <cx:pt idx="14095">28</cx:pt>
          <cx:pt idx="14096">39</cx:pt>
          <cx:pt idx="14097">39</cx:pt>
          <cx:pt idx="14098">39</cx:pt>
          <cx:pt idx="14099">39</cx:pt>
          <cx:pt idx="14100">39</cx:pt>
          <cx:pt idx="14101">39</cx:pt>
          <cx:pt idx="14102">39</cx:pt>
          <cx:pt idx="14103">39</cx:pt>
          <cx:pt idx="14104">39</cx:pt>
          <cx:pt idx="14105">33</cx:pt>
          <cx:pt idx="14106">33</cx:pt>
          <cx:pt idx="14107">33</cx:pt>
          <cx:pt idx="14108">68</cx:pt>
          <cx:pt idx="14109">54</cx:pt>
          <cx:pt idx="14110">54</cx:pt>
          <cx:pt idx="14111">54</cx:pt>
          <cx:pt idx="14112">54</cx:pt>
          <cx:pt idx="14113">54</cx:pt>
          <cx:pt idx="14114">54</cx:pt>
          <cx:pt idx="14115">54</cx:pt>
          <cx:pt idx="14116">52</cx:pt>
          <cx:pt idx="14117">52</cx:pt>
          <cx:pt idx="14118">52</cx:pt>
          <cx:pt idx="14119">52</cx:pt>
          <cx:pt idx="14120">52</cx:pt>
          <cx:pt idx="14121">52</cx:pt>
          <cx:pt idx="14122">70</cx:pt>
          <cx:pt idx="14123">32</cx:pt>
          <cx:pt idx="14124">32</cx:pt>
          <cx:pt idx="14125">32</cx:pt>
          <cx:pt idx="14126">32</cx:pt>
          <cx:pt idx="14127">26</cx:pt>
          <cx:pt idx="14128">26</cx:pt>
          <cx:pt idx="14129">26</cx:pt>
          <cx:pt idx="14130">26</cx:pt>
          <cx:pt idx="14131">26</cx:pt>
          <cx:pt idx="14132">26</cx:pt>
          <cx:pt idx="14133">26</cx:pt>
          <cx:pt idx="14134">26</cx:pt>
          <cx:pt idx="14135">26</cx:pt>
          <cx:pt idx="14136">26</cx:pt>
          <cx:pt idx="14137">29</cx:pt>
          <cx:pt idx="14138">29</cx:pt>
          <cx:pt idx="14139">29</cx:pt>
          <cx:pt idx="14140">29</cx:pt>
          <cx:pt idx="14141">29</cx:pt>
          <cx:pt idx="14142">29</cx:pt>
          <cx:pt idx="14143">29</cx:pt>
          <cx:pt idx="14144">29</cx:pt>
          <cx:pt idx="14145">62</cx:pt>
          <cx:pt idx="14146">62</cx:pt>
          <cx:pt idx="14147">62</cx:pt>
          <cx:pt idx="14148">62</cx:pt>
          <cx:pt idx="14149">62</cx:pt>
          <cx:pt idx="14150">62</cx:pt>
          <cx:pt idx="14151">62</cx:pt>
          <cx:pt idx="14152">62</cx:pt>
          <cx:pt idx="14153">62</cx:pt>
          <cx:pt idx="14154">62</cx:pt>
          <cx:pt idx="14155">22</cx:pt>
          <cx:pt idx="14156">22</cx:pt>
          <cx:pt idx="14157">22</cx:pt>
          <cx:pt idx="14158">22</cx:pt>
          <cx:pt idx="14159">22</cx:pt>
          <cx:pt idx="14160">22</cx:pt>
          <cx:pt idx="14161">22</cx:pt>
          <cx:pt idx="14162">22</cx:pt>
          <cx:pt idx="14163">64</cx:pt>
          <cx:pt idx="14164">64</cx:pt>
          <cx:pt idx="14165">64</cx:pt>
          <cx:pt idx="14166">66</cx:pt>
          <cx:pt idx="14167">66</cx:pt>
          <cx:pt idx="14168">66</cx:pt>
          <cx:pt idx="14169">66</cx:pt>
          <cx:pt idx="14170">66</cx:pt>
          <cx:pt idx="14171">42</cx:pt>
          <cx:pt idx="14172">42</cx:pt>
          <cx:pt idx="14173">42</cx:pt>
          <cx:pt idx="14174">42</cx:pt>
          <cx:pt idx="14175">42</cx:pt>
          <cx:pt idx="14176">42</cx:pt>
          <cx:pt idx="14177">42</cx:pt>
          <cx:pt idx="14178">42</cx:pt>
          <cx:pt idx="14179">42</cx:pt>
          <cx:pt idx="14180">35</cx:pt>
          <cx:pt idx="14181">35</cx:pt>
          <cx:pt idx="14182">35</cx:pt>
          <cx:pt idx="14183">35</cx:pt>
          <cx:pt idx="14184">35</cx:pt>
          <cx:pt idx="14185">35</cx:pt>
          <cx:pt idx="14186">35</cx:pt>
          <cx:pt idx="14187">35</cx:pt>
          <cx:pt idx="14188">35</cx:pt>
          <cx:pt idx="14189">22</cx:pt>
          <cx:pt idx="14190">22</cx:pt>
          <cx:pt idx="14191">22</cx:pt>
          <cx:pt idx="14192">22</cx:pt>
          <cx:pt idx="14193">22</cx:pt>
          <cx:pt idx="14194">41</cx:pt>
          <cx:pt idx="14195">41</cx:pt>
          <cx:pt idx="14196">41</cx:pt>
          <cx:pt idx="14197">41</cx:pt>
          <cx:pt idx="14198">41</cx:pt>
          <cx:pt idx="14199">41</cx:pt>
          <cx:pt idx="14200">41</cx:pt>
          <cx:pt idx="14201">41</cx:pt>
          <cx:pt idx="14202">64</cx:pt>
          <cx:pt idx="14203">64</cx:pt>
          <cx:pt idx="14204">64</cx:pt>
          <cx:pt idx="14205">64</cx:pt>
          <cx:pt idx="14206">64</cx:pt>
          <cx:pt idx="14207">64</cx:pt>
          <cx:pt idx="14208">64</cx:pt>
          <cx:pt idx="14209">64</cx:pt>
          <cx:pt idx="14210">64</cx:pt>
          <cx:pt idx="14211">18</cx:pt>
          <cx:pt idx="14212">56</cx:pt>
          <cx:pt idx="14213">56</cx:pt>
          <cx:pt idx="14214">56</cx:pt>
          <cx:pt idx="14215">56</cx:pt>
          <cx:pt idx="14216">56</cx:pt>
          <cx:pt idx="14217">56</cx:pt>
          <cx:pt idx="14218">56</cx:pt>
          <cx:pt idx="14219">38</cx:pt>
          <cx:pt idx="14220">38</cx:pt>
          <cx:pt idx="14221">38</cx:pt>
          <cx:pt idx="14222">38</cx:pt>
          <cx:pt idx="14223">38</cx:pt>
          <cx:pt idx="14224">38</cx:pt>
          <cx:pt idx="14225">38</cx:pt>
          <cx:pt idx="14226">38</cx:pt>
          <cx:pt idx="14227">38</cx:pt>
          <cx:pt idx="14228">69</cx:pt>
          <cx:pt idx="14229">69</cx:pt>
          <cx:pt idx="14230">65</cx:pt>
          <cx:pt idx="14231">65</cx:pt>
          <cx:pt idx="14232">65</cx:pt>
          <cx:pt idx="14233">65</cx:pt>
          <cx:pt idx="14234">65</cx:pt>
          <cx:pt idx="14235">27</cx:pt>
          <cx:pt idx="14236">27</cx:pt>
          <cx:pt idx="14237">27</cx:pt>
          <cx:pt idx="14238">27</cx:pt>
          <cx:pt idx="14239">27</cx:pt>
          <cx:pt idx="14240">27</cx:pt>
          <cx:pt idx="14241">27</cx:pt>
          <cx:pt idx="14242">27</cx:pt>
          <cx:pt idx="14243">37</cx:pt>
          <cx:pt idx="14244">37</cx:pt>
          <cx:pt idx="14245">37</cx:pt>
          <cx:pt idx="14246">37</cx:pt>
          <cx:pt idx="14247">37</cx:pt>
          <cx:pt idx="14248">43</cx:pt>
          <cx:pt idx="14249">43</cx:pt>
          <cx:pt idx="14250">43</cx:pt>
          <cx:pt idx="14251">43</cx:pt>
          <cx:pt idx="14252">43</cx:pt>
          <cx:pt idx="14253">43</cx:pt>
          <cx:pt idx="14254">43</cx:pt>
          <cx:pt idx="14255">43</cx:pt>
          <cx:pt idx="14256">43</cx:pt>
          <cx:pt idx="14257">35</cx:pt>
          <cx:pt idx="14258">57</cx:pt>
          <cx:pt idx="14259">57</cx:pt>
          <cx:pt idx="14260">57</cx:pt>
          <cx:pt idx="14261">57</cx:pt>
          <cx:pt idx="14262">57</cx:pt>
          <cx:pt idx="14263">57</cx:pt>
          <cx:pt idx="14264">57</cx:pt>
          <cx:pt idx="14265">27</cx:pt>
          <cx:pt idx="14266">27</cx:pt>
          <cx:pt idx="14267">27</cx:pt>
          <cx:pt idx="14268">27</cx:pt>
          <cx:pt idx="14269">27</cx:pt>
          <cx:pt idx="14270">27</cx:pt>
          <cx:pt idx="14271">25</cx:pt>
          <cx:pt idx="14272">25</cx:pt>
          <cx:pt idx="14273">25</cx:pt>
          <cx:pt idx="14274">25</cx:pt>
          <cx:pt idx="14275">25</cx:pt>
          <cx:pt idx="14276">54</cx:pt>
          <cx:pt idx="14277">54</cx:pt>
          <cx:pt idx="14278">54</cx:pt>
          <cx:pt idx="14279">54</cx:pt>
          <cx:pt idx="14280">44</cx:pt>
          <cx:pt idx="14281">48</cx:pt>
          <cx:pt idx="14282">48</cx:pt>
          <cx:pt idx="14283">48</cx:pt>
          <cx:pt idx="14284">53</cx:pt>
          <cx:pt idx="14285">53</cx:pt>
          <cx:pt idx="14286">53</cx:pt>
          <cx:pt idx="14287">53</cx:pt>
          <cx:pt idx="14288">53</cx:pt>
          <cx:pt idx="14289">53</cx:pt>
          <cx:pt idx="14290">53</cx:pt>
          <cx:pt idx="14291">41</cx:pt>
          <cx:pt idx="14292">41</cx:pt>
          <cx:pt idx="14293">41</cx:pt>
          <cx:pt idx="14294">41</cx:pt>
          <cx:pt idx="14295">41</cx:pt>
          <cx:pt idx="14296">41</cx:pt>
          <cx:pt idx="14297">31</cx:pt>
          <cx:pt idx="14298">31</cx:pt>
          <cx:pt idx="14299">31</cx:pt>
          <cx:pt idx="14300">31</cx:pt>
          <cx:pt idx="14301">31</cx:pt>
          <cx:pt idx="14302">31</cx:pt>
          <cx:pt idx="14303">31</cx:pt>
          <cx:pt idx="14304">31</cx:pt>
          <cx:pt idx="14305">34</cx:pt>
          <cx:pt idx="14306">34</cx:pt>
          <cx:pt idx="14307">34</cx:pt>
          <cx:pt idx="14308">34</cx:pt>
          <cx:pt idx="14309">34</cx:pt>
          <cx:pt idx="14310">33</cx:pt>
          <cx:pt idx="14311">33</cx:pt>
          <cx:pt idx="14312">33</cx:pt>
          <cx:pt idx="14313">33</cx:pt>
          <cx:pt idx="14314">33</cx:pt>
          <cx:pt idx="14315">33</cx:pt>
          <cx:pt idx="14316">33</cx:pt>
          <cx:pt idx="14317">64</cx:pt>
          <cx:pt idx="14318">64</cx:pt>
          <cx:pt idx="14319">64</cx:pt>
          <cx:pt idx="14320">64</cx:pt>
          <cx:pt idx="14321">64</cx:pt>
          <cx:pt idx="14322">64</cx:pt>
          <cx:pt idx="14323">64</cx:pt>
          <cx:pt idx="14324">64</cx:pt>
          <cx:pt idx="14325">64</cx:pt>
          <cx:pt idx="14326">63</cx:pt>
          <cx:pt idx="14327">63</cx:pt>
          <cx:pt idx="14328">63</cx:pt>
          <cx:pt idx="14329">63</cx:pt>
          <cx:pt idx="14330">63</cx:pt>
          <cx:pt idx="14331">63</cx:pt>
          <cx:pt idx="14332">68</cx:pt>
          <cx:pt idx="14333">68</cx:pt>
          <cx:pt idx="14334">31</cx:pt>
          <cx:pt idx="14335">31</cx:pt>
          <cx:pt idx="14336">31</cx:pt>
          <cx:pt idx="14337">31</cx:pt>
          <cx:pt idx="14338">31</cx:pt>
          <cx:pt idx="14339">31</cx:pt>
          <cx:pt idx="14340">31</cx:pt>
          <cx:pt idx="14341">31</cx:pt>
          <cx:pt idx="14342">31</cx:pt>
          <cx:pt idx="14343">31</cx:pt>
          <cx:pt idx="14344">50</cx:pt>
          <cx:pt idx="14345">50</cx:pt>
          <cx:pt idx="14346">50</cx:pt>
          <cx:pt idx="14347">50</cx:pt>
          <cx:pt idx="14348">41</cx:pt>
          <cx:pt idx="14349">41</cx:pt>
          <cx:pt idx="14350">41</cx:pt>
          <cx:pt idx="14351">41</cx:pt>
          <cx:pt idx="14352">41</cx:pt>
          <cx:pt idx="14353">41</cx:pt>
          <cx:pt idx="14354">41</cx:pt>
          <cx:pt idx="14355">41</cx:pt>
          <cx:pt idx="14356">41</cx:pt>
          <cx:pt idx="14357">23</cx:pt>
          <cx:pt idx="14358">23</cx:pt>
          <cx:pt idx="14359">23</cx:pt>
          <cx:pt idx="14360">23</cx:pt>
          <cx:pt idx="14361">23</cx:pt>
          <cx:pt idx="14362">23</cx:pt>
          <cx:pt idx="14363">46</cx:pt>
          <cx:pt idx="14364">46</cx:pt>
          <cx:pt idx="14365">46</cx:pt>
          <cx:pt idx="14366">46</cx:pt>
          <cx:pt idx="14367">46</cx:pt>
          <cx:pt idx="14368">46</cx:pt>
          <cx:pt idx="14369">46</cx:pt>
          <cx:pt idx="14370">46</cx:pt>
          <cx:pt idx="14371">46</cx:pt>
          <cx:pt idx="14372">18</cx:pt>
          <cx:pt idx="14373">18</cx:pt>
          <cx:pt idx="14374">18</cx:pt>
          <cx:pt idx="14375">18</cx:pt>
          <cx:pt idx="14376">18</cx:pt>
          <cx:pt idx="14377">18</cx:pt>
          <cx:pt idx="14378">18</cx:pt>
          <cx:pt idx="14379">18</cx:pt>
          <cx:pt idx="14380">18</cx:pt>
          <cx:pt idx="14381">18</cx:pt>
          <cx:pt idx="14382">50</cx:pt>
          <cx:pt idx="14383">50</cx:pt>
          <cx:pt idx="14384">50</cx:pt>
          <cx:pt idx="14385">50</cx:pt>
          <cx:pt idx="14386">50</cx:pt>
          <cx:pt idx="14387">50</cx:pt>
          <cx:pt idx="14388">50</cx:pt>
          <cx:pt idx="14389">50</cx:pt>
          <cx:pt idx="14390">29</cx:pt>
          <cx:pt idx="14391">29</cx:pt>
          <cx:pt idx="14392">29</cx:pt>
          <cx:pt idx="14393">29</cx:pt>
          <cx:pt idx="14394">29</cx:pt>
          <cx:pt idx="14395">29</cx:pt>
          <cx:pt idx="14396">21</cx:pt>
          <cx:pt idx="14397">21</cx:pt>
          <cx:pt idx="14398">21</cx:pt>
          <cx:pt idx="14399">21</cx:pt>
          <cx:pt idx="14400">21</cx:pt>
          <cx:pt idx="14401">18</cx:pt>
          <cx:pt idx="14402">18</cx:pt>
          <cx:pt idx="14403">18</cx:pt>
          <cx:pt idx="14404">39</cx:pt>
          <cx:pt idx="14405">39</cx:pt>
          <cx:pt idx="14406">39</cx:pt>
          <cx:pt idx="14407">47</cx:pt>
          <cx:pt idx="14408">47</cx:pt>
          <cx:pt idx="14409">47</cx:pt>
          <cx:pt idx="14410">47</cx:pt>
          <cx:pt idx="14411">47</cx:pt>
          <cx:pt idx="14412">26</cx:pt>
          <cx:pt idx="14413">26</cx:pt>
          <cx:pt idx="14414">26</cx:pt>
          <cx:pt idx="14415">26</cx:pt>
          <cx:pt idx="14416">19</cx:pt>
          <cx:pt idx="14417">64</cx:pt>
          <cx:pt idx="14418">64</cx:pt>
          <cx:pt idx="14419">63</cx:pt>
          <cx:pt idx="14420">63</cx:pt>
          <cx:pt idx="14421">55</cx:pt>
          <cx:pt idx="14422">55</cx:pt>
          <cx:pt idx="14423">30</cx:pt>
          <cx:pt idx="14424">30</cx:pt>
          <cx:pt idx="14425">30</cx:pt>
          <cx:pt idx="14426">30</cx:pt>
          <cx:pt idx="14427">61</cx:pt>
          <cx:pt idx="14428">61</cx:pt>
          <cx:pt idx="14429">61</cx:pt>
          <cx:pt idx="14430">61</cx:pt>
          <cx:pt idx="14431">61</cx:pt>
          <cx:pt idx="14432">61</cx:pt>
          <cx:pt idx="14433">61</cx:pt>
          <cx:pt idx="14434">61</cx:pt>
          <cx:pt idx="14435">61</cx:pt>
          <cx:pt idx="14436">29</cx:pt>
          <cx:pt idx="14437">29</cx:pt>
          <cx:pt idx="14438">29</cx:pt>
          <cx:pt idx="14439">36</cx:pt>
          <cx:pt idx="14440">36</cx:pt>
          <cx:pt idx="14441">36</cx:pt>
          <cx:pt idx="14442">36</cx:pt>
          <cx:pt idx="14443">31</cx:pt>
          <cx:pt idx="14444">31</cx:pt>
          <cx:pt idx="14445">31</cx:pt>
          <cx:pt idx="14446">31</cx:pt>
          <cx:pt idx="14447">31</cx:pt>
          <cx:pt idx="14448">31</cx:pt>
          <cx:pt idx="14449">31</cx:pt>
          <cx:pt idx="14450">67</cx:pt>
          <cx:pt idx="14451">67</cx:pt>
          <cx:pt idx="14452">67</cx:pt>
          <cx:pt idx="14453">67</cx:pt>
          <cx:pt idx="14454">67</cx:pt>
          <cx:pt idx="14455">67</cx:pt>
          <cx:pt idx="14456">63</cx:pt>
          <cx:pt idx="14457">63</cx:pt>
          <cx:pt idx="14458">63</cx:pt>
          <cx:pt idx="14459">63</cx:pt>
          <cx:pt idx="14460">55</cx:pt>
          <cx:pt idx="14461">55</cx:pt>
          <cx:pt idx="14462">55</cx:pt>
          <cx:pt idx="14463">55</cx:pt>
          <cx:pt idx="14464">55</cx:pt>
          <cx:pt idx="14465">55</cx:pt>
          <cx:pt idx="14466">55</cx:pt>
          <cx:pt idx="14467">43</cx:pt>
          <cx:pt idx="14468">43</cx:pt>
          <cx:pt idx="14469">43</cx:pt>
          <cx:pt idx="14470">43</cx:pt>
          <cx:pt idx="14471">43</cx:pt>
          <cx:pt idx="14472">43</cx:pt>
          <cx:pt idx="14473">43</cx:pt>
          <cx:pt idx="14474">43</cx:pt>
          <cx:pt idx="14475">43</cx:pt>
          <cx:pt idx="14476">18</cx:pt>
          <cx:pt idx="14477">18</cx:pt>
          <cx:pt idx="14478">46</cx:pt>
          <cx:pt idx="14479">46</cx:pt>
          <cx:pt idx="14480">46</cx:pt>
          <cx:pt idx="14481">46</cx:pt>
          <cx:pt idx="14482">46</cx:pt>
          <cx:pt idx="14483">46</cx:pt>
          <cx:pt idx="14484">46</cx:pt>
          <cx:pt idx="14485">46</cx:pt>
          <cx:pt idx="14486">19</cx:pt>
          <cx:pt idx="14487">19</cx:pt>
          <cx:pt idx="14488">19</cx:pt>
          <cx:pt idx="14489">25</cx:pt>
          <cx:pt idx="14490">25</cx:pt>
          <cx:pt idx="14491">25</cx:pt>
          <cx:pt idx="14492">25</cx:pt>
          <cx:pt idx="14493">25</cx:pt>
          <cx:pt idx="14494">25</cx:pt>
          <cx:pt idx="14495">25</cx:pt>
          <cx:pt idx="14496">28</cx:pt>
          <cx:pt idx="14497">28</cx:pt>
          <cx:pt idx="14498">28</cx:pt>
          <cx:pt idx="14499">28</cx:pt>
          <cx:pt idx="14500">70</cx:pt>
          <cx:pt idx="14501">70</cx:pt>
          <cx:pt idx="14502">70</cx:pt>
          <cx:pt idx="14503">70</cx:pt>
          <cx:pt idx="14504">70</cx:pt>
          <cx:pt idx="14505">70</cx:pt>
          <cx:pt idx="14506">60</cx:pt>
          <cx:pt idx="14507">60</cx:pt>
          <cx:pt idx="14508">60</cx:pt>
          <cx:pt idx="14509">60</cx:pt>
          <cx:pt idx="14510">39</cx:pt>
          <cx:pt idx="14511">39</cx:pt>
          <cx:pt idx="14512">39</cx:pt>
          <cx:pt idx="14513">39</cx:pt>
          <cx:pt idx="14514">39</cx:pt>
          <cx:pt idx="14515">39</cx:pt>
          <cx:pt idx="14516">45</cx:pt>
          <cx:pt idx="14517">45</cx:pt>
          <cx:pt idx="14518">45</cx:pt>
          <cx:pt idx="14519">45</cx:pt>
          <cx:pt idx="14520">45</cx:pt>
          <cx:pt idx="14521">45</cx:pt>
          <cx:pt idx="14522">45</cx:pt>
          <cx:pt idx="14523">45</cx:pt>
          <cx:pt idx="14524">43</cx:pt>
          <cx:pt idx="14525">43</cx:pt>
          <cx:pt idx="14526">70</cx:pt>
          <cx:pt idx="14527">70</cx:pt>
          <cx:pt idx="14528">70</cx:pt>
          <cx:pt idx="14529">70</cx:pt>
          <cx:pt idx="14530">70</cx:pt>
          <cx:pt idx="14531">70</cx:pt>
          <cx:pt idx="14532">70</cx:pt>
          <cx:pt idx="14533">70</cx:pt>
          <cx:pt idx="14534">70</cx:pt>
          <cx:pt idx="14535">70</cx:pt>
          <cx:pt idx="14536">30</cx:pt>
          <cx:pt idx="14537">30</cx:pt>
          <cx:pt idx="14538">30</cx:pt>
          <cx:pt idx="14539">30</cx:pt>
          <cx:pt idx="14540">30</cx:pt>
          <cx:pt idx="14541">30</cx:pt>
          <cx:pt idx="14542">30</cx:pt>
          <cx:pt idx="14543">30</cx:pt>
          <cx:pt idx="14544">65</cx:pt>
          <cx:pt idx="14545">65</cx:pt>
          <cx:pt idx="14546">65</cx:pt>
          <cx:pt idx="14547">65</cx:pt>
          <cx:pt idx="14548">65</cx:pt>
          <cx:pt idx="14549">65</cx:pt>
          <cx:pt idx="14550">65</cx:pt>
          <cx:pt idx="14551">30</cx:pt>
          <cx:pt idx="14552">30</cx:pt>
          <cx:pt idx="14553">30</cx:pt>
          <cx:pt idx="14554">30</cx:pt>
          <cx:pt idx="14555">30</cx:pt>
          <cx:pt idx="14556">30</cx:pt>
          <cx:pt idx="14557">30</cx:pt>
          <cx:pt idx="14558">30</cx:pt>
          <cx:pt idx="14559">28</cx:pt>
          <cx:pt idx="14560">28</cx:pt>
          <cx:pt idx="14561">28</cx:pt>
          <cx:pt idx="14562">28</cx:pt>
          <cx:pt idx="14563">28</cx:pt>
          <cx:pt idx="14564">69</cx:pt>
          <cx:pt idx="14565">69</cx:pt>
          <cx:pt idx="14566">69</cx:pt>
          <cx:pt idx="14567">69</cx:pt>
          <cx:pt idx="14568">69</cx:pt>
          <cx:pt idx="14569">23</cx:pt>
          <cx:pt idx="14570">23</cx:pt>
          <cx:pt idx="14571">23</cx:pt>
          <cx:pt idx="14572">58</cx:pt>
          <cx:pt idx="14573">58</cx:pt>
          <cx:pt idx="14574">58</cx:pt>
          <cx:pt idx="14575">43</cx:pt>
          <cx:pt idx="14576">43</cx:pt>
          <cx:pt idx="14577">43</cx:pt>
          <cx:pt idx="14578">43</cx:pt>
          <cx:pt idx="14579">43</cx:pt>
          <cx:pt idx="14580">43</cx:pt>
          <cx:pt idx="14581">22</cx:pt>
          <cx:pt idx="14582">22</cx:pt>
          <cx:pt idx="14583">22</cx:pt>
          <cx:pt idx="14584">22</cx:pt>
          <cx:pt idx="14585">22</cx:pt>
          <cx:pt idx="14586">28</cx:pt>
          <cx:pt idx="14587">28</cx:pt>
          <cx:pt idx="14588">28</cx:pt>
          <cx:pt idx="14589">28</cx:pt>
          <cx:pt idx="14590">28</cx:pt>
          <cx:pt idx="14591">28</cx:pt>
          <cx:pt idx="14592">28</cx:pt>
          <cx:pt idx="14593">28</cx:pt>
          <cx:pt idx="14594">26</cx:pt>
          <cx:pt idx="14595">26</cx:pt>
          <cx:pt idx="14596">26</cx:pt>
          <cx:pt idx="14597">23</cx:pt>
          <cx:pt idx="14598">23</cx:pt>
          <cx:pt idx="14599">23</cx:pt>
          <cx:pt idx="14600">23</cx:pt>
          <cx:pt idx="14601">23</cx:pt>
          <cx:pt idx="14602">43</cx:pt>
          <cx:pt idx="14603">43</cx:pt>
          <cx:pt idx="14604">43</cx:pt>
          <cx:pt idx="14605">43</cx:pt>
          <cx:pt idx="14606">43</cx:pt>
          <cx:pt idx="14607">43</cx:pt>
          <cx:pt idx="14608">43</cx:pt>
          <cx:pt idx="14609">43</cx:pt>
          <cx:pt idx="14610">43</cx:pt>
          <cx:pt idx="14611">43</cx:pt>
          <cx:pt idx="14612">24</cx:pt>
          <cx:pt idx="14613">24</cx:pt>
          <cx:pt idx="14614">24</cx:pt>
          <cx:pt idx="14615">24</cx:pt>
          <cx:pt idx="14616">24</cx:pt>
          <cx:pt idx="14617">40</cx:pt>
          <cx:pt idx="14618">40</cx:pt>
          <cx:pt idx="14619">40</cx:pt>
          <cx:pt idx="14620">40</cx:pt>
          <cx:pt idx="14621">40</cx:pt>
          <cx:pt idx="14622">40</cx:pt>
          <cx:pt idx="14623">40</cx:pt>
          <cx:pt idx="14624">69</cx:pt>
          <cx:pt idx="14625">69</cx:pt>
          <cx:pt idx="14626">69</cx:pt>
          <cx:pt idx="14627">69</cx:pt>
          <cx:pt idx="14628">69</cx:pt>
          <cx:pt idx="14629">69</cx:pt>
          <cx:pt idx="14630">54</cx:pt>
          <cx:pt idx="14631">54</cx:pt>
          <cx:pt idx="14632">54</cx:pt>
          <cx:pt idx="14633">54</cx:pt>
          <cx:pt idx="14634">54</cx:pt>
          <cx:pt idx="14635">54</cx:pt>
          <cx:pt idx="14636">42</cx:pt>
          <cx:pt idx="14637">42</cx:pt>
          <cx:pt idx="14638">64</cx:pt>
          <cx:pt idx="14639">64</cx:pt>
          <cx:pt idx="14640">64</cx:pt>
          <cx:pt idx="14641">64</cx:pt>
          <cx:pt idx="14642">64</cx:pt>
          <cx:pt idx="14643">64</cx:pt>
          <cx:pt idx="14644">60</cx:pt>
          <cx:pt idx="14645">60</cx:pt>
          <cx:pt idx="14646">60</cx:pt>
          <cx:pt idx="14647">61</cx:pt>
          <cx:pt idx="14648">61</cx:pt>
          <cx:pt idx="14649">36</cx:pt>
          <cx:pt idx="14650">36</cx:pt>
          <cx:pt idx="14651">36</cx:pt>
          <cx:pt idx="14652">36</cx:pt>
          <cx:pt idx="14653">50</cx:pt>
          <cx:pt idx="14654">50</cx:pt>
          <cx:pt idx="14655">50</cx:pt>
          <cx:pt idx="14656">50</cx:pt>
          <cx:pt idx="14657">50</cx:pt>
          <cx:pt idx="14658">50</cx:pt>
          <cx:pt idx="14659">50</cx:pt>
          <cx:pt idx="14660">50</cx:pt>
          <cx:pt idx="14661">55</cx:pt>
          <cx:pt idx="14662">55</cx:pt>
          <cx:pt idx="14663">55</cx:pt>
          <cx:pt idx="14664">55</cx:pt>
          <cx:pt idx="14665">55</cx:pt>
          <cx:pt idx="14666">55</cx:pt>
          <cx:pt idx="14667">55</cx:pt>
          <cx:pt idx="14668">38</cx:pt>
          <cx:pt idx="14669">38</cx:pt>
          <cx:pt idx="14670">38</cx:pt>
          <cx:pt idx="14671">28</cx:pt>
          <cx:pt idx="14672">28</cx:pt>
          <cx:pt idx="14673">28</cx:pt>
          <cx:pt idx="14674">24</cx:pt>
          <cx:pt idx="14675">24</cx:pt>
          <cx:pt idx="14676">24</cx:pt>
          <cx:pt idx="14677">40</cx:pt>
          <cx:pt idx="14678">40</cx:pt>
          <cx:pt idx="14679">40</cx:pt>
          <cx:pt idx="14680">40</cx:pt>
          <cx:pt idx="14681">40</cx:pt>
          <cx:pt idx="14682">62</cx:pt>
          <cx:pt idx="14683">62</cx:pt>
          <cx:pt idx="14684">62</cx:pt>
          <cx:pt idx="14685">62</cx:pt>
          <cx:pt idx="14686">62</cx:pt>
          <cx:pt idx="14687">57</cx:pt>
          <cx:pt idx="14688">69</cx:pt>
          <cx:pt idx="14689">34</cx:pt>
          <cx:pt idx="14690">34</cx:pt>
          <cx:pt idx="14691">34</cx:pt>
          <cx:pt idx="14692">34</cx:pt>
          <cx:pt idx="14693">34</cx:pt>
          <cx:pt idx="14694">34</cx:pt>
          <cx:pt idx="14695">32</cx:pt>
          <cx:pt idx="14696">32</cx:pt>
          <cx:pt idx="14697">32</cx:pt>
          <cx:pt idx="14698">32</cx:pt>
          <cx:pt idx="14699">32</cx:pt>
          <cx:pt idx="14700">32</cx:pt>
          <cx:pt idx="14701">32</cx:pt>
          <cx:pt idx="14702">32</cx:pt>
          <cx:pt idx="14703">32</cx:pt>
          <cx:pt idx="14704">32</cx:pt>
          <cx:pt idx="14705">57</cx:pt>
          <cx:pt idx="14706">57</cx:pt>
          <cx:pt idx="14707">63</cx:pt>
          <cx:pt idx="14708">63</cx:pt>
          <cx:pt idx="14709">63</cx:pt>
          <cx:pt idx="14710">63</cx:pt>
          <cx:pt idx="14711">63</cx:pt>
          <cx:pt idx="14712">63</cx:pt>
          <cx:pt idx="14713">63</cx:pt>
          <cx:pt idx="14714">63</cx:pt>
          <cx:pt idx="14715">63</cx:pt>
          <cx:pt idx="14716">25</cx:pt>
          <cx:pt idx="14717">25</cx:pt>
          <cx:pt idx="14718">25</cx:pt>
          <cx:pt idx="14719">25</cx:pt>
          <cx:pt idx="14720">25</cx:pt>
          <cx:pt idx="14721">21</cx:pt>
          <cx:pt idx="14722">61</cx:pt>
          <cx:pt idx="14723">63</cx:pt>
          <cx:pt idx="14724">63</cx:pt>
          <cx:pt idx="14725">22</cx:pt>
          <cx:pt idx="14726">22</cx:pt>
          <cx:pt idx="14727">22</cx:pt>
          <cx:pt idx="14728">22</cx:pt>
          <cx:pt idx="14729">22</cx:pt>
          <cx:pt idx="14730">22</cx:pt>
          <cx:pt idx="14731">22</cx:pt>
          <cx:pt idx="14732">22</cx:pt>
          <cx:pt idx="14733">22</cx:pt>
          <cx:pt idx="14734">22</cx:pt>
          <cx:pt idx="14735">63</cx:pt>
          <cx:pt idx="14736">63</cx:pt>
          <cx:pt idx="14737">63</cx:pt>
          <cx:pt idx="14738">63</cx:pt>
          <cx:pt idx="14739">63</cx:pt>
          <cx:pt idx="14740">63</cx:pt>
          <cx:pt idx="14741">63</cx:pt>
          <cx:pt idx="14742">63</cx:pt>
          <cx:pt idx="14743">63</cx:pt>
          <cx:pt idx="14744">63</cx:pt>
          <cx:pt idx="14745">30</cx:pt>
          <cx:pt idx="14746">30</cx:pt>
          <cx:pt idx="14747">30</cx:pt>
          <cx:pt idx="14748">30</cx:pt>
          <cx:pt idx="14749">30</cx:pt>
          <cx:pt idx="14750">30</cx:pt>
          <cx:pt idx="14751">30</cx:pt>
          <cx:pt idx="14752">30</cx:pt>
          <cx:pt idx="14753">18</cx:pt>
          <cx:pt idx="14754">18</cx:pt>
          <cx:pt idx="14755">18</cx:pt>
          <cx:pt idx="14756">18</cx:pt>
          <cx:pt idx="14757">18</cx:pt>
          <cx:pt idx="14758">18</cx:pt>
          <cx:pt idx="14759">18</cx:pt>
          <cx:pt idx="14760">50</cx:pt>
          <cx:pt idx="14761">50</cx:pt>
          <cx:pt idx="14762">50</cx:pt>
          <cx:pt idx="14763">50</cx:pt>
          <cx:pt idx="14764">50</cx:pt>
          <cx:pt idx="14765">50</cx:pt>
          <cx:pt idx="14766">50</cx:pt>
          <cx:pt idx="14767">50</cx:pt>
          <cx:pt idx="14768">19</cx:pt>
          <cx:pt idx="14769">19</cx:pt>
          <cx:pt idx="14770">19</cx:pt>
          <cx:pt idx="14771">19</cx:pt>
          <cx:pt idx="14772">19</cx:pt>
          <cx:pt idx="14773">19</cx:pt>
          <cx:pt idx="14774">19</cx:pt>
          <cx:pt idx="14775">19</cx:pt>
          <cx:pt idx="14776">19</cx:pt>
          <cx:pt idx="14777">63</cx:pt>
          <cx:pt idx="14778">30</cx:pt>
          <cx:pt idx="14779">30</cx:pt>
          <cx:pt idx="14780">30</cx:pt>
          <cx:pt idx="14781">30</cx:pt>
          <cx:pt idx="14782">30</cx:pt>
          <cx:pt idx="14783">30</cx:pt>
          <cx:pt idx="14784">30</cx:pt>
          <cx:pt idx="14785">30</cx:pt>
          <cx:pt idx="14786">51</cx:pt>
          <cx:pt idx="14787">51</cx:pt>
          <cx:pt idx="14788">51</cx:pt>
          <cx:pt idx="14789">51</cx:pt>
          <cx:pt idx="14790">51</cx:pt>
          <cx:pt idx="14791">51</cx:pt>
          <cx:pt idx="14792">33</cx:pt>
          <cx:pt idx="14793">33</cx:pt>
          <cx:pt idx="14794">33</cx:pt>
          <cx:pt idx="14795">33</cx:pt>
          <cx:pt idx="14796">33</cx:pt>
          <cx:pt idx="14797">33</cx:pt>
          <cx:pt idx="14798">33</cx:pt>
          <cx:pt idx="14799">43</cx:pt>
          <cx:pt idx="14800">43</cx:pt>
          <cx:pt idx="14801">43</cx:pt>
          <cx:pt idx="14802">43</cx:pt>
          <cx:pt idx="14803">43</cx:pt>
          <cx:pt idx="14804">43</cx:pt>
          <cx:pt idx="14805">30</cx:pt>
          <cx:pt idx="14806">30</cx:pt>
          <cx:pt idx="14807">30</cx:pt>
          <cx:pt idx="14808">30</cx:pt>
          <cx:pt idx="14809">30</cx:pt>
          <cx:pt idx="14810">43</cx:pt>
          <cx:pt idx="14811">43</cx:pt>
          <cx:pt idx="14812">43</cx:pt>
          <cx:pt idx="14813">49</cx:pt>
          <cx:pt idx="14814">49</cx:pt>
          <cx:pt idx="14815">49</cx:pt>
          <cx:pt idx="14816">49</cx:pt>
          <cx:pt idx="14817">49</cx:pt>
          <cx:pt idx="14818">47</cx:pt>
          <cx:pt idx="14819">47</cx:pt>
          <cx:pt idx="14820">47</cx:pt>
          <cx:pt idx="14821">47</cx:pt>
          <cx:pt idx="14822">47</cx:pt>
          <cx:pt idx="14823">47</cx:pt>
          <cx:pt idx="14824">47</cx:pt>
          <cx:pt idx="14825">57</cx:pt>
          <cx:pt idx="14826">57</cx:pt>
          <cx:pt idx="14827">57</cx:pt>
          <cx:pt idx="14828">57</cx:pt>
          <cx:pt idx="14829">57</cx:pt>
          <cx:pt idx="14830">57</cx:pt>
          <cx:pt idx="14831">57</cx:pt>
          <cx:pt idx="14832">57</cx:pt>
          <cx:pt idx="14833">57</cx:pt>
          <cx:pt idx="14834">57</cx:pt>
          <cx:pt idx="14835">51</cx:pt>
          <cx:pt idx="14836">51</cx:pt>
          <cx:pt idx="14837">51</cx:pt>
          <cx:pt idx="14838">51</cx:pt>
          <cx:pt idx="14839">51</cx:pt>
          <cx:pt idx="14840">51</cx:pt>
          <cx:pt idx="14841">51</cx:pt>
          <cx:pt idx="14842">51</cx:pt>
          <cx:pt idx="14843">67</cx:pt>
          <cx:pt idx="14844">67</cx:pt>
          <cx:pt idx="14845">67</cx:pt>
          <cx:pt idx="14846">29</cx:pt>
          <cx:pt idx="14847">29</cx:pt>
          <cx:pt idx="14848">29</cx:pt>
          <cx:pt idx="14849">29</cx:pt>
          <cx:pt idx="14850">29</cx:pt>
          <cx:pt idx="14851">29</cx:pt>
          <cx:pt idx="14852">29</cx:pt>
          <cx:pt idx="14853">29</cx:pt>
          <cx:pt idx="14854">29</cx:pt>
          <cx:pt idx="14855">51</cx:pt>
          <cx:pt idx="14856">51</cx:pt>
          <cx:pt idx="14857">51</cx:pt>
          <cx:pt idx="14858">20</cx:pt>
          <cx:pt idx="14859">20</cx:pt>
          <cx:pt idx="14860">20</cx:pt>
          <cx:pt idx="14861">20</cx:pt>
          <cx:pt idx="14862">20</cx:pt>
          <cx:pt idx="14863">20</cx:pt>
          <cx:pt idx="14864">20</cx:pt>
          <cx:pt idx="14865">52</cx:pt>
          <cx:pt idx="14866">52</cx:pt>
          <cx:pt idx="14867">52</cx:pt>
          <cx:pt idx="14868">25</cx:pt>
          <cx:pt idx="14869">25</cx:pt>
          <cx:pt idx="14870">25</cx:pt>
          <cx:pt idx="14871">25</cx:pt>
          <cx:pt idx="14872">25</cx:pt>
          <cx:pt idx="14873">25</cx:pt>
          <cx:pt idx="14874">25</cx:pt>
          <cx:pt idx="14875">25</cx:pt>
          <cx:pt idx="14876">25</cx:pt>
          <cx:pt idx="14877">25</cx:pt>
          <cx:pt idx="14878">48</cx:pt>
          <cx:pt idx="14879">48</cx:pt>
          <cx:pt idx="14880">63</cx:pt>
          <cx:pt idx="14881">63</cx:pt>
          <cx:pt idx="14882">63</cx:pt>
          <cx:pt idx="14883">63</cx:pt>
          <cx:pt idx="14884">25</cx:pt>
          <cx:pt idx="14885">25</cx:pt>
          <cx:pt idx="14886">29</cx:pt>
          <cx:pt idx="14887">29</cx:pt>
          <cx:pt idx="14888">29</cx:pt>
          <cx:pt idx="14889">29</cx:pt>
          <cx:pt idx="14890">29</cx:pt>
          <cx:pt idx="14891">29</cx:pt>
          <cx:pt idx="14892">29</cx:pt>
          <cx:pt idx="14893">27</cx:pt>
          <cx:pt idx="14894">27</cx:pt>
          <cx:pt idx="14895">27</cx:pt>
          <cx:pt idx="14896">27</cx:pt>
          <cx:pt idx="14897">27</cx:pt>
          <cx:pt idx="14898">27</cx:pt>
          <cx:pt idx="14899">52</cx:pt>
          <cx:pt idx="14900">52</cx:pt>
          <cx:pt idx="14901">52</cx:pt>
          <cx:pt idx="14902">52</cx:pt>
          <cx:pt idx="14903">52</cx:pt>
          <cx:pt idx="14904">52</cx:pt>
          <cx:pt idx="14905">52</cx:pt>
          <cx:pt idx="14906">52</cx:pt>
          <cx:pt idx="14907">52</cx:pt>
          <cx:pt idx="14908">52</cx:pt>
          <cx:pt idx="14909">67</cx:pt>
          <cx:pt idx="14910">67</cx:pt>
          <cx:pt idx="14911">67</cx:pt>
          <cx:pt idx="14912">67</cx:pt>
          <cx:pt idx="14913">67</cx:pt>
          <cx:pt idx="14914">67</cx:pt>
          <cx:pt idx="14915">67</cx:pt>
          <cx:pt idx="14916">67</cx:pt>
          <cx:pt idx="14917">67</cx:pt>
          <cx:pt idx="14918">67</cx:pt>
          <cx:pt idx="14919">36</cx:pt>
          <cx:pt idx="14920">36</cx:pt>
          <cx:pt idx="14921">36</cx:pt>
          <cx:pt idx="14922">36</cx:pt>
          <cx:pt idx="14923">36</cx:pt>
          <cx:pt idx="14924">36</cx:pt>
          <cx:pt idx="14925">36</cx:pt>
          <cx:pt idx="14926">36</cx:pt>
          <cx:pt idx="14927">36</cx:pt>
          <cx:pt idx="14928">36</cx:pt>
          <cx:pt idx="14929">26</cx:pt>
          <cx:pt idx="14930">26</cx:pt>
          <cx:pt idx="14931">63</cx:pt>
          <cx:pt idx="14932">63</cx:pt>
          <cx:pt idx="14933">63</cx:pt>
          <cx:pt idx="14934">63</cx:pt>
          <cx:pt idx="14935">63</cx:pt>
          <cx:pt idx="14936">63</cx:pt>
          <cx:pt idx="14937">63</cx:pt>
          <cx:pt idx="14938">63</cx:pt>
          <cx:pt idx="14939">63</cx:pt>
          <cx:pt idx="14940">46</cx:pt>
          <cx:pt idx="14941">46</cx:pt>
          <cx:pt idx="14942">46</cx:pt>
          <cx:pt idx="14943">46</cx:pt>
          <cx:pt idx="14944">46</cx:pt>
          <cx:pt idx="14945">46</cx:pt>
          <cx:pt idx="14946">46</cx:pt>
          <cx:pt idx="14947">46</cx:pt>
          <cx:pt idx="14948">29</cx:pt>
          <cx:pt idx="14949">29</cx:pt>
          <cx:pt idx="14950">29</cx:pt>
          <cx:pt idx="14951">29</cx:pt>
          <cx:pt idx="14952">29</cx:pt>
          <cx:pt idx="14953">42</cx:pt>
          <cx:pt idx="14954">42</cx:pt>
          <cx:pt idx="14955">42</cx:pt>
          <cx:pt idx="14956">42</cx:pt>
          <cx:pt idx="14957">42</cx:pt>
          <cx:pt idx="14958">69</cx:pt>
          <cx:pt idx="14959">69</cx:pt>
          <cx:pt idx="14960">69</cx:pt>
          <cx:pt idx="14961">69</cx:pt>
          <cx:pt idx="14962">69</cx:pt>
          <cx:pt idx="14963">69</cx:pt>
          <cx:pt idx="14964">69</cx:pt>
          <cx:pt idx="14965">69</cx:pt>
          <cx:pt idx="14966">69</cx:pt>
          <cx:pt idx="14967">27</cx:pt>
          <cx:pt idx="14968">27</cx:pt>
          <cx:pt idx="14969">27</cx:pt>
          <cx:pt idx="14970">27</cx:pt>
          <cx:pt idx="14971">41</cx:pt>
          <cx:pt idx="14972">41</cx:pt>
          <cx:pt idx="14973">41</cx:pt>
          <cx:pt idx="14974">41</cx:pt>
          <cx:pt idx="14975">18</cx:pt>
          <cx:pt idx="14976">18</cx:pt>
          <cx:pt idx="14977">18</cx:pt>
          <cx:pt idx="14978">18</cx:pt>
          <cx:pt idx="14979">18</cx:pt>
          <cx:pt idx="14980">18</cx:pt>
          <cx:pt idx="14981">18</cx:pt>
          <cx:pt idx="14982">18</cx:pt>
          <cx:pt idx="14983">18</cx:pt>
          <cx:pt idx="14984">37</cx:pt>
          <cx:pt idx="14985">37</cx:pt>
          <cx:pt idx="14986">37</cx:pt>
          <cx:pt idx="14987">37</cx:pt>
          <cx:pt idx="14988">37</cx:pt>
          <cx:pt idx="14989">37</cx:pt>
          <cx:pt idx="14990">37</cx:pt>
          <cx:pt idx="14991">37</cx:pt>
          <cx:pt idx="14992">37</cx:pt>
          <cx:pt idx="14993">37</cx:pt>
          <cx:pt idx="14994">21</cx:pt>
          <cx:pt idx="14995">21</cx:pt>
          <cx:pt idx="14996">21</cx:pt>
          <cx:pt idx="14997">21</cx:pt>
          <cx:pt idx="14998">21</cx:pt>
          <cx:pt idx="14999">21</cx:pt>
          <cx:pt idx="15000">21</cx:pt>
          <cx:pt idx="15001">21</cx:pt>
          <cx:pt idx="15002">21</cx:pt>
          <cx:pt idx="15003">49</cx:pt>
          <cx:pt idx="15004">49</cx:pt>
          <cx:pt idx="15005">49</cx:pt>
          <cx:pt idx="15006">49</cx:pt>
          <cx:pt idx="15007">49</cx:pt>
          <cx:pt idx="15008">49</cx:pt>
          <cx:pt idx="15009">49</cx:pt>
          <cx:pt idx="15010">24</cx:pt>
          <cx:pt idx="15011">24</cx:pt>
          <cx:pt idx="15012">24</cx:pt>
          <cx:pt idx="15013">24</cx:pt>
          <cx:pt idx="15014">57</cx:pt>
          <cx:pt idx="15015">57</cx:pt>
          <cx:pt idx="15016">33</cx:pt>
          <cx:pt idx="15017">33</cx:pt>
          <cx:pt idx="15018">33</cx:pt>
          <cx:pt idx="15019">33</cx:pt>
          <cx:pt idx="15020">33</cx:pt>
          <cx:pt idx="15021">33</cx:pt>
          <cx:pt idx="15022">33</cx:pt>
          <cx:pt idx="15023">22</cx:pt>
          <cx:pt idx="15024">22</cx:pt>
          <cx:pt idx="15025">22</cx:pt>
          <cx:pt idx="15026">22</cx:pt>
          <cx:pt idx="15027">22</cx:pt>
          <cx:pt idx="15028">22</cx:pt>
          <cx:pt idx="15029">22</cx:pt>
          <cx:pt idx="15030">39</cx:pt>
          <cx:pt idx="15031">39</cx:pt>
          <cx:pt idx="15032">39</cx:pt>
          <cx:pt idx="15033">39</cx:pt>
          <cx:pt idx="15034">39</cx:pt>
          <cx:pt idx="15035">39</cx:pt>
          <cx:pt idx="15036">45</cx:pt>
          <cx:pt idx="15037">45</cx:pt>
          <cx:pt idx="15038">45</cx:pt>
          <cx:pt idx="15039">45</cx:pt>
          <cx:pt idx="15040">45</cx:pt>
          <cx:pt idx="15041">45</cx:pt>
          <cx:pt idx="15042">45</cx:pt>
          <cx:pt idx="15043">45</cx:pt>
          <cx:pt idx="15044">58</cx:pt>
          <cx:pt idx="15045">58</cx:pt>
          <cx:pt idx="15046">58</cx:pt>
          <cx:pt idx="15047">58</cx:pt>
          <cx:pt idx="15048">58</cx:pt>
          <cx:pt idx="15049">58</cx:pt>
          <cx:pt idx="15050">58</cx:pt>
          <cx:pt idx="15051">58</cx:pt>
          <cx:pt idx="15052">58</cx:pt>
          <cx:pt idx="15053">46</cx:pt>
          <cx:pt idx="15054">46</cx:pt>
          <cx:pt idx="15055">46</cx:pt>
          <cx:pt idx="15056">46</cx:pt>
          <cx:pt idx="15057">46</cx:pt>
          <cx:pt idx="15058">46</cx:pt>
          <cx:pt idx="15059">46</cx:pt>
          <cx:pt idx="15060">46</cx:pt>
          <cx:pt idx="15061">46</cx:pt>
          <cx:pt idx="15062">46</cx:pt>
          <cx:pt idx="15063">29</cx:pt>
          <cx:pt idx="15064">52</cx:pt>
          <cx:pt idx="15065">44</cx:pt>
          <cx:pt idx="15066">57</cx:pt>
          <cx:pt idx="15067">57</cx:pt>
          <cx:pt idx="15068">57</cx:pt>
          <cx:pt idx="15069">26</cx:pt>
          <cx:pt idx="15070">26</cx:pt>
          <cx:pt idx="15071">26</cx:pt>
          <cx:pt idx="15072">26</cx:pt>
          <cx:pt idx="15073">26</cx:pt>
          <cx:pt idx="15074">68</cx:pt>
          <cx:pt idx="15075">68</cx:pt>
          <cx:pt idx="15076">68</cx:pt>
          <cx:pt idx="15077">68</cx:pt>
          <cx:pt idx="15078">68</cx:pt>
          <cx:pt idx="15079">68</cx:pt>
          <cx:pt idx="15080">47</cx:pt>
          <cx:pt idx="15081">47</cx:pt>
          <cx:pt idx="15082">47</cx:pt>
          <cx:pt idx="15083">47</cx:pt>
          <cx:pt idx="15084">47</cx:pt>
          <cx:pt idx="15085">47</cx:pt>
          <cx:pt idx="15086">47</cx:pt>
          <cx:pt idx="15087">47</cx:pt>
          <cx:pt idx="15088">47</cx:pt>
          <cx:pt idx="15089">29</cx:pt>
          <cx:pt idx="15090">29</cx:pt>
          <cx:pt idx="15091">29</cx:pt>
          <cx:pt idx="15092">29</cx:pt>
          <cx:pt idx="15093">62</cx:pt>
          <cx:pt idx="15094">62</cx:pt>
          <cx:pt idx="15095">62</cx:pt>
          <cx:pt idx="15096">62</cx:pt>
          <cx:pt idx="15097">62</cx:pt>
          <cx:pt idx="15098">62</cx:pt>
          <cx:pt idx="15099">62</cx:pt>
          <cx:pt idx="15100">64</cx:pt>
          <cx:pt idx="15101">64</cx:pt>
          <cx:pt idx="15102">64</cx:pt>
          <cx:pt idx="15103">64</cx:pt>
          <cx:pt idx="15104">64</cx:pt>
          <cx:pt idx="15105">64</cx:pt>
          <cx:pt idx="15106">64</cx:pt>
          <cx:pt idx="15107">64</cx:pt>
          <cx:pt idx="15108">64</cx:pt>
          <cx:pt idx="15109">50</cx:pt>
          <cx:pt idx="15110">50</cx:pt>
          <cx:pt idx="15111">50</cx:pt>
          <cx:pt idx="15112">50</cx:pt>
          <cx:pt idx="15113">50</cx:pt>
          <cx:pt idx="15114">50</cx:pt>
          <cx:pt idx="15115">50</cx:pt>
          <cx:pt idx="15116">50</cx:pt>
          <cx:pt idx="15117">62</cx:pt>
          <cx:pt idx="15118">39</cx:pt>
          <cx:pt idx="15119">39</cx:pt>
          <cx:pt idx="15120">39</cx:pt>
          <cx:pt idx="15121">39</cx:pt>
          <cx:pt idx="15122">39</cx:pt>
          <cx:pt idx="15123">39</cx:pt>
          <cx:pt idx="15124">39</cx:pt>
          <cx:pt idx="15125">39</cx:pt>
          <cx:pt idx="15126">39</cx:pt>
          <cx:pt idx="15127">37</cx:pt>
          <cx:pt idx="15128">37</cx:pt>
          <cx:pt idx="15129">37</cx:pt>
          <cx:pt idx="15130">57</cx:pt>
          <cx:pt idx="15131">33</cx:pt>
          <cx:pt idx="15132">33</cx:pt>
          <cx:pt idx="15133">33</cx:pt>
          <cx:pt idx="15134">33</cx:pt>
          <cx:pt idx="15135">33</cx:pt>
          <cx:pt idx="15136">33</cx:pt>
          <cx:pt idx="15137">33</cx:pt>
          <cx:pt idx="15138">33</cx:pt>
          <cx:pt idx="15139">33</cx:pt>
          <cx:pt idx="15140">33</cx:pt>
          <cx:pt idx="15141">39</cx:pt>
          <cx:pt idx="15142">39</cx:pt>
          <cx:pt idx="15143">39</cx:pt>
          <cx:pt idx="15144">39</cx:pt>
          <cx:pt idx="15145">39</cx:pt>
          <cx:pt idx="15146">52</cx:pt>
          <cx:pt idx="15147">52</cx:pt>
          <cx:pt idx="15148">52</cx:pt>
          <cx:pt idx="15149">52</cx:pt>
          <cx:pt idx="15150">52</cx:pt>
          <cx:pt idx="15151">52</cx:pt>
          <cx:pt idx="15152">52</cx:pt>
          <cx:pt idx="15153">52</cx:pt>
          <cx:pt idx="15154">52</cx:pt>
          <cx:pt idx="15155">26</cx:pt>
          <cx:pt idx="15156">26</cx:pt>
          <cx:pt idx="15157">26</cx:pt>
          <cx:pt idx="15158">26</cx:pt>
          <cx:pt idx="15159">26</cx:pt>
          <cx:pt idx="15160">26</cx:pt>
          <cx:pt idx="15161">26</cx:pt>
          <cx:pt idx="15162">26</cx:pt>
          <cx:pt idx="15163">26</cx:pt>
          <cx:pt idx="15164">29</cx:pt>
          <cx:pt idx="15165">30</cx:pt>
          <cx:pt idx="15166">30</cx:pt>
          <cx:pt idx="15167">30</cx:pt>
          <cx:pt idx="15168">30</cx:pt>
          <cx:pt idx="15169">30</cx:pt>
          <cx:pt idx="15170">30</cx:pt>
          <cx:pt idx="15171">30</cx:pt>
          <cx:pt idx="15172">30</cx:pt>
          <cx:pt idx="15173">18</cx:pt>
          <cx:pt idx="15174">18</cx:pt>
          <cx:pt idx="15175">18</cx:pt>
          <cx:pt idx="15176">18</cx:pt>
          <cx:pt idx="15177">18</cx:pt>
          <cx:pt idx="15178">18</cx:pt>
          <cx:pt idx="15179">55</cx:pt>
          <cx:pt idx="15180">55</cx:pt>
          <cx:pt idx="15181">55</cx:pt>
          <cx:pt idx="15182">55</cx:pt>
          <cx:pt idx="15183">55</cx:pt>
          <cx:pt idx="15184">55</cx:pt>
          <cx:pt idx="15185">66</cx:pt>
          <cx:pt idx="15186">66</cx:pt>
          <cx:pt idx="15187">66</cx:pt>
          <cx:pt idx="15188">66</cx:pt>
          <cx:pt idx="15189">66</cx:pt>
          <cx:pt idx="15190">66</cx:pt>
          <cx:pt idx="15191">66</cx:pt>
          <cx:pt idx="15192">25</cx:pt>
          <cx:pt idx="15193">25</cx:pt>
          <cx:pt idx="15194">25</cx:pt>
          <cx:pt idx="15195">25</cx:pt>
          <cx:pt idx="15196">25</cx:pt>
          <cx:pt idx="15197">25</cx:pt>
          <cx:pt idx="15198">25</cx:pt>
          <cx:pt idx="15199">25</cx:pt>
          <cx:pt idx="15200">25</cx:pt>
          <cx:pt idx="15201">25</cx:pt>
          <cx:pt idx="15202">20</cx:pt>
          <cx:pt idx="15203">20</cx:pt>
          <cx:pt idx="15204">20</cx:pt>
          <cx:pt idx="15205">66</cx:pt>
          <cx:pt idx="15206">66</cx:pt>
          <cx:pt idx="15207">66</cx:pt>
          <cx:pt idx="15208">66</cx:pt>
          <cx:pt idx="15209">66</cx:pt>
          <cx:pt idx="15210">66</cx:pt>
          <cx:pt idx="15211">65</cx:pt>
          <cx:pt idx="15212">48</cx:pt>
          <cx:pt idx="15213">48</cx:pt>
          <cx:pt idx="15214">48</cx:pt>
          <cx:pt idx="15215">48</cx:pt>
          <cx:pt idx="15216">48</cx:pt>
          <cx:pt idx="15217">48</cx:pt>
          <cx:pt idx="15218">48</cx:pt>
          <cx:pt idx="15219">48</cx:pt>
          <cx:pt idx="15220">48</cx:pt>
          <cx:pt idx="15221">48</cx:pt>
          <cx:pt idx="15222">48</cx:pt>
          <cx:pt idx="15223">48</cx:pt>
          <cx:pt idx="15224">48</cx:pt>
          <cx:pt idx="15225">48</cx:pt>
          <cx:pt idx="15226">48</cx:pt>
          <cx:pt idx="15227">48</cx:pt>
          <cx:pt idx="15228">48</cx:pt>
          <cx:pt idx="15229">48</cx:pt>
          <cx:pt idx="15230">19</cx:pt>
          <cx:pt idx="15231">19</cx:pt>
          <cx:pt idx="15232">19</cx:pt>
          <cx:pt idx="15233">19</cx:pt>
          <cx:pt idx="15234">19</cx:pt>
          <cx:pt idx="15235">19</cx:pt>
          <cx:pt idx="15236">19</cx:pt>
          <cx:pt idx="15237">19</cx:pt>
          <cx:pt idx="15238">34</cx:pt>
          <cx:pt idx="15239">34</cx:pt>
          <cx:pt idx="15240">34</cx:pt>
          <cx:pt idx="15241">34</cx:pt>
          <cx:pt idx="15242">62</cx:pt>
          <cx:pt idx="15243">62</cx:pt>
          <cx:pt idx="15244">45</cx:pt>
          <cx:pt idx="15245">45</cx:pt>
          <cx:pt idx="15246">45</cx:pt>
          <cx:pt idx="15247">45</cx:pt>
          <cx:pt idx="15248">45</cx:pt>
          <cx:pt idx="15249">45</cx:pt>
          <cx:pt idx="15250">45</cx:pt>
          <cx:pt idx="15251">45</cx:pt>
          <cx:pt idx="15252">45</cx:pt>
          <cx:pt idx="15253">22</cx:pt>
          <cx:pt idx="15254">22</cx:pt>
          <cx:pt idx="15255">22</cx:pt>
          <cx:pt idx="15256">54</cx:pt>
          <cx:pt idx="15257">54</cx:pt>
          <cx:pt idx="15258">54</cx:pt>
          <cx:pt idx="15259">54</cx:pt>
          <cx:pt idx="15260">54</cx:pt>
          <cx:pt idx="15261">54</cx:pt>
          <cx:pt idx="15262">54</cx:pt>
          <cx:pt idx="15263">54</cx:pt>
          <cx:pt idx="15264">54</cx:pt>
          <cx:pt idx="15265">67</cx:pt>
          <cx:pt idx="15266">67</cx:pt>
          <cx:pt idx="15267">67</cx:pt>
          <cx:pt idx="15268">68</cx:pt>
          <cx:pt idx="15269">68</cx:pt>
          <cx:pt idx="15270">68</cx:pt>
          <cx:pt idx="15271">68</cx:pt>
          <cx:pt idx="15272">68</cx:pt>
          <cx:pt idx="15273">65</cx:pt>
          <cx:pt idx="15274">65</cx:pt>
          <cx:pt idx="15275">65</cx:pt>
          <cx:pt idx="15276">53</cx:pt>
          <cx:pt idx="15277">53</cx:pt>
          <cx:pt idx="15278">53</cx:pt>
          <cx:pt idx="15279">32</cx:pt>
          <cx:pt idx="15280">32</cx:pt>
          <cx:pt idx="15281">32</cx:pt>
          <cx:pt idx="15282">32</cx:pt>
          <cx:pt idx="15283">32</cx:pt>
          <cx:pt idx="15284">32</cx:pt>
          <cx:pt idx="15285">32</cx:pt>
          <cx:pt idx="15286">32</cx:pt>
          <cx:pt idx="15287">32</cx:pt>
          <cx:pt idx="15288">32</cx:pt>
          <cx:pt idx="15289">23</cx:pt>
          <cx:pt idx="15290">40</cx:pt>
          <cx:pt idx="15291">40</cx:pt>
          <cx:pt idx="15292">40</cx:pt>
          <cx:pt idx="15293">40</cx:pt>
          <cx:pt idx="15294">40</cx:pt>
          <cx:pt idx="15295">40</cx:pt>
          <cx:pt idx="15296">40</cx:pt>
          <cx:pt idx="15297">40</cx:pt>
          <cx:pt idx="15298">40</cx:pt>
          <cx:pt idx="15299">40</cx:pt>
          <cx:pt idx="15300">59</cx:pt>
          <cx:pt idx="15301">59</cx:pt>
          <cx:pt idx="15302">59</cx:pt>
          <cx:pt idx="15303">25</cx:pt>
          <cx:pt idx="15304">25</cx:pt>
          <cx:pt idx="15305">25</cx:pt>
          <cx:pt idx="15306">25</cx:pt>
          <cx:pt idx="15307">63</cx:pt>
          <cx:pt idx="15308">63</cx:pt>
          <cx:pt idx="15309">63</cx:pt>
          <cx:pt idx="15310">63</cx:pt>
          <cx:pt idx="15311">63</cx:pt>
          <cx:pt idx="15312">63</cx:pt>
          <cx:pt idx="15313">63</cx:pt>
          <cx:pt idx="15314">57</cx:pt>
          <cx:pt idx="15315">57</cx:pt>
          <cx:pt idx="15316">57</cx:pt>
          <cx:pt idx="15317">44</cx:pt>
          <cx:pt idx="15318">44</cx:pt>
          <cx:pt idx="15319">44</cx:pt>
          <cx:pt idx="15320">44</cx:pt>
          <cx:pt idx="15321">44</cx:pt>
          <cx:pt idx="15322">44</cx:pt>
          <cx:pt idx="15323">44</cx:pt>
          <cx:pt idx="15324">43</cx:pt>
          <cx:pt idx="15325">43</cx:pt>
          <cx:pt idx="15326">37</cx:pt>
          <cx:pt idx="15327">37</cx:pt>
          <cx:pt idx="15328">37</cx:pt>
          <cx:pt idx="15329">37</cx:pt>
          <cx:pt idx="15330">37</cx:pt>
          <cx:pt idx="15331">37</cx:pt>
          <cx:pt idx="15332">37</cx:pt>
          <cx:pt idx="15333">37</cx:pt>
          <cx:pt idx="15334">37</cx:pt>
          <cx:pt idx="15335">37</cx:pt>
          <cx:pt idx="15336">38</cx:pt>
          <cx:pt idx="15337">38</cx:pt>
          <cx:pt idx="15338">38</cx:pt>
          <cx:pt idx="15339">38</cx:pt>
          <cx:pt idx="15340">38</cx:pt>
          <cx:pt idx="15341">50</cx:pt>
          <cx:pt idx="15342">50</cx:pt>
          <cx:pt idx="15343">50</cx:pt>
          <cx:pt idx="15344">50</cx:pt>
          <cx:pt idx="15345">50</cx:pt>
          <cx:pt idx="15346">50</cx:pt>
          <cx:pt idx="15347">50</cx:pt>
          <cx:pt idx="15348">18</cx:pt>
          <cx:pt idx="15349">18</cx:pt>
          <cx:pt idx="15350">18</cx:pt>
          <cx:pt idx="15351">18</cx:pt>
          <cx:pt idx="15352">18</cx:pt>
          <cx:pt idx="15353">18</cx:pt>
          <cx:pt idx="15354">18</cx:pt>
          <cx:pt idx="15355">18</cx:pt>
          <cx:pt idx="15356">18</cx:pt>
          <cx:pt idx="15357">24</cx:pt>
          <cx:pt idx="15358">24</cx:pt>
          <cx:pt idx="15359">24</cx:pt>
          <cx:pt idx="15360">24</cx:pt>
          <cx:pt idx="15361">24</cx:pt>
          <cx:pt idx="15362">24</cx:pt>
          <cx:pt idx="15363">24</cx:pt>
          <cx:pt idx="15364">24</cx:pt>
          <cx:pt idx="15365">24</cx:pt>
          <cx:pt idx="15366">59</cx:pt>
          <cx:pt idx="15367">59</cx:pt>
          <cx:pt idx="15368">59</cx:pt>
          <cx:pt idx="15369">59</cx:pt>
          <cx:pt idx="15370">59</cx:pt>
          <cx:pt idx="15371">59</cx:pt>
          <cx:pt idx="15372">59</cx:pt>
          <cx:pt idx="15373">59</cx:pt>
          <cx:pt idx="15374">59</cx:pt>
          <cx:pt idx="15375">47</cx:pt>
          <cx:pt idx="15376">47</cx:pt>
          <cx:pt idx="15377">18</cx:pt>
          <cx:pt idx="15378">18</cx:pt>
          <cx:pt idx="15379">18</cx:pt>
          <cx:pt idx="15380">18</cx:pt>
          <cx:pt idx="15381">18</cx:pt>
          <cx:pt idx="15382">42</cx:pt>
          <cx:pt idx="15383">42</cx:pt>
          <cx:pt idx="15384">42</cx:pt>
          <cx:pt idx="15385">42</cx:pt>
          <cx:pt idx="15386">42</cx:pt>
          <cx:pt idx="15387">35</cx:pt>
          <cx:pt idx="15388">35</cx:pt>
          <cx:pt idx="15389">62</cx:pt>
          <cx:pt idx="15390">62</cx:pt>
          <cx:pt idx="15391">62</cx:pt>
          <cx:pt idx="15392">62</cx:pt>
          <cx:pt idx="15393">62</cx:pt>
          <cx:pt idx="15394">62</cx:pt>
          <cx:pt idx="15395">62</cx:pt>
          <cx:pt idx="15396">22</cx:pt>
          <cx:pt idx="15397">22</cx:pt>
          <cx:pt idx="15398">22</cx:pt>
          <cx:pt idx="15399">45</cx:pt>
          <cx:pt idx="15400">45</cx:pt>
          <cx:pt idx="15401">45</cx:pt>
          <cx:pt idx="15402">45</cx:pt>
          <cx:pt idx="15403">48</cx:pt>
          <cx:pt idx="15404">48</cx:pt>
          <cx:pt idx="15405">48</cx:pt>
          <cx:pt idx="15406">48</cx:pt>
          <cx:pt idx="15407">48</cx:pt>
          <cx:pt idx="15408">34</cx:pt>
          <cx:pt idx="15409">34</cx:pt>
          <cx:pt idx="15410">34</cx:pt>
          <cx:pt idx="15411">34</cx:pt>
          <cx:pt idx="15412">34</cx:pt>
          <cx:pt idx="15413">34</cx:pt>
          <cx:pt idx="15414">20</cx:pt>
          <cx:pt idx="15415">20</cx:pt>
          <cx:pt idx="15416">59</cx:pt>
          <cx:pt idx="15417">59</cx:pt>
          <cx:pt idx="15418">59</cx:pt>
          <cx:pt idx="15419">59</cx:pt>
          <cx:pt idx="15420">59</cx:pt>
          <cx:pt idx="15421">59</cx:pt>
          <cx:pt idx="15422">59</cx:pt>
          <cx:pt idx="15423">48</cx:pt>
          <cx:pt idx="15424">48</cx:pt>
          <cx:pt idx="15425">48</cx:pt>
          <cx:pt idx="15426">48</cx:pt>
          <cx:pt idx="15427">48</cx:pt>
          <cx:pt idx="15428">61</cx:pt>
          <cx:pt idx="15429">50</cx:pt>
          <cx:pt idx="15430">50</cx:pt>
          <cx:pt idx="15431">50</cx:pt>
          <cx:pt idx="15432">50</cx:pt>
          <cx:pt idx="15433">27</cx:pt>
          <cx:pt idx="15434">27</cx:pt>
          <cx:pt idx="15435">27</cx:pt>
          <cx:pt idx="15436">27</cx:pt>
          <cx:pt idx="15437">27</cx:pt>
          <cx:pt idx="15438">27</cx:pt>
          <cx:pt idx="15439">27</cx:pt>
          <cx:pt idx="15440">27</cx:pt>
          <cx:pt idx="15441">43</cx:pt>
          <cx:pt idx="15442">43</cx:pt>
          <cx:pt idx="15443">43</cx:pt>
          <cx:pt idx="15444">43</cx:pt>
          <cx:pt idx="15445">58</cx:pt>
          <cx:pt idx="15446">58</cx:pt>
          <cx:pt idx="15447">58</cx:pt>
          <cx:pt idx="15448">58</cx:pt>
          <cx:pt idx="15449">58</cx:pt>
          <cx:pt idx="15450">58</cx:pt>
          <cx:pt idx="15451">65</cx:pt>
          <cx:pt idx="15452">65</cx:pt>
          <cx:pt idx="15453">65</cx:pt>
          <cx:pt idx="15454">65</cx:pt>
          <cx:pt idx="15455">49</cx:pt>
          <cx:pt idx="15456">49</cx:pt>
          <cx:pt idx="15457">49</cx:pt>
          <cx:pt idx="15458">49</cx:pt>
          <cx:pt idx="15459">49</cx:pt>
          <cx:pt idx="15460">49</cx:pt>
          <cx:pt idx="15461">49</cx:pt>
          <cx:pt idx="15462">49</cx:pt>
          <cx:pt idx="15463">49</cx:pt>
          <cx:pt idx="15464">63</cx:pt>
          <cx:pt idx="15465">42</cx:pt>
          <cx:pt idx="15466">42</cx:pt>
          <cx:pt idx="15467">34</cx:pt>
          <cx:pt idx="15468">34</cx:pt>
          <cx:pt idx="15469">34</cx:pt>
          <cx:pt idx="15470">34</cx:pt>
          <cx:pt idx="15471">34</cx:pt>
          <cx:pt idx="15472">34</cx:pt>
          <cx:pt idx="15473">64</cx:pt>
          <cx:pt idx="15474">64</cx:pt>
          <cx:pt idx="15475">64</cx:pt>
          <cx:pt idx="15476">31</cx:pt>
          <cx:pt idx="15477">31</cx:pt>
          <cx:pt idx="15478">31</cx:pt>
          <cx:pt idx="15479">31</cx:pt>
          <cx:pt idx="15480">31</cx:pt>
          <cx:pt idx="15481">31</cx:pt>
          <cx:pt idx="15482">31</cx:pt>
          <cx:pt idx="15483">31</cx:pt>
          <cx:pt idx="15484">32</cx:pt>
          <cx:pt idx="15485">32</cx:pt>
          <cx:pt idx="15486">32</cx:pt>
          <cx:pt idx="15487">32</cx:pt>
          <cx:pt idx="15488">32</cx:pt>
          <cx:pt idx="15489">32</cx:pt>
          <cx:pt idx="15490">18</cx:pt>
          <cx:pt idx="15491">18</cx:pt>
          <cx:pt idx="15492">18</cx:pt>
          <cx:pt idx="15493">18</cx:pt>
          <cx:pt idx="15494">18</cx:pt>
          <cx:pt idx="15495">59</cx:pt>
          <cx:pt idx="15496">59</cx:pt>
          <cx:pt idx="15497">59</cx:pt>
          <cx:pt idx="15498">59</cx:pt>
          <cx:pt idx="15499">59</cx:pt>
          <cx:pt idx="15500">59</cx:pt>
          <cx:pt idx="15501">59</cx:pt>
          <cx:pt idx="15502">59</cx:pt>
          <cx:pt idx="15503">38</cx:pt>
          <cx:pt idx="15504">38</cx:pt>
          <cx:pt idx="15505">38</cx:pt>
          <cx:pt idx="15506">38</cx:pt>
          <cx:pt idx="15507">38</cx:pt>
          <cx:pt idx="15508">21</cx:pt>
          <cx:pt idx="15509">25</cx:pt>
          <cx:pt idx="15510">25</cx:pt>
          <cx:pt idx="15511">25</cx:pt>
          <cx:pt idx="15512">29</cx:pt>
          <cx:pt idx="15513">29</cx:pt>
          <cx:pt idx="15514">29</cx:pt>
          <cx:pt idx="15515">29</cx:pt>
          <cx:pt idx="15516">29</cx:pt>
          <cx:pt idx="15517">29</cx:pt>
          <cx:pt idx="15518">29</cx:pt>
          <cx:pt idx="15519">29</cx:pt>
          <cx:pt idx="15520">29</cx:pt>
          <cx:pt idx="15521">29</cx:pt>
          <cx:pt idx="15522">25</cx:pt>
          <cx:pt idx="15523">24</cx:pt>
          <cx:pt idx="15524">24</cx:pt>
          <cx:pt idx="15525">24</cx:pt>
          <cx:pt idx="15526">24</cx:pt>
          <cx:pt idx="15527">24</cx:pt>
          <cx:pt idx="15528">24</cx:pt>
          <cx:pt idx="15529">24</cx:pt>
          <cx:pt idx="15530">24</cx:pt>
          <cx:pt idx="15531">24</cx:pt>
          <cx:pt idx="15532">18</cx:pt>
          <cx:pt idx="15533">18</cx:pt>
          <cx:pt idx="15534">18</cx:pt>
          <cx:pt idx="15535">18</cx:pt>
          <cx:pt idx="15536">19</cx:pt>
          <cx:pt idx="15537">19</cx:pt>
          <cx:pt idx="15538">19</cx:pt>
          <cx:pt idx="15539">19</cx:pt>
          <cx:pt idx="15540">19</cx:pt>
          <cx:pt idx="15541">60</cx:pt>
          <cx:pt idx="15542">35</cx:pt>
          <cx:pt idx="15543">35</cx:pt>
          <cx:pt idx="15544">35</cx:pt>
          <cx:pt idx="15545">35</cx:pt>
          <cx:pt idx="15546">35</cx:pt>
          <cx:pt idx="15547">19</cx:pt>
          <cx:pt idx="15548">19</cx:pt>
          <cx:pt idx="15549">19</cx:pt>
          <cx:pt idx="15550">19</cx:pt>
          <cx:pt idx="15551">29</cx:pt>
          <cx:pt idx="15552">29</cx:pt>
          <cx:pt idx="15553">29</cx:pt>
          <cx:pt idx="15554">29</cx:pt>
          <cx:pt idx="15555">29</cx:pt>
          <cx:pt idx="15556">29</cx:pt>
          <cx:pt idx="15557">29</cx:pt>
          <cx:pt idx="15558">29</cx:pt>
          <cx:pt idx="15559">29</cx:pt>
          <cx:pt idx="15560">29</cx:pt>
          <cx:pt idx="15561">36</cx:pt>
          <cx:pt idx="15562">36</cx:pt>
          <cx:pt idx="15563">25</cx:pt>
          <cx:pt idx="15564">25</cx:pt>
          <cx:pt idx="15565">25</cx:pt>
          <cx:pt idx="15566">62</cx:pt>
          <cx:pt idx="15567">62</cx:pt>
          <cx:pt idx="15568">55</cx:pt>
          <cx:pt idx="15569">55</cx:pt>
          <cx:pt idx="15570">55</cx:pt>
          <cx:pt idx="15571">55</cx:pt>
          <cx:pt idx="15572">55</cx:pt>
          <cx:pt idx="15573">55</cx:pt>
          <cx:pt idx="15574">55</cx:pt>
          <cx:pt idx="15575">55</cx:pt>
          <cx:pt idx="15576">29</cx:pt>
          <cx:pt idx="15577">29</cx:pt>
          <cx:pt idx="15578">29</cx:pt>
          <cx:pt idx="15579">29</cx:pt>
          <cx:pt idx="15580">29</cx:pt>
          <cx:pt idx="15581">29</cx:pt>
          <cx:pt idx="15582">39</cx:pt>
          <cx:pt idx="15583">39</cx:pt>
          <cx:pt idx="15584">39</cx:pt>
          <cx:pt idx="15585">39</cx:pt>
          <cx:pt idx="15586">39</cx:pt>
          <cx:pt idx="15587">39</cx:pt>
          <cx:pt idx="15588">39</cx:pt>
          <cx:pt idx="15589">39</cx:pt>
          <cx:pt idx="15590">56</cx:pt>
          <cx:pt idx="15591">56</cx:pt>
          <cx:pt idx="15592">56</cx:pt>
          <cx:pt idx="15593">56</cx:pt>
          <cx:pt idx="15594">56</cx:pt>
          <cx:pt idx="15595">56</cx:pt>
          <cx:pt idx="15596">37</cx:pt>
          <cx:pt idx="15597">37</cx:pt>
          <cx:pt idx="15598">37</cx:pt>
          <cx:pt idx="15599">37</cx:pt>
          <cx:pt idx="15600">37</cx:pt>
          <cx:pt idx="15601">37</cx:pt>
          <cx:pt idx="15602">37</cx:pt>
          <cx:pt idx="15603">37</cx:pt>
          <cx:pt idx="15604">37</cx:pt>
          <cx:pt idx="15605">37</cx:pt>
          <cx:pt idx="15606">32</cx:pt>
          <cx:pt idx="15607">32</cx:pt>
          <cx:pt idx="15608">32</cx:pt>
          <cx:pt idx="15609">32</cx:pt>
          <cx:pt idx="15610">32</cx:pt>
          <cx:pt idx="15611">32</cx:pt>
          <cx:pt idx="15612">32</cx:pt>
          <cx:pt idx="15613">32</cx:pt>
          <cx:pt idx="15614">32</cx:pt>
          <cx:pt idx="15615">32</cx:pt>
          <cx:pt idx="15616">68</cx:pt>
          <cx:pt idx="15617">68</cx:pt>
          <cx:pt idx="15618">68</cx:pt>
          <cx:pt idx="15619">68</cx:pt>
          <cx:pt idx="15620">68</cx:pt>
          <cx:pt idx="15621">68</cx:pt>
          <cx:pt idx="15622">68</cx:pt>
          <cx:pt idx="15623">66</cx:pt>
          <cx:pt idx="15624">66</cx:pt>
          <cx:pt idx="15625">66</cx:pt>
          <cx:pt idx="15626">66</cx:pt>
          <cx:pt idx="15627">66</cx:pt>
          <cx:pt idx="15628">66</cx:pt>
          <cx:pt idx="15629">66</cx:pt>
          <cx:pt idx="15630">66</cx:pt>
          <cx:pt idx="15631">66</cx:pt>
          <cx:pt idx="15632">66</cx:pt>
          <cx:pt idx="15633">27</cx:pt>
          <cx:pt idx="15634">27</cx:pt>
          <cx:pt idx="15635">27</cx:pt>
          <cx:pt idx="15636">27</cx:pt>
          <cx:pt idx="15637">27</cx:pt>
          <cx:pt idx="15638">23</cx:pt>
          <cx:pt idx="15639">23</cx:pt>
          <cx:pt idx="15640">23</cx:pt>
          <cx:pt idx="15641">23</cx:pt>
          <cx:pt idx="15642">23</cx:pt>
          <cx:pt idx="15643">23</cx:pt>
          <cx:pt idx="15644">23</cx:pt>
          <cx:pt idx="15645">23</cx:pt>
          <cx:pt idx="15646">28</cx:pt>
          <cx:pt idx="15647">28</cx:pt>
          <cx:pt idx="15648">28</cx:pt>
          <cx:pt idx="15649">28</cx:pt>
          <cx:pt idx="15650">27</cx:pt>
          <cx:pt idx="15651">18</cx:pt>
          <cx:pt idx="15652">18</cx:pt>
          <cx:pt idx="15653">18</cx:pt>
          <cx:pt idx="15654">18</cx:pt>
          <cx:pt idx="15655">18</cx:pt>
          <cx:pt idx="15656">18</cx:pt>
          <cx:pt idx="15657">21</cx:pt>
          <cx:pt idx="15658">21</cx:pt>
          <cx:pt idx="15659">21</cx:pt>
          <cx:pt idx="15660">21</cx:pt>
          <cx:pt idx="15661">63</cx:pt>
          <cx:pt idx="15662">63</cx:pt>
          <cx:pt idx="15663">63</cx:pt>
          <cx:pt idx="15664">63</cx:pt>
          <cx:pt idx="15665">63</cx:pt>
          <cx:pt idx="15666">63</cx:pt>
          <cx:pt idx="15667">63</cx:pt>
          <cx:pt idx="15668">63</cx:pt>
          <cx:pt idx="15669">69</cx:pt>
          <cx:pt idx="15670">69</cx:pt>
          <cx:pt idx="15671">51</cx:pt>
          <cx:pt idx="15672">51</cx:pt>
          <cx:pt idx="15673">51</cx:pt>
          <cx:pt idx="15674">51</cx:pt>
          <cx:pt idx="15675">51</cx:pt>
          <cx:pt idx="15676">51</cx:pt>
          <cx:pt idx="15677">20</cx:pt>
          <cx:pt idx="15678">20</cx:pt>
          <cx:pt idx="15679">20</cx:pt>
          <cx:pt idx="15680">20</cx:pt>
          <cx:pt idx="15681">20</cx:pt>
          <cx:pt idx="15682">55</cx:pt>
          <cx:pt idx="15683">67</cx:pt>
          <cx:pt idx="15684">67</cx:pt>
          <cx:pt idx="15685">67</cx:pt>
          <cx:pt idx="15686">67</cx:pt>
          <cx:pt idx="15687">67</cx:pt>
          <cx:pt idx="15688">67</cx:pt>
          <cx:pt idx="15689">67</cx:pt>
          <cx:pt idx="15690">55</cx:pt>
          <cx:pt idx="15691">55</cx:pt>
          <cx:pt idx="15692">55</cx:pt>
          <cx:pt idx="15693">55</cx:pt>
          <cx:pt idx="15694">55</cx:pt>
          <cx:pt idx="15695">55</cx:pt>
          <cx:pt idx="15696">55</cx:pt>
          <cx:pt idx="15697">55</cx:pt>
          <cx:pt idx="15698">55</cx:pt>
          <cx:pt idx="15699">47</cx:pt>
          <cx:pt idx="15700">47</cx:pt>
          <cx:pt idx="15701">47</cx:pt>
          <cx:pt idx="15702">47</cx:pt>
          <cx:pt idx="15703">47</cx:pt>
          <cx:pt idx="15704">47</cx:pt>
          <cx:pt idx="15705">47</cx:pt>
          <cx:pt idx="15706">47</cx:pt>
          <cx:pt idx="15707">40</cx:pt>
          <cx:pt idx="15708">40</cx:pt>
          <cx:pt idx="15709">40</cx:pt>
          <cx:pt idx="15710">40</cx:pt>
          <cx:pt idx="15711">40</cx:pt>
          <cx:pt idx="15712">40</cx:pt>
          <cx:pt idx="15713">40</cx:pt>
          <cx:pt idx="15714">40</cx:pt>
          <cx:pt idx="15715">48</cx:pt>
          <cx:pt idx="15716">60</cx:pt>
          <cx:pt idx="15717">60</cx:pt>
          <cx:pt idx="15718">60</cx:pt>
          <cx:pt idx="15719">60</cx:pt>
          <cx:pt idx="15720">60</cx:pt>
          <cx:pt idx="15721">60</cx:pt>
          <cx:pt idx="15722">60</cx:pt>
          <cx:pt idx="15723">60</cx:pt>
          <cx:pt idx="15724">60</cx:pt>
          <cx:pt idx="15725">60</cx:pt>
          <cx:pt idx="15726">66</cx:pt>
          <cx:pt idx="15727">66</cx:pt>
          <cx:pt idx="15728">66</cx:pt>
          <cx:pt idx="15729">24</cx:pt>
          <cx:pt idx="15730">24</cx:pt>
          <cx:pt idx="15731">24</cx:pt>
          <cx:pt idx="15732">24</cx:pt>
          <cx:pt idx="15733">24</cx:pt>
          <cx:pt idx="15734">24</cx:pt>
          <cx:pt idx="15735">69</cx:pt>
          <cx:pt idx="15736">69</cx:pt>
          <cx:pt idx="15737">69</cx:pt>
          <cx:pt idx="15738">69</cx:pt>
          <cx:pt idx="15739">69</cx:pt>
          <cx:pt idx="15740">49</cx:pt>
          <cx:pt idx="15741">49</cx:pt>
          <cx:pt idx="15742">49</cx:pt>
          <cx:pt idx="15743">49</cx:pt>
          <cx:pt idx="15744">49</cx:pt>
          <cx:pt idx="15745">49</cx:pt>
          <cx:pt idx="15746">49</cx:pt>
          <cx:pt idx="15747">49</cx:pt>
          <cx:pt idx="15748">61</cx:pt>
          <cx:pt idx="15749">61</cx:pt>
          <cx:pt idx="15750">29</cx:pt>
          <cx:pt idx="15751">29</cx:pt>
          <cx:pt idx="15752">29</cx:pt>
          <cx:pt idx="15753">29</cx:pt>
          <cx:pt idx="15754">29</cx:pt>
          <cx:pt idx="15755">29</cx:pt>
          <cx:pt idx="15756">29</cx:pt>
          <cx:pt idx="15757">29</cx:pt>
          <cx:pt idx="15758">29</cx:pt>
          <cx:pt idx="15759">29</cx:pt>
          <cx:pt idx="15760">52</cx:pt>
          <cx:pt idx="15761">52</cx:pt>
          <cx:pt idx="15762">52</cx:pt>
          <cx:pt idx="15763">52</cx:pt>
          <cx:pt idx="15764">52</cx:pt>
          <cx:pt idx="15765">52</cx:pt>
          <cx:pt idx="15766">31</cx:pt>
          <cx:pt idx="15767">31</cx:pt>
          <cx:pt idx="15768">31</cx:pt>
          <cx:pt idx="15769">31</cx:pt>
          <cx:pt idx="15770">31</cx:pt>
          <cx:pt idx="15771">31</cx:pt>
          <cx:pt idx="15772">31</cx:pt>
          <cx:pt idx="15773">45</cx:pt>
          <cx:pt idx="15774">45</cx:pt>
          <cx:pt idx="15775">45</cx:pt>
          <cx:pt idx="15776">45</cx:pt>
          <cx:pt idx="15777">45</cx:pt>
          <cx:pt idx="15778">45</cx:pt>
          <cx:pt idx="15779">45</cx:pt>
          <cx:pt idx="15780">23</cx:pt>
          <cx:pt idx="15781">23</cx:pt>
          <cx:pt idx="15782">23</cx:pt>
          <cx:pt idx="15783">41</cx:pt>
          <cx:pt idx="15784">41</cx:pt>
          <cx:pt idx="15785">41</cx:pt>
          <cx:pt idx="15786">41</cx:pt>
          <cx:pt idx="15787">39</cx:pt>
          <cx:pt idx="15788">39</cx:pt>
          <cx:pt idx="15789">39</cx:pt>
          <cx:pt idx="15790">39</cx:pt>
          <cx:pt idx="15791">39</cx:pt>
          <cx:pt idx="15792">39</cx:pt>
          <cx:pt idx="15793">39</cx:pt>
          <cx:pt idx="15794">39</cx:pt>
          <cx:pt idx="15795">39</cx:pt>
          <cx:pt idx="15796">39</cx:pt>
          <cx:pt idx="15797">49</cx:pt>
          <cx:pt idx="15798">49</cx:pt>
          <cx:pt idx="15799">49</cx:pt>
          <cx:pt idx="15800">49</cx:pt>
          <cx:pt idx="15801">49</cx:pt>
          <cx:pt idx="15802">66</cx:pt>
          <cx:pt idx="15803">66</cx:pt>
          <cx:pt idx="15804">66</cx:pt>
          <cx:pt idx="15805">66</cx:pt>
          <cx:pt idx="15806">66</cx:pt>
          <cx:pt idx="15807">66</cx:pt>
          <cx:pt idx="15808">66</cx:pt>
          <cx:pt idx="15809">66</cx:pt>
          <cx:pt idx="15810">66</cx:pt>
          <cx:pt idx="15811">66</cx:pt>
          <cx:pt idx="15812">62</cx:pt>
          <cx:pt idx="15813">43</cx:pt>
          <cx:pt idx="15814">43</cx:pt>
          <cx:pt idx="15815">41</cx:pt>
          <cx:pt idx="15816">41</cx:pt>
          <cx:pt idx="15817">41</cx:pt>
          <cx:pt idx="15818">41</cx:pt>
          <cx:pt idx="15819">41</cx:pt>
          <cx:pt idx="15820">50</cx:pt>
          <cx:pt idx="15821">50</cx:pt>
          <cx:pt idx="15822">50</cx:pt>
          <cx:pt idx="15823">50</cx:pt>
          <cx:pt idx="15824">50</cx:pt>
          <cx:pt idx="15825">50</cx:pt>
          <cx:pt idx="15826">50</cx:pt>
          <cx:pt idx="15827">50</cx:pt>
          <cx:pt idx="15828">25</cx:pt>
          <cx:pt idx="15829">25</cx:pt>
          <cx:pt idx="15830">25</cx:pt>
          <cx:pt idx="15831">25</cx:pt>
          <cx:pt idx="15832">25</cx:pt>
          <cx:pt idx="15833">25</cx:pt>
          <cx:pt idx="15834">25</cx:pt>
          <cx:pt idx="15835">26</cx:pt>
          <cx:pt idx="15836">26</cx:pt>
          <cx:pt idx="15837">26</cx:pt>
          <cx:pt idx="15838">26</cx:pt>
          <cx:pt idx="15839">26</cx:pt>
          <cx:pt idx="15840">26</cx:pt>
          <cx:pt idx="15841">52</cx:pt>
          <cx:pt idx="15842">52</cx:pt>
          <cx:pt idx="15843">52</cx:pt>
          <cx:pt idx="15844">52</cx:pt>
          <cx:pt idx="15845">52</cx:pt>
          <cx:pt idx="15846">52</cx:pt>
          <cx:pt idx="15847">52</cx:pt>
          <cx:pt idx="15848">21</cx:pt>
          <cx:pt idx="15849">21</cx:pt>
          <cx:pt idx="15850">21</cx:pt>
          <cx:pt idx="15851">21</cx:pt>
          <cx:pt idx="15852">21</cx:pt>
          <cx:pt idx="15853">21</cx:pt>
          <cx:pt idx="15854">21</cx:pt>
          <cx:pt idx="15855">18</cx:pt>
          <cx:pt idx="15856">28</cx:pt>
          <cx:pt idx="15857">28</cx:pt>
          <cx:pt idx="15858">28</cx:pt>
          <cx:pt idx="15859">28</cx:pt>
          <cx:pt idx="15860">28</cx:pt>
          <cx:pt idx="15861">28</cx:pt>
          <cx:pt idx="15862">28</cx:pt>
          <cx:pt idx="15863">28</cx:pt>
          <cx:pt idx="15864">28</cx:pt>
          <cx:pt idx="15865">28</cx:pt>
          <cx:pt idx="15866">28</cx:pt>
          <cx:pt idx="15867">28</cx:pt>
          <cx:pt idx="15868">28</cx:pt>
          <cx:pt idx="15869">28</cx:pt>
          <cx:pt idx="15870">35</cx:pt>
          <cx:pt idx="15871">59</cx:pt>
          <cx:pt idx="15872">59</cx:pt>
          <cx:pt idx="15873">59</cx:pt>
          <cx:pt idx="15874">29</cx:pt>
          <cx:pt idx="15875">29</cx:pt>
          <cx:pt idx="15876">29</cx:pt>
          <cx:pt idx="15877">29</cx:pt>
          <cx:pt idx="15878">29</cx:pt>
          <cx:pt idx="15879">29</cx:pt>
          <cx:pt idx="15880">29</cx:pt>
          <cx:pt idx="15881">33</cx:pt>
          <cx:pt idx="15882">33</cx:pt>
          <cx:pt idx="15883">33</cx:pt>
          <cx:pt idx="15884">33</cx:pt>
          <cx:pt idx="15885">33</cx:pt>
          <cx:pt idx="15886">33</cx:pt>
          <cx:pt idx="15887">33</cx:pt>
          <cx:pt idx="15888">44</cx:pt>
          <cx:pt idx="15889">44</cx:pt>
          <cx:pt idx="15890">44</cx:pt>
          <cx:pt idx="15891">39</cx:pt>
          <cx:pt idx="15892">39</cx:pt>
          <cx:pt idx="15893">39</cx:pt>
          <cx:pt idx="15894">30</cx:pt>
          <cx:pt idx="15895">30</cx:pt>
          <cx:pt idx="15896">30</cx:pt>
          <cx:pt idx="15897">30</cx:pt>
          <cx:pt idx="15898">54</cx:pt>
          <cx:pt idx="15899">54</cx:pt>
          <cx:pt idx="15900">54</cx:pt>
          <cx:pt idx="15901">47</cx:pt>
          <cx:pt idx="15902">47</cx:pt>
          <cx:pt idx="15903">47</cx:pt>
          <cx:pt idx="15904">47</cx:pt>
          <cx:pt idx="15905">47</cx:pt>
          <cx:pt idx="15906">47</cx:pt>
          <cx:pt idx="15907">47</cx:pt>
          <cx:pt idx="15908">47</cx:pt>
          <cx:pt idx="15909">47</cx:pt>
          <cx:pt idx="15910">47</cx:pt>
          <cx:pt idx="15911">53</cx:pt>
          <cx:pt idx="15912">53</cx:pt>
          <cx:pt idx="15913">53</cx:pt>
          <cx:pt idx="15914">53</cx:pt>
          <cx:pt idx="15915">53</cx:pt>
          <cx:pt idx="15916">53</cx:pt>
          <cx:pt idx="15917">53</cx:pt>
          <cx:pt idx="15918">53</cx:pt>
          <cx:pt idx="15919">53</cx:pt>
          <cx:pt idx="15920">42</cx:pt>
          <cx:pt idx="15921">42</cx:pt>
          <cx:pt idx="15922">42</cx:pt>
          <cx:pt idx="15923">42</cx:pt>
          <cx:pt idx="15924">42</cx:pt>
          <cx:pt idx="15925">42</cx:pt>
          <cx:pt idx="15926">42</cx:pt>
          <cx:pt idx="15927">42</cx:pt>
          <cx:pt idx="15928">42</cx:pt>
          <cx:pt idx="15929">45</cx:pt>
          <cx:pt idx="15930">45</cx:pt>
          <cx:pt idx="15931">45</cx:pt>
          <cx:pt idx="15932">45</cx:pt>
          <cx:pt idx="15933">45</cx:pt>
          <cx:pt idx="15934">45</cx:pt>
          <cx:pt idx="15935">44</cx:pt>
          <cx:pt idx="15936">30</cx:pt>
          <cx:pt idx="15937">30</cx:pt>
          <cx:pt idx="15938">30</cx:pt>
          <cx:pt idx="15939">30</cx:pt>
          <cx:pt idx="15940">30</cx:pt>
          <cx:pt idx="15941">30</cx:pt>
          <cx:pt idx="15942">30</cx:pt>
          <cx:pt idx="15943">30</cx:pt>
          <cx:pt idx="15944">30</cx:pt>
          <cx:pt idx="15945">30</cx:pt>
          <cx:pt idx="15946">48</cx:pt>
          <cx:pt idx="15947">48</cx:pt>
          <cx:pt idx="15948">48</cx:pt>
          <cx:pt idx="15949">48</cx:pt>
          <cx:pt idx="15950">48</cx:pt>
          <cx:pt idx="15951">48</cx:pt>
          <cx:pt idx="15952">48</cx:pt>
          <cx:pt idx="15953">48</cx:pt>
          <cx:pt idx="15954">28</cx:pt>
          <cx:pt idx="15955">28</cx:pt>
          <cx:pt idx="15956">28</cx:pt>
          <cx:pt idx="15957">28</cx:pt>
          <cx:pt idx="15958">36</cx:pt>
          <cx:pt idx="15959">36</cx:pt>
          <cx:pt idx="15960">40</cx:pt>
          <cx:pt idx="15961">40</cx:pt>
          <cx:pt idx="15962">40</cx:pt>
          <cx:pt idx="15963">60</cx:pt>
          <cx:pt idx="15964">60</cx:pt>
          <cx:pt idx="15965">60</cx:pt>
          <cx:pt idx="15966">60</cx:pt>
          <cx:pt idx="15967">60</cx:pt>
          <cx:pt idx="15968">60</cx:pt>
          <cx:pt idx="15969">60</cx:pt>
          <cx:pt idx="15970">61</cx:pt>
          <cx:pt idx="15971">61</cx:pt>
          <cx:pt idx="15972">61</cx:pt>
          <cx:pt idx="15973">61</cx:pt>
          <cx:pt idx="15974">61</cx:pt>
          <cx:pt idx="15975">61</cx:pt>
          <cx:pt idx="15976">61</cx:pt>
          <cx:pt idx="15977">61</cx:pt>
          <cx:pt idx="15978">61</cx:pt>
          <cx:pt idx="15979">31</cx:pt>
          <cx:pt idx="15980">31</cx:pt>
          <cx:pt idx="15981">31</cx:pt>
          <cx:pt idx="15982">31</cx:pt>
          <cx:pt idx="15983">31</cx:pt>
          <cx:pt idx="15984">26</cx:pt>
          <cx:pt idx="15985">26</cx:pt>
          <cx:pt idx="15986">26</cx:pt>
          <cx:pt idx="15987">26</cx:pt>
          <cx:pt idx="15988">26</cx:pt>
          <cx:pt idx="15989">26</cx:pt>
          <cx:pt idx="15990">26</cx:pt>
          <cx:pt idx="15991">26</cx:pt>
          <cx:pt idx="15992">26</cx:pt>
          <cx:pt idx="15993">69</cx:pt>
          <cx:pt idx="15994">69</cx:pt>
          <cx:pt idx="15995">69</cx:pt>
          <cx:pt idx="15996">69</cx:pt>
          <cx:pt idx="15997">69</cx:pt>
          <cx:pt idx="15998">69</cx:pt>
          <cx:pt idx="15999">57</cx:pt>
          <cx:pt idx="16000">57</cx:pt>
          <cx:pt idx="16001">57</cx:pt>
          <cx:pt idx="16002">57</cx:pt>
          <cx:pt idx="16003">57</cx:pt>
          <cx:pt idx="16004">57</cx:pt>
          <cx:pt idx="16005">36</cx:pt>
          <cx:pt idx="16006">25</cx:pt>
          <cx:pt idx="16007">25</cx:pt>
          <cx:pt idx="16008">25</cx:pt>
          <cx:pt idx="16009">25</cx:pt>
          <cx:pt idx="16010">25</cx:pt>
          <cx:pt idx="16011">25</cx:pt>
          <cx:pt idx="16012">25</cx:pt>
          <cx:pt idx="16013">25</cx:pt>
          <cx:pt idx="16014">25</cx:pt>
          <cx:pt idx="16015">25</cx:pt>
          <cx:pt idx="16016">19</cx:pt>
          <cx:pt idx="16017">19</cx:pt>
          <cx:pt idx="16018">19</cx:pt>
          <cx:pt idx="16019">19</cx:pt>
          <cx:pt idx="16020">19</cx:pt>
          <cx:pt idx="16021">35</cx:pt>
          <cx:pt idx="16022">28</cx:pt>
          <cx:pt idx="16023">28</cx:pt>
          <cx:pt idx="16024">70</cx:pt>
          <cx:pt idx="16025">70</cx:pt>
          <cx:pt idx="16026">41</cx:pt>
          <cx:pt idx="16027">41</cx:pt>
          <cx:pt idx="16028">41</cx:pt>
          <cx:pt idx="16029">41</cx:pt>
          <cx:pt idx="16030">41</cx:pt>
          <cx:pt idx="16031">41</cx:pt>
          <cx:pt idx="16032">41</cx:pt>
          <cx:pt idx="16033">41</cx:pt>
          <cx:pt idx="16034">41</cx:pt>
          <cx:pt idx="16035">41</cx:pt>
          <cx:pt idx="16036">41</cx:pt>
          <cx:pt idx="16037">41</cx:pt>
          <cx:pt idx="16038">41</cx:pt>
          <cx:pt idx="16039">29</cx:pt>
          <cx:pt idx="16040">29</cx:pt>
          <cx:pt idx="16041">29</cx:pt>
          <cx:pt idx="16042">29</cx:pt>
          <cx:pt idx="16043">21</cx:pt>
          <cx:pt idx="16044">21</cx:pt>
          <cx:pt idx="16045">21</cx:pt>
          <cx:pt idx="16046">21</cx:pt>
          <cx:pt idx="16047">21</cx:pt>
          <cx:pt idx="16048">21</cx:pt>
          <cx:pt idx="16049">21</cx:pt>
          <cx:pt idx="16050">42</cx:pt>
          <cx:pt idx="16051">42</cx:pt>
          <cx:pt idx="16052">42</cx:pt>
          <cx:pt idx="16053">42</cx:pt>
          <cx:pt idx="16054">42</cx:pt>
          <cx:pt idx="16055">42</cx:pt>
          <cx:pt idx="16056">42</cx:pt>
          <cx:pt idx="16057">24</cx:pt>
          <cx:pt idx="16058">24</cx:pt>
          <cx:pt idx="16059">67</cx:pt>
          <cx:pt idx="16060">67</cx:pt>
          <cx:pt idx="16061">67</cx:pt>
          <cx:pt idx="16062">67</cx:pt>
          <cx:pt idx="16063">67</cx:pt>
          <cx:pt idx="16064">67</cx:pt>
          <cx:pt idx="16065">67</cx:pt>
          <cx:pt idx="16066">67</cx:pt>
          <cx:pt idx="16067">67</cx:pt>
          <cx:pt idx="16068">67</cx:pt>
          <cx:pt idx="16069">46</cx:pt>
          <cx:pt idx="16070">30</cx:pt>
          <cx:pt idx="16071">30</cx:pt>
          <cx:pt idx="16072">30</cx:pt>
          <cx:pt idx="16073">58</cx:pt>
          <cx:pt idx="16074">58</cx:pt>
          <cx:pt idx="16075">23</cx:pt>
          <cx:pt idx="16076">23</cx:pt>
          <cx:pt idx="16077">23</cx:pt>
          <cx:pt idx="16078">23</cx:pt>
          <cx:pt idx="16079">23</cx:pt>
          <cx:pt idx="16080">23</cx:pt>
          <cx:pt idx="16081">23</cx:pt>
          <cx:pt idx="16082">23</cx:pt>
          <cx:pt idx="16083">23</cx:pt>
          <cx:pt idx="16084">23</cx:pt>
          <cx:pt idx="16085">37</cx:pt>
          <cx:pt idx="16086">37</cx:pt>
          <cx:pt idx="16087">37</cx:pt>
          <cx:pt idx="16088">37</cx:pt>
          <cx:pt idx="16089">37</cx:pt>
          <cx:pt idx="16090">37</cx:pt>
          <cx:pt idx="16091">37</cx:pt>
          <cx:pt idx="16092">37</cx:pt>
          <cx:pt idx="16093">57</cx:pt>
          <cx:pt idx="16094">57</cx:pt>
          <cx:pt idx="16095">57</cx:pt>
          <cx:pt idx="16096">57</cx:pt>
          <cx:pt idx="16097">57</cx:pt>
          <cx:pt idx="16098">57</cx:pt>
          <cx:pt idx="16099">53</cx:pt>
          <cx:pt idx="16100">53</cx:pt>
          <cx:pt idx="16101">26</cx:pt>
          <cx:pt idx="16102">26</cx:pt>
          <cx:pt idx="16103">26</cx:pt>
          <cx:pt idx="16104">26</cx:pt>
          <cx:pt idx="16105">26</cx:pt>
          <cx:pt idx="16106">26</cx:pt>
          <cx:pt idx="16107">26</cx:pt>
          <cx:pt idx="16108">26</cx:pt>
          <cx:pt idx="16109">26</cx:pt>
          <cx:pt idx="16110">67</cx:pt>
          <cx:pt idx="16111">67</cx:pt>
          <cx:pt idx="16112">67</cx:pt>
          <cx:pt idx="16113">67</cx:pt>
          <cx:pt idx="16114">67</cx:pt>
          <cx:pt idx="16115">67</cx:pt>
          <cx:pt idx="16116">67</cx:pt>
          <cx:pt idx="16117">68</cx:pt>
          <cx:pt idx="16118">68</cx:pt>
          <cx:pt idx="16119">68</cx:pt>
          <cx:pt idx="16120">31</cx:pt>
          <cx:pt idx="16121">31</cx:pt>
          <cx:pt idx="16122">31</cx:pt>
          <cx:pt idx="16123">31</cx:pt>
          <cx:pt idx="16124">31</cx:pt>
          <cx:pt idx="16125">31</cx:pt>
          <cx:pt idx="16126">31</cx:pt>
          <cx:pt idx="16127">47</cx:pt>
          <cx:pt idx="16128">47</cx:pt>
          <cx:pt idx="16129">47</cx:pt>
          <cx:pt idx="16130">47</cx:pt>
          <cx:pt idx="16131">47</cx:pt>
          <cx:pt idx="16132">47</cx:pt>
          <cx:pt idx="16133">47</cx:pt>
          <cx:pt idx="16134">47</cx:pt>
          <cx:pt idx="16135">47</cx:pt>
          <cx:pt idx="16136">47</cx:pt>
          <cx:pt idx="16137">38</cx:pt>
          <cx:pt idx="16138">38</cx:pt>
          <cx:pt idx="16139">38</cx:pt>
          <cx:pt idx="16140">38</cx:pt>
          <cx:pt idx="16141">38</cx:pt>
          <cx:pt idx="16142">35</cx:pt>
          <cx:pt idx="16143">35</cx:pt>
          <cx:pt idx="16144">35</cx:pt>
          <cx:pt idx="16145">23</cx:pt>
          <cx:pt idx="16146">23</cx:pt>
          <cx:pt idx="16147">23</cx:pt>
          <cx:pt idx="16148">23</cx:pt>
          <cx:pt idx="16149">23</cx:pt>
          <cx:pt idx="16150">23</cx:pt>
          <cx:pt idx="16151">23</cx:pt>
          <cx:pt idx="16152">23</cx:pt>
          <cx:pt idx="16153">23</cx:pt>
          <cx:pt idx="16154">23</cx:pt>
          <cx:pt idx="16155">54</cx:pt>
          <cx:pt idx="16156">54</cx:pt>
          <cx:pt idx="16157">54</cx:pt>
          <cx:pt idx="16158">54</cx:pt>
          <cx:pt idx="16159">18</cx:pt>
          <cx:pt idx="16160">18</cx:pt>
          <cx:pt idx="16161">18</cx:pt>
          <cx:pt idx="16162">18</cx:pt>
          <cx:pt idx="16163">18</cx:pt>
          <cx:pt idx="16164">52</cx:pt>
          <cx:pt idx="16165">47</cx:pt>
          <cx:pt idx="16166">47</cx:pt>
          <cx:pt idx="16167">47</cx:pt>
          <cx:pt idx="16168">47</cx:pt>
          <cx:pt idx="16169">47</cx:pt>
          <cx:pt idx="16170">47</cx:pt>
          <cx:pt idx="16171">47</cx:pt>
          <cx:pt idx="16172">47</cx:pt>
          <cx:pt idx="16173">43</cx:pt>
          <cx:pt idx="16174">43</cx:pt>
          <cx:pt idx="16175">43</cx:pt>
          <cx:pt idx="16176">43</cx:pt>
          <cx:pt idx="16177">43</cx:pt>
          <cx:pt idx="16178">43</cx:pt>
          <cx:pt idx="16179">43</cx:pt>
          <cx:pt idx="16180">43</cx:pt>
          <cx:pt idx="16181">43</cx:pt>
          <cx:pt idx="16182">43</cx:pt>
          <cx:pt idx="16183">54</cx:pt>
          <cx:pt idx="16184">31</cx:pt>
          <cx:pt idx="16185">31</cx:pt>
          <cx:pt idx="16186">52</cx:pt>
          <cx:pt idx="16187">52</cx:pt>
          <cx:pt idx="16188">65</cx:pt>
          <cx:pt idx="16189">56</cx:pt>
          <cx:pt idx="16190">56</cx:pt>
          <cx:pt idx="16191">30</cx:pt>
          <cx:pt idx="16192">30</cx:pt>
          <cx:pt idx="16193">36</cx:pt>
          <cx:pt idx="16194">36</cx:pt>
          <cx:pt idx="16195">36</cx:pt>
          <cx:pt idx="16196">36</cx:pt>
          <cx:pt idx="16197">36</cx:pt>
          <cx:pt idx="16198">36</cx:pt>
          <cx:pt idx="16199">36</cx:pt>
          <cx:pt idx="16200">53</cx:pt>
          <cx:pt idx="16201">53</cx:pt>
          <cx:pt idx="16202">53</cx:pt>
          <cx:pt idx="16203">53</cx:pt>
          <cx:pt idx="16204">53</cx:pt>
          <cx:pt idx="16205">53</cx:pt>
          <cx:pt idx="16206">53</cx:pt>
          <cx:pt idx="16207">24</cx:pt>
          <cx:pt idx="16208">24</cx:pt>
          <cx:pt idx="16209">24</cx:pt>
          <cx:pt idx="16210">24</cx:pt>
          <cx:pt idx="16211">24</cx:pt>
          <cx:pt idx="16212">24</cx:pt>
          <cx:pt idx="16213">24</cx:pt>
          <cx:pt idx="16214">24</cx:pt>
          <cx:pt idx="16215">24</cx:pt>
          <cx:pt idx="16216">31</cx:pt>
          <cx:pt idx="16217">31</cx:pt>
          <cx:pt idx="16218">31</cx:pt>
          <cx:pt idx="16219">31</cx:pt>
          <cx:pt idx="16220">62</cx:pt>
          <cx:pt idx="16221">62</cx:pt>
          <cx:pt idx="16222">62</cx:pt>
          <cx:pt idx="16223">62</cx:pt>
          <cx:pt idx="16224">62</cx:pt>
          <cx:pt idx="16225">62</cx:pt>
          <cx:pt idx="16226">62</cx:pt>
          <cx:pt idx="16227">62</cx:pt>
          <cx:pt idx="16228">62</cx:pt>
          <cx:pt idx="16229">51</cx:pt>
          <cx:pt idx="16230">62</cx:pt>
          <cx:pt idx="16231">62</cx:pt>
          <cx:pt idx="16232">62</cx:pt>
          <cx:pt idx="16233">62</cx:pt>
          <cx:pt idx="16234">62</cx:pt>
          <cx:pt idx="16235">62</cx:pt>
          <cx:pt idx="16236">62</cx:pt>
          <cx:pt idx="16237">62</cx:pt>
          <cx:pt idx="16238">62</cx:pt>
          <cx:pt idx="16239">68</cx:pt>
          <cx:pt idx="16240">68</cx:pt>
          <cx:pt idx="16241">68</cx:pt>
          <cx:pt idx="16242">51</cx:pt>
          <cx:pt idx="16243">51</cx:pt>
          <cx:pt idx="16244">51</cx:pt>
          <cx:pt idx="16245">51</cx:pt>
          <cx:pt idx="16246">51</cx:pt>
          <cx:pt idx="16247">24</cx:pt>
          <cx:pt idx="16248">61</cx:pt>
          <cx:pt idx="16249">55</cx:pt>
          <cx:pt idx="16250">55</cx:pt>
          <cx:pt idx="16251">55</cx:pt>
          <cx:pt idx="16252">55</cx:pt>
          <cx:pt idx="16253">19</cx:pt>
          <cx:pt idx="16254">19</cx:pt>
          <cx:pt idx="16255">19</cx:pt>
          <cx:pt idx="16256">19</cx:pt>
          <cx:pt idx="16257">19</cx:pt>
          <cx:pt idx="16258">19</cx:pt>
          <cx:pt idx="16259">19</cx:pt>
          <cx:pt idx="16260">19</cx:pt>
          <cx:pt idx="16261">19</cx:pt>
          <cx:pt idx="16262">42</cx:pt>
          <cx:pt idx="16263">42</cx:pt>
          <cx:pt idx="16264">42</cx:pt>
          <cx:pt idx="16265">42</cx:pt>
          <cx:pt idx="16266">42</cx:pt>
          <cx:pt idx="16267">42</cx:pt>
          <cx:pt idx="16268">42</cx:pt>
          <cx:pt idx="16269">18</cx:pt>
          <cx:pt idx="16270">18</cx:pt>
          <cx:pt idx="16271">18</cx:pt>
          <cx:pt idx="16272">18</cx:pt>
          <cx:pt idx="16273">18</cx:pt>
          <cx:pt idx="16274">18</cx:pt>
          <cx:pt idx="16275">18</cx:pt>
          <cx:pt idx="16276">18</cx:pt>
          <cx:pt idx="16277">18</cx:pt>
          <cx:pt idx="16278">18</cx:pt>
          <cx:pt idx="16279">69</cx:pt>
          <cx:pt idx="16280">69</cx:pt>
          <cx:pt idx="16281">69</cx:pt>
          <cx:pt idx="16282">69</cx:pt>
          <cx:pt idx="16283">69</cx:pt>
          <cx:pt idx="16284">69</cx:pt>
          <cx:pt idx="16285">69</cx:pt>
          <cx:pt idx="16286">69</cx:pt>
          <cx:pt idx="16287">44</cx:pt>
          <cx:pt idx="16288">44</cx:pt>
          <cx:pt idx="16289">44</cx:pt>
          <cx:pt idx="16290">44</cx:pt>
          <cx:pt idx="16291">44</cx:pt>
          <cx:pt idx="16292">44</cx:pt>
          <cx:pt idx="16293">52</cx:pt>
          <cx:pt idx="16294">52</cx:pt>
          <cx:pt idx="16295">52</cx:pt>
          <cx:pt idx="16296">20</cx:pt>
          <cx:pt idx="16297">20</cx:pt>
          <cx:pt idx="16298">20</cx:pt>
          <cx:pt idx="16299">20</cx:pt>
          <cx:pt idx="16300">20</cx:pt>
          <cx:pt idx="16301">20</cx:pt>
          <cx:pt idx="16302">20</cx:pt>
          <cx:pt idx="16303">20</cx:pt>
          <cx:pt idx="16304">20</cx:pt>
          <cx:pt idx="16305">20</cx:pt>
          <cx:pt idx="16306">18</cx:pt>
          <cx:pt idx="16307">18</cx:pt>
          <cx:pt idx="16308">18</cx:pt>
          <cx:pt idx="16309">18</cx:pt>
          <cx:pt idx="16310">18</cx:pt>
          <cx:pt idx="16311">18</cx:pt>
          <cx:pt idx="16312">68</cx:pt>
          <cx:pt idx="16313">68</cx:pt>
          <cx:pt idx="16314">68</cx:pt>
          <cx:pt idx="16315">68</cx:pt>
          <cx:pt idx="16316">68</cx:pt>
          <cx:pt idx="16317">68</cx:pt>
          <cx:pt idx="16318">68</cx:pt>
          <cx:pt idx="16319">23</cx:pt>
          <cx:pt idx="16320">23</cx:pt>
          <cx:pt idx="16321">23</cx:pt>
          <cx:pt idx="16322">44</cx:pt>
          <cx:pt idx="16323">44</cx:pt>
          <cx:pt idx="16324">44</cx:pt>
          <cx:pt idx="16325">44</cx:pt>
          <cx:pt idx="16326">44</cx:pt>
          <cx:pt idx="16327">44</cx:pt>
          <cx:pt idx="16328">68</cx:pt>
          <cx:pt idx="16329">29</cx:pt>
          <cx:pt idx="16330">29</cx:pt>
          <cx:pt idx="16331">29</cx:pt>
          <cx:pt idx="16332">29</cx:pt>
          <cx:pt idx="16333">29</cx:pt>
          <cx:pt idx="16334">29</cx:pt>
          <cx:pt idx="16335">29</cx:pt>
          <cx:pt idx="16336">29</cx:pt>
          <cx:pt idx="16337">33</cx:pt>
          <cx:pt idx="16338">33</cx:pt>
          <cx:pt idx="16339">33</cx:pt>
          <cx:pt idx="16340">33</cx:pt>
          <cx:pt idx="16341">33</cx:pt>
          <cx:pt idx="16342">33</cx:pt>
          <cx:pt idx="16343">65</cx:pt>
          <cx:pt idx="16344">65</cx:pt>
          <cx:pt idx="16345">65</cx:pt>
          <cx:pt idx="16346">65</cx:pt>
          <cx:pt idx="16347">65</cx:pt>
          <cx:pt idx="16348">65</cx:pt>
          <cx:pt idx="16349">65</cx:pt>
          <cx:pt idx="16350">65</cx:pt>
          <cx:pt idx="16351">65</cx:pt>
          <cx:pt idx="16352">65</cx:pt>
          <cx:pt idx="16353">68</cx:pt>
          <cx:pt idx="16354">68</cx:pt>
          <cx:pt idx="16355">68</cx:pt>
          <cx:pt idx="16356">68</cx:pt>
          <cx:pt idx="16357">68</cx:pt>
          <cx:pt idx="16358">68</cx:pt>
          <cx:pt idx="16359">68</cx:pt>
          <cx:pt idx="16360">45</cx:pt>
          <cx:pt idx="16361">45</cx:pt>
          <cx:pt idx="16362">45</cx:pt>
          <cx:pt idx="16363">45</cx:pt>
          <cx:pt idx="16364">45</cx:pt>
          <cx:pt idx="16365">45</cx:pt>
          <cx:pt idx="16366">24</cx:pt>
          <cx:pt idx="16367">24</cx:pt>
          <cx:pt idx="16368">24</cx:pt>
          <cx:pt idx="16369">36</cx:pt>
          <cx:pt idx="16370">36</cx:pt>
          <cx:pt idx="16371">36</cx:pt>
          <cx:pt idx="16372">36</cx:pt>
          <cx:pt idx="16373">36</cx:pt>
          <cx:pt idx="16374">36</cx:pt>
          <cx:pt idx="16375">36</cx:pt>
          <cx:pt idx="16376">36</cx:pt>
          <cx:pt idx="16377">36</cx:pt>
          <cx:pt idx="16378">36</cx:pt>
          <cx:pt idx="16379">67</cx:pt>
          <cx:pt idx="16380">67</cx:pt>
          <cx:pt idx="16381">36</cx:pt>
          <cx:pt idx="16382">36</cx:pt>
          <cx:pt idx="16383">28</cx:pt>
          <cx:pt idx="16384">28</cx:pt>
          <cx:pt idx="16385">28</cx:pt>
          <cx:pt idx="16386">28</cx:pt>
          <cx:pt idx="16387">28</cx:pt>
          <cx:pt idx="16388">28</cx:pt>
          <cx:pt idx="16389">28</cx:pt>
          <cx:pt idx="16390">28</cx:pt>
          <cx:pt idx="16391">28</cx:pt>
          <cx:pt idx="16392">36</cx:pt>
          <cx:pt idx="16393">36</cx:pt>
          <cx:pt idx="16394">36</cx:pt>
          <cx:pt idx="16395">36</cx:pt>
          <cx:pt idx="16396">36</cx:pt>
          <cx:pt idx="16397">36</cx:pt>
          <cx:pt idx="16398">36</cx:pt>
          <cx:pt idx="16399">53</cx:pt>
          <cx:pt idx="16400">53</cx:pt>
          <cx:pt idx="16401">53</cx:pt>
          <cx:pt idx="16402">53</cx:pt>
          <cx:pt idx="16403">21</cx:pt>
          <cx:pt idx="16404">21</cx:pt>
          <cx:pt idx="16405">21</cx:pt>
          <cx:pt idx="16406">24</cx:pt>
          <cx:pt idx="16407">24</cx:pt>
          <cx:pt idx="16408">24</cx:pt>
          <cx:pt idx="16409">24</cx:pt>
          <cx:pt idx="16410">24</cx:pt>
          <cx:pt idx="16411">24</cx:pt>
          <cx:pt idx="16412">50</cx:pt>
          <cx:pt idx="16413">50</cx:pt>
          <cx:pt idx="16414">45</cx:pt>
          <cx:pt idx="16415">45</cx:pt>
          <cx:pt idx="16416">45</cx:pt>
          <cx:pt idx="16417">45</cx:pt>
          <cx:pt idx="16418">45</cx:pt>
          <cx:pt idx="16419">45</cx:pt>
          <cx:pt idx="16420">56</cx:pt>
          <cx:pt idx="16421">56</cx:pt>
          <cx:pt idx="16422">51</cx:pt>
          <cx:pt idx="16423">51</cx:pt>
          <cx:pt idx="16424">51</cx:pt>
          <cx:pt idx="16425">51</cx:pt>
          <cx:pt idx="16426">51</cx:pt>
          <cx:pt idx="16427">51</cx:pt>
          <cx:pt idx="16428">51</cx:pt>
          <cx:pt idx="16429">51</cx:pt>
          <cx:pt idx="16430">51</cx:pt>
          <cx:pt idx="16431">51</cx:pt>
          <cx:pt idx="16432">43</cx:pt>
          <cx:pt idx="16433">43</cx:pt>
          <cx:pt idx="16434">43</cx:pt>
          <cx:pt idx="16435">43</cx:pt>
          <cx:pt idx="16436">43</cx:pt>
          <cx:pt idx="16437">45</cx:pt>
          <cx:pt idx="16438">45</cx:pt>
          <cx:pt idx="16439">45</cx:pt>
          <cx:pt idx="16440">45</cx:pt>
          <cx:pt idx="16441">45</cx:pt>
          <cx:pt idx="16442">45</cx:pt>
          <cx:pt idx="16443">45</cx:pt>
          <cx:pt idx="16444">45</cx:pt>
          <cx:pt idx="16445">37</cx:pt>
          <cx:pt idx="16446">20</cx:pt>
          <cx:pt idx="16447">20</cx:pt>
          <cx:pt idx="16448">20</cx:pt>
          <cx:pt idx="16449">20</cx:pt>
          <cx:pt idx="16450">36</cx:pt>
          <cx:pt idx="16451">36</cx:pt>
          <cx:pt idx="16452">36</cx:pt>
          <cx:pt idx="16453">36</cx:pt>
          <cx:pt idx="16454">36</cx:pt>
          <cx:pt idx="16455">36</cx:pt>
          <cx:pt idx="16456">36</cx:pt>
          <cx:pt idx="16457">36</cx:pt>
          <cx:pt idx="16458">36</cx:pt>
          <cx:pt idx="16459">36</cx:pt>
          <cx:pt idx="16460">26</cx:pt>
          <cx:pt idx="16461">63</cx:pt>
          <cx:pt idx="16462">63</cx:pt>
          <cx:pt idx="16463">63</cx:pt>
          <cx:pt idx="16464">47</cx:pt>
          <cx:pt idx="16465">47</cx:pt>
          <cx:pt idx="16466">47</cx:pt>
          <cx:pt idx="16467">47</cx:pt>
          <cx:pt idx="16468">47</cx:pt>
          <cx:pt idx="16469">47</cx:pt>
          <cx:pt idx="16470">47</cx:pt>
          <cx:pt idx="16471">47</cx:pt>
          <cx:pt idx="16472">47</cx:pt>
          <cx:pt idx="16473">47</cx:pt>
          <cx:pt idx="16474">59</cx:pt>
          <cx:pt idx="16475">59</cx:pt>
          <cx:pt idx="16476">41</cx:pt>
          <cx:pt idx="16477">41</cx:pt>
          <cx:pt idx="16478">41</cx:pt>
          <cx:pt idx="16479">41</cx:pt>
          <cx:pt idx="16480">41</cx:pt>
          <cx:pt idx="16481">55</cx:pt>
          <cx:pt idx="16482">55</cx:pt>
          <cx:pt idx="16483">55</cx:pt>
          <cx:pt idx="16484">55</cx:pt>
          <cx:pt idx="16485">55</cx:pt>
          <cx:pt idx="16486">55</cx:pt>
          <cx:pt idx="16487">55</cx:pt>
          <cx:pt idx="16488">55</cx:pt>
          <cx:pt idx="16489">55</cx:pt>
          <cx:pt idx="16490">35</cx:pt>
          <cx:pt idx="16491">35</cx:pt>
          <cx:pt idx="16492">35</cx:pt>
          <cx:pt idx="16493">35</cx:pt>
          <cx:pt idx="16494">35</cx:pt>
          <cx:pt idx="16495">35</cx:pt>
          <cx:pt idx="16496">35</cx:pt>
          <cx:pt idx="16497">35</cx:pt>
          <cx:pt idx="16498">35</cx:pt>
          <cx:pt idx="16499">35</cx:pt>
          <cx:pt idx="16500">53</cx:pt>
          <cx:pt idx="16501">53</cx:pt>
          <cx:pt idx="16502">53</cx:pt>
          <cx:pt idx="16503">53</cx:pt>
          <cx:pt idx="16504">53</cx:pt>
          <cx:pt idx="16505">53</cx:pt>
          <cx:pt idx="16506">44</cx:pt>
          <cx:pt idx="16507">44</cx:pt>
          <cx:pt idx="16508">44</cx:pt>
          <cx:pt idx="16509">44</cx:pt>
          <cx:pt idx="16510">31</cx:pt>
          <cx:pt idx="16511">31</cx:pt>
          <cx:pt idx="16512">31</cx:pt>
          <cx:pt idx="16513">70</cx:pt>
          <cx:pt idx="16514">70</cx:pt>
          <cx:pt idx="16515">70</cx:pt>
          <cx:pt idx="16516">70</cx:pt>
          <cx:pt idx="16517">70</cx:pt>
          <cx:pt idx="16518">70</cx:pt>
          <cx:pt idx="16519">70</cx:pt>
          <cx:pt idx="16520">54</cx:pt>
          <cx:pt idx="16521">54</cx:pt>
          <cx:pt idx="16522">54</cx:pt>
          <cx:pt idx="16523">54</cx:pt>
          <cx:pt idx="16524">30</cx:pt>
          <cx:pt idx="16525">30</cx:pt>
          <cx:pt idx="16526">30</cx:pt>
          <cx:pt idx="16527">30</cx:pt>
          <cx:pt idx="16528">30</cx:pt>
          <cx:pt idx="16529">30</cx:pt>
          <cx:pt idx="16530">30</cx:pt>
          <cx:pt idx="16531">30</cx:pt>
          <cx:pt idx="16532">33</cx:pt>
          <cx:pt idx="16533">33</cx:pt>
          <cx:pt idx="16534">33</cx:pt>
          <cx:pt idx="16535">33</cx:pt>
          <cx:pt idx="16536">33</cx:pt>
          <cx:pt idx="16537">33</cx:pt>
          <cx:pt idx="16538">33</cx:pt>
          <cx:pt idx="16539">33</cx:pt>
          <cx:pt idx="16540">35</cx:pt>
          <cx:pt idx="16541">35</cx:pt>
          <cx:pt idx="16542">35</cx:pt>
          <cx:pt idx="16543">35</cx:pt>
          <cx:pt idx="16544">59</cx:pt>
          <cx:pt idx="16545">59</cx:pt>
          <cx:pt idx="16546">59</cx:pt>
          <cx:pt idx="16547">59</cx:pt>
          <cx:pt idx="16548">67</cx:pt>
          <cx:pt idx="16549">67</cx:pt>
          <cx:pt idx="16550">67</cx:pt>
          <cx:pt idx="16551">67</cx:pt>
          <cx:pt idx="16552">67</cx:pt>
          <cx:pt idx="16553">67</cx:pt>
          <cx:pt idx="16554">67</cx:pt>
          <cx:pt idx="16555">67</cx:pt>
          <cx:pt idx="16556">67</cx:pt>
          <cx:pt idx="16557">67</cx:pt>
          <cx:pt idx="16558">29</cx:pt>
          <cx:pt idx="16559">29</cx:pt>
          <cx:pt idx="16560">29</cx:pt>
          <cx:pt idx="16561">29</cx:pt>
          <cx:pt idx="16562">29</cx:pt>
          <cx:pt idx="16563">29</cx:pt>
          <cx:pt idx="16564">29</cx:pt>
          <cx:pt idx="16565">44</cx:pt>
          <cx:pt idx="16566">44</cx:pt>
          <cx:pt idx="16567">44</cx:pt>
          <cx:pt idx="16568">44</cx:pt>
          <cx:pt idx="16569">44</cx:pt>
          <cx:pt idx="16570">44</cx:pt>
          <cx:pt idx="16571">44</cx:pt>
          <cx:pt idx="16572">23</cx:pt>
          <cx:pt idx="16573">23</cx:pt>
          <cx:pt idx="16574">23</cx:pt>
          <cx:pt idx="16575">23</cx:pt>
          <cx:pt idx="16576">23</cx:pt>
          <cx:pt idx="16577">23</cx:pt>
          <cx:pt idx="16578">68</cx:pt>
          <cx:pt idx="16579">68</cx:pt>
          <cx:pt idx="16580">68</cx:pt>
          <cx:pt idx="16581">68</cx:pt>
          <cx:pt idx="16582">68</cx:pt>
          <cx:pt idx="16583">68</cx:pt>
          <cx:pt idx="16584">68</cx:pt>
          <cx:pt idx="16585">68</cx:pt>
          <cx:pt idx="16586">68</cx:pt>
          <cx:pt idx="16587">68</cx:pt>
          <cx:pt idx="16588">25</cx:pt>
          <cx:pt idx="16589">25</cx:pt>
          <cx:pt idx="16590">46</cx:pt>
          <cx:pt idx="16591">46</cx:pt>
          <cx:pt idx="16592">46</cx:pt>
          <cx:pt idx="16593">46</cx:pt>
          <cx:pt idx="16594">46</cx:pt>
          <cx:pt idx="16595">46</cx:pt>
          <cx:pt idx="16596">46</cx:pt>
          <cx:pt idx="16597">46</cx:pt>
          <cx:pt idx="16598">46</cx:pt>
          <cx:pt idx="16599">51</cx:pt>
          <cx:pt idx="16600">51</cx:pt>
          <cx:pt idx="16601">51</cx:pt>
          <cx:pt idx="16602">51</cx:pt>
          <cx:pt idx="16603">51</cx:pt>
          <cx:pt idx="16604">51</cx:pt>
          <cx:pt idx="16605">43</cx:pt>
          <cx:pt idx="16606">43</cx:pt>
          <cx:pt idx="16607">43</cx:pt>
          <cx:pt idx="16608">43</cx:pt>
          <cx:pt idx="16609">43</cx:pt>
          <cx:pt idx="16610">43</cx:pt>
          <cx:pt idx="16611">43</cx:pt>
          <cx:pt idx="16612">61</cx:pt>
          <cx:pt idx="16613">61</cx:pt>
          <cx:pt idx="16614">61</cx:pt>
          <cx:pt idx="16615">61</cx:pt>
          <cx:pt idx="16616">49</cx:pt>
          <cx:pt idx="16617">49</cx:pt>
          <cx:pt idx="16618">49</cx:pt>
          <cx:pt idx="16619">49</cx:pt>
          <cx:pt idx="16620">60</cx:pt>
          <cx:pt idx="16621">60</cx:pt>
          <cx:pt idx="16622">60</cx:pt>
          <cx:pt idx="16623">60</cx:pt>
          <cx:pt idx="16624">60</cx:pt>
          <cx:pt idx="16625">60</cx:pt>
          <cx:pt idx="16626">60</cx:pt>
          <cx:pt idx="16627">60</cx:pt>
          <cx:pt idx="16628">60</cx:pt>
          <cx:pt idx="16629">61</cx:pt>
          <cx:pt idx="16630">61</cx:pt>
          <cx:pt idx="16631">61</cx:pt>
          <cx:pt idx="16632">61</cx:pt>
          <cx:pt idx="16633">61</cx:pt>
          <cx:pt idx="16634">61</cx:pt>
          <cx:pt idx="16635">61</cx:pt>
          <cx:pt idx="16636">61</cx:pt>
          <cx:pt idx="16637">44</cx:pt>
          <cx:pt idx="16638">44</cx:pt>
          <cx:pt idx="16639">44</cx:pt>
          <cx:pt idx="16640">44</cx:pt>
          <cx:pt idx="16641">44</cx:pt>
          <cx:pt idx="16642">44</cx:pt>
          <cx:pt idx="16643">44</cx:pt>
          <cx:pt idx="16644">44</cx:pt>
          <cx:pt idx="16645">44</cx:pt>
          <cx:pt idx="16646">28</cx:pt>
          <cx:pt idx="16647">28</cx:pt>
          <cx:pt idx="16648">28</cx:pt>
          <cx:pt idx="16649">28</cx:pt>
          <cx:pt idx="16650">28</cx:pt>
          <cx:pt idx="16651">28</cx:pt>
          <cx:pt idx="16652">28</cx:pt>
          <cx:pt idx="16653">28</cx:pt>
          <cx:pt idx="16654">28</cx:pt>
          <cx:pt idx="16655">23</cx:pt>
          <cx:pt idx="16656">23</cx:pt>
          <cx:pt idx="16657">53</cx:pt>
          <cx:pt idx="16658">53</cx:pt>
          <cx:pt idx="16659">53</cx:pt>
          <cx:pt idx="16660">54</cx:pt>
          <cx:pt idx="16661">54</cx:pt>
          <cx:pt idx="16662">54</cx:pt>
          <cx:pt idx="16663">54</cx:pt>
          <cx:pt idx="16664">54</cx:pt>
          <cx:pt idx="16665">54</cx:pt>
          <cx:pt idx="16666">54</cx:pt>
          <cx:pt idx="16667">41</cx:pt>
          <cx:pt idx="16668">41</cx:pt>
          <cx:pt idx="16669">41</cx:pt>
          <cx:pt idx="16670">41</cx:pt>
          <cx:pt idx="16671">41</cx:pt>
          <cx:pt idx="16672">41</cx:pt>
          <cx:pt idx="16673">58</cx:pt>
          <cx:pt idx="16674">58</cx:pt>
          <cx:pt idx="16675">58</cx:pt>
          <cx:pt idx="16676">58</cx:pt>
          <cx:pt idx="16677">58</cx:pt>
          <cx:pt idx="16678">58</cx:pt>
          <cx:pt idx="16679">58</cx:pt>
          <cx:pt idx="16680">58</cx:pt>
          <cx:pt idx="16681">58</cx:pt>
          <cx:pt idx="16682">58</cx:pt>
          <cx:pt idx="16683">56</cx:pt>
          <cx:pt idx="16684">56</cx:pt>
          <cx:pt idx="16685">56</cx:pt>
          <cx:pt idx="16686">56</cx:pt>
          <cx:pt idx="16687">30</cx:pt>
          <cx:pt idx="16688">30</cx:pt>
          <cx:pt idx="16689">47</cx:pt>
          <cx:pt idx="16690">47</cx:pt>
          <cx:pt idx="16691">47</cx:pt>
          <cx:pt idx="16692">47</cx:pt>
          <cx:pt idx="16693">47</cx:pt>
          <cx:pt idx="16694">47</cx:pt>
          <cx:pt idx="16695">56</cx:pt>
          <cx:pt idx="16696">56</cx:pt>
          <cx:pt idx="16697">56</cx:pt>
          <cx:pt idx="16698">68</cx:pt>
          <cx:pt idx="16699">68</cx:pt>
          <cx:pt idx="16700">68</cx:pt>
          <cx:pt idx="16701">68</cx:pt>
          <cx:pt idx="16702">68</cx:pt>
          <cx:pt idx="16703">68</cx:pt>
          <cx:pt idx="16704">68</cx:pt>
          <cx:pt idx="16705">68</cx:pt>
          <cx:pt idx="16706">68</cx:pt>
          <cx:pt idx="16707">68</cx:pt>
          <cx:pt idx="16708">63</cx:pt>
          <cx:pt idx="16709">63</cx:pt>
          <cx:pt idx="16710">63</cx:pt>
          <cx:pt idx="16711">63</cx:pt>
          <cx:pt idx="16712">63</cx:pt>
          <cx:pt idx="16713">63</cx:pt>
          <cx:pt idx="16714">63</cx:pt>
          <cx:pt idx="16715">63</cx:pt>
          <cx:pt idx="16716">63</cx:pt>
          <cx:pt idx="16717">63</cx:pt>
          <cx:pt idx="16718">48</cx:pt>
          <cx:pt idx="16719">48</cx:pt>
          <cx:pt idx="16720">48</cx:pt>
          <cx:pt idx="16721">48</cx:pt>
          <cx:pt idx="16722">48</cx:pt>
          <cx:pt idx="16723">57</cx:pt>
          <cx:pt idx="16724">57</cx:pt>
          <cx:pt idx="16725">57</cx:pt>
          <cx:pt idx="16726">57</cx:pt>
          <cx:pt idx="16727">57</cx:pt>
          <cx:pt idx="16728">57</cx:pt>
          <cx:pt idx="16729">57</cx:pt>
          <cx:pt idx="16730">57</cx:pt>
          <cx:pt idx="16731">54</cx:pt>
          <cx:pt idx="16732">66</cx:pt>
          <cx:pt idx="16733">66</cx:pt>
          <cx:pt idx="16734">66</cx:pt>
          <cx:pt idx="16735">66</cx:pt>
          <cx:pt idx="16736">58</cx:pt>
          <cx:pt idx="16737">58</cx:pt>
          <cx:pt idx="16738">58</cx:pt>
          <cx:pt idx="16739">58</cx:pt>
          <cx:pt idx="16740">58</cx:pt>
          <cx:pt idx="16741">58</cx:pt>
          <cx:pt idx="16742">58</cx:pt>
          <cx:pt idx="16743">49</cx:pt>
          <cx:pt idx="16744">49</cx:pt>
          <cx:pt idx="16745">49</cx:pt>
          <cx:pt idx="16746">49</cx:pt>
          <cx:pt idx="16747">49</cx:pt>
          <cx:pt idx="16748">49</cx:pt>
          <cx:pt idx="16749">49</cx:pt>
          <cx:pt idx="16750">62</cx:pt>
          <cx:pt idx="16751">62</cx:pt>
          <cx:pt idx="16752">19</cx:pt>
          <cx:pt idx="16753">19</cx:pt>
          <cx:pt idx="16754">19</cx:pt>
          <cx:pt idx="16755">19</cx:pt>
          <cx:pt idx="16756">19</cx:pt>
          <cx:pt idx="16757">19</cx:pt>
          <cx:pt idx="16758">19</cx:pt>
          <cx:pt idx="16759">19</cx:pt>
          <cx:pt idx="16760">19</cx:pt>
          <cx:pt idx="16761">19</cx:pt>
          <cx:pt idx="16762">22</cx:pt>
          <cx:pt idx="16763">22</cx:pt>
          <cx:pt idx="16764">22</cx:pt>
          <cx:pt idx="16765">22</cx:pt>
          <cx:pt idx="16766">53</cx:pt>
          <cx:pt idx="16767">53</cx:pt>
          <cx:pt idx="16768">53</cx:pt>
          <cx:pt idx="16769">53</cx:pt>
          <cx:pt idx="16770">53</cx:pt>
          <cx:pt idx="16771">53</cx:pt>
          <cx:pt idx="16772">53</cx:pt>
          <cx:pt idx="16773">62</cx:pt>
          <cx:pt idx="16774">62</cx:pt>
          <cx:pt idx="16775">62</cx:pt>
          <cx:pt idx="16776">62</cx:pt>
          <cx:pt idx="16777">62</cx:pt>
          <cx:pt idx="16778">62</cx:pt>
          <cx:pt idx="16779">62</cx:pt>
          <cx:pt idx="16780">62</cx:pt>
          <cx:pt idx="16781">62</cx:pt>
          <cx:pt idx="16782">62</cx:pt>
          <cx:pt idx="16783">21</cx:pt>
          <cx:pt idx="16784">21</cx:pt>
          <cx:pt idx="16785">21</cx:pt>
          <cx:pt idx="16786">29</cx:pt>
          <cx:pt idx="16787">29</cx:pt>
          <cx:pt idx="16788">29</cx:pt>
          <cx:pt idx="16789">29</cx:pt>
          <cx:pt idx="16790">29</cx:pt>
          <cx:pt idx="16791">29</cx:pt>
          <cx:pt idx="16792">68</cx:pt>
          <cx:pt idx="16793">68</cx:pt>
          <cx:pt idx="16794">68</cx:pt>
          <cx:pt idx="16795">68</cx:pt>
          <cx:pt idx="16796">68</cx:pt>
          <cx:pt idx="16797">28</cx:pt>
          <cx:pt idx="16798">28</cx:pt>
          <cx:pt idx="16799">28</cx:pt>
          <cx:pt idx="16800">64</cx:pt>
          <cx:pt idx="16801">64</cx:pt>
          <cx:pt idx="16802">64</cx:pt>
          <cx:pt idx="16803">29</cx:pt>
          <cx:pt idx="16804">29</cx:pt>
          <cx:pt idx="16805">29</cx:pt>
          <cx:pt idx="16806">29</cx:pt>
          <cx:pt idx="16807">29</cx:pt>
          <cx:pt idx="16808">29</cx:pt>
          <cx:pt idx="16809">29</cx:pt>
          <cx:pt idx="16810">29</cx:pt>
          <cx:pt idx="16811">29</cx:pt>
          <cx:pt idx="16812">29</cx:pt>
          <cx:pt idx="16813">21</cx:pt>
          <cx:pt idx="16814">21</cx:pt>
          <cx:pt idx="16815">21</cx:pt>
          <cx:pt idx="16816">21</cx:pt>
          <cx:pt idx="16817">21</cx:pt>
          <cx:pt idx="16818">21</cx:pt>
          <cx:pt idx="16819">21</cx:pt>
          <cx:pt idx="16820">21</cx:pt>
          <cx:pt idx="16821">45</cx:pt>
          <cx:pt idx="16822">45</cx:pt>
          <cx:pt idx="16823">45</cx:pt>
          <cx:pt idx="16824">45</cx:pt>
          <cx:pt idx="16825">45</cx:pt>
          <cx:pt idx="16826">45</cx:pt>
          <cx:pt idx="16827">45</cx:pt>
          <cx:pt idx="16828">45</cx:pt>
          <cx:pt idx="16829">69</cx:pt>
          <cx:pt idx="16830">69</cx:pt>
          <cx:pt idx="16831">69</cx:pt>
          <cx:pt idx="16832">69</cx:pt>
          <cx:pt idx="16833">69</cx:pt>
          <cx:pt idx="16834">47</cx:pt>
          <cx:pt idx="16835">47</cx:pt>
          <cx:pt idx="16836">47</cx:pt>
          <cx:pt idx="16837">47</cx:pt>
          <cx:pt idx="16838">47</cx:pt>
          <cx:pt idx="16839">47</cx:pt>
          <cx:pt idx="16840">47</cx:pt>
          <cx:pt idx="16841">32</cx:pt>
          <cx:pt idx="16842">32</cx:pt>
          <cx:pt idx="16843">32</cx:pt>
          <cx:pt idx="16844">32</cx:pt>
          <cx:pt idx="16845">32</cx:pt>
          <cx:pt idx="16846">55</cx:pt>
          <cx:pt idx="16847">55</cx:pt>
          <cx:pt idx="16848">55</cx:pt>
          <cx:pt idx="16849">55</cx:pt>
          <cx:pt idx="16850">55</cx:pt>
          <cx:pt idx="16851">55</cx:pt>
          <cx:pt idx="16852">57</cx:pt>
          <cx:pt idx="16853">57</cx:pt>
          <cx:pt idx="16854">57</cx:pt>
          <cx:pt idx="16855">57</cx:pt>
          <cx:pt idx="16856">57</cx:pt>
          <cx:pt idx="16857">57</cx:pt>
          <cx:pt idx="16858">57</cx:pt>
          <cx:pt idx="16859">57</cx:pt>
          <cx:pt idx="16860">68</cx:pt>
          <cx:pt idx="16861">68</cx:pt>
          <cx:pt idx="16862">68</cx:pt>
          <cx:pt idx="16863">68</cx:pt>
          <cx:pt idx="16864">68</cx:pt>
          <cx:pt idx="16865">68</cx:pt>
          <cx:pt idx="16866">68</cx:pt>
          <cx:pt idx="16867">66</cx:pt>
          <cx:pt idx="16868">66</cx:pt>
          <cx:pt idx="16869">66</cx:pt>
          <cx:pt idx="16870">66</cx:pt>
          <cx:pt idx="16871">66</cx:pt>
          <cx:pt idx="16872">66</cx:pt>
          <cx:pt idx="16873">66</cx:pt>
          <cx:pt idx="16874">66</cx:pt>
          <cx:pt idx="16875">66</cx:pt>
          <cx:pt idx="16876">64</cx:pt>
          <cx:pt idx="16877">64</cx:pt>
          <cx:pt idx="16878">43</cx:pt>
          <cx:pt idx="16879">48</cx:pt>
          <cx:pt idx="16880">52</cx:pt>
          <cx:pt idx="16881">52</cx:pt>
          <cx:pt idx="16882">36</cx:pt>
          <cx:pt idx="16883">26</cx:pt>
          <cx:pt idx="16884">26</cx:pt>
          <cx:pt idx="16885">26</cx:pt>
          <cx:pt idx="16886">26</cx:pt>
          <cx:pt idx="16887">45</cx:pt>
          <cx:pt idx="16888">45</cx:pt>
          <cx:pt idx="16889">45</cx:pt>
          <cx:pt idx="16890">45</cx:pt>
          <cx:pt idx="16891">29</cx:pt>
          <cx:pt idx="16892">29</cx:pt>
          <cx:pt idx="16893">29</cx:pt>
          <cx:pt idx="16894">29</cx:pt>
          <cx:pt idx="16895">61</cx:pt>
          <cx:pt idx="16896">53</cx:pt>
          <cx:pt idx="16897">53</cx:pt>
          <cx:pt idx="16898">60</cx:pt>
          <cx:pt idx="16899">60</cx:pt>
          <cx:pt idx="16900">60</cx:pt>
          <cx:pt idx="16901">40</cx:pt>
          <cx:pt idx="16902">40</cx:pt>
          <cx:pt idx="16903">40</cx:pt>
          <cx:pt idx="16904">40</cx:pt>
          <cx:pt idx="16905">40</cx:pt>
          <cx:pt idx="16906">40</cx:pt>
          <cx:pt idx="16907">40</cx:pt>
          <cx:pt idx="16908">30</cx:pt>
          <cx:pt idx="16909">30</cx:pt>
          <cx:pt idx="16910">47</cx:pt>
          <cx:pt idx="16911">47</cx:pt>
          <cx:pt idx="16912">47</cx:pt>
          <cx:pt idx="16913">47</cx:pt>
          <cx:pt idx="16914">47</cx:pt>
          <cx:pt idx="16915">47</cx:pt>
          <cx:pt idx="16916">47</cx:pt>
          <cx:pt idx="16917">47</cx:pt>
          <cx:pt idx="16918">47</cx:pt>
          <cx:pt idx="16919">44</cx:pt>
          <cx:pt idx="16920">44</cx:pt>
          <cx:pt idx="16921">24</cx:pt>
          <cx:pt idx="16922">24</cx:pt>
          <cx:pt idx="16923">57</cx:pt>
          <cx:pt idx="16924">57</cx:pt>
          <cx:pt idx="16925">57</cx:pt>
          <cx:pt idx="16926">57</cx:pt>
          <cx:pt idx="16927">57</cx:pt>
          <cx:pt idx="16928">57</cx:pt>
          <cx:pt idx="16929">57</cx:pt>
          <cx:pt idx="16930">57</cx:pt>
          <cx:pt idx="16931">45</cx:pt>
          <cx:pt idx="16932">45</cx:pt>
          <cx:pt idx="16933">45</cx:pt>
          <cx:pt idx="16934">45</cx:pt>
          <cx:pt idx="16935">45</cx:pt>
          <cx:pt idx="16936">45</cx:pt>
          <cx:pt idx="16937">67</cx:pt>
          <cx:pt idx="16938">67</cx:pt>
          <cx:pt idx="16939">67</cx:pt>
          <cx:pt idx="16940">67</cx:pt>
          <cx:pt idx="16941">67</cx:pt>
          <cx:pt idx="16942">67</cx:pt>
          <cx:pt idx="16943">67</cx:pt>
          <cx:pt idx="16944">67</cx:pt>
          <cx:pt idx="16945">67</cx:pt>
          <cx:pt idx="16946">67</cx:pt>
          <cx:pt idx="16947">67</cx:pt>
          <cx:pt idx="16948">67</cx:pt>
          <cx:pt idx="16949">67</cx:pt>
          <cx:pt idx="16950">49</cx:pt>
          <cx:pt idx="16951">29</cx:pt>
          <cx:pt idx="16952">29</cx:pt>
          <cx:pt idx="16953">29</cx:pt>
          <cx:pt idx="16954">29</cx:pt>
          <cx:pt idx="16955">29</cx:pt>
          <cx:pt idx="16956">29</cx:pt>
          <cx:pt idx="16957">64</cx:pt>
          <cx:pt idx="16958">64</cx:pt>
          <cx:pt idx="16959">64</cx:pt>
          <cx:pt idx="16960">28</cx:pt>
          <cx:pt idx="16961">28</cx:pt>
          <cx:pt idx="16962">28</cx:pt>
          <cx:pt idx="16963">28</cx:pt>
          <cx:pt idx="16964">28</cx:pt>
          <cx:pt idx="16965">28</cx:pt>
          <cx:pt idx="16966">28</cx:pt>
          <cx:pt idx="16967">28</cx:pt>
          <cx:pt idx="16968">28</cx:pt>
          <cx:pt idx="16969">28</cx:pt>
          <cx:pt idx="16970">55</cx:pt>
          <cx:pt idx="16971">55</cx:pt>
          <cx:pt idx="16972">55</cx:pt>
          <cx:pt idx="16973">55</cx:pt>
          <cx:pt idx="16974">55</cx:pt>
          <cx:pt idx="16975">55</cx:pt>
          <cx:pt idx="16976">55</cx:pt>
          <cx:pt idx="16977">55</cx:pt>
          <cx:pt idx="16978">40</cx:pt>
          <cx:pt idx="16979">40</cx:pt>
          <cx:pt idx="16980">40</cx:pt>
          <cx:pt idx="16981">69</cx:pt>
          <cx:pt idx="16982">69</cx:pt>
          <cx:pt idx="16983">69</cx:pt>
          <cx:pt idx="16984">69</cx:pt>
          <cx:pt idx="16985">69</cx:pt>
          <cx:pt idx="16986">69</cx:pt>
          <cx:pt idx="16987">69</cx:pt>
          <cx:pt idx="16988">41</cx:pt>
          <cx:pt idx="16989">41</cx:pt>
          <cx:pt idx="16990">41</cx:pt>
          <cx:pt idx="16991">41</cx:pt>
          <cx:pt idx="16992">42</cx:pt>
          <cx:pt idx="16993">42</cx:pt>
          <cx:pt idx="16994">42</cx:pt>
          <cx:pt idx="16995">42</cx:pt>
          <cx:pt idx="16996">42</cx:pt>
          <cx:pt idx="16997">42</cx:pt>
          <cx:pt idx="16998">42</cx:pt>
          <cx:pt idx="16999">47</cx:pt>
          <cx:pt idx="17000">47</cx:pt>
          <cx:pt idx="17001">47</cx:pt>
          <cx:pt idx="17002">47</cx:pt>
          <cx:pt idx="17003">47</cx:pt>
          <cx:pt idx="17004">47</cx:pt>
          <cx:pt idx="17005">47</cx:pt>
          <cx:pt idx="17006">65</cx:pt>
          <cx:pt idx="17007">65</cx:pt>
          <cx:pt idx="17008">59</cx:pt>
          <cx:pt idx="17009">59</cx:pt>
          <cx:pt idx="17010">47</cx:pt>
          <cx:pt idx="17011">47</cx:pt>
          <cx:pt idx="17012">22</cx:pt>
          <cx:pt idx="17013">22</cx:pt>
          <cx:pt idx="17014">22</cx:pt>
          <cx:pt idx="17015">22</cx:pt>
          <cx:pt idx="17016">22</cx:pt>
          <cx:pt idx="17017">22</cx:pt>
          <cx:pt idx="17018">22</cx:pt>
          <cx:pt idx="17019">22</cx:pt>
          <cx:pt idx="17020">22</cx:pt>
          <cx:pt idx="17021">22</cx:pt>
          <cx:pt idx="17022">36</cx:pt>
          <cx:pt idx="17023">36</cx:pt>
          <cx:pt idx="17024">36</cx:pt>
          <cx:pt idx="17025">36</cx:pt>
          <cx:pt idx="17026">36</cx:pt>
          <cx:pt idx="17027">36</cx:pt>
          <cx:pt idx="17028">33</cx:pt>
          <cx:pt idx="17029">67</cx:pt>
          <cx:pt idx="17030">67</cx:pt>
          <cx:pt idx="17031">51</cx:pt>
          <cx:pt idx="17032">51</cx:pt>
          <cx:pt idx="17033">51</cx:pt>
          <cx:pt idx="17034">51</cx:pt>
          <cx:pt idx="17035">51</cx:pt>
          <cx:pt idx="17036">51</cx:pt>
          <cx:pt idx="17037">51</cx:pt>
          <cx:pt idx="17038">51</cx:pt>
          <cx:pt idx="17039">51</cx:pt>
          <cx:pt idx="17040">51</cx:pt>
          <cx:pt idx="17041">36</cx:pt>
          <cx:pt idx="17042">36</cx:pt>
          <cx:pt idx="17043">36</cx:pt>
          <cx:pt idx="17044">36</cx:pt>
          <cx:pt idx="17045">36</cx:pt>
          <cx:pt idx="17046">36</cx:pt>
          <cx:pt idx="17047">36</cx:pt>
          <cx:pt idx="17048">35</cx:pt>
          <cx:pt idx="17049">35</cx:pt>
          <cx:pt idx="17050">35</cx:pt>
          <cx:pt idx="17051">50</cx:pt>
          <cx:pt idx="17052">50</cx:pt>
          <cx:pt idx="17053">50</cx:pt>
          <cx:pt idx="17054">50</cx:pt>
          <cx:pt idx="17055">50</cx:pt>
          <cx:pt idx="17056">52</cx:pt>
          <cx:pt idx="17057">52</cx:pt>
          <cx:pt idx="17058">52</cx:pt>
          <cx:pt idx="17059">52</cx:pt>
          <cx:pt idx="17060">52</cx:pt>
          <cx:pt idx="17061">52</cx:pt>
          <cx:pt idx="17062">52</cx:pt>
          <cx:pt idx="17063">52</cx:pt>
          <cx:pt idx="17064">52</cx:pt>
          <cx:pt idx="17065">37</cx:pt>
          <cx:pt idx="17066">37</cx:pt>
          <cx:pt idx="17067">37</cx:pt>
          <cx:pt idx="17068">57</cx:pt>
          <cx:pt idx="17069">57</cx:pt>
          <cx:pt idx="17070">61</cx:pt>
          <cx:pt idx="17071">61</cx:pt>
          <cx:pt idx="17072">61</cx:pt>
          <cx:pt idx="17073">61</cx:pt>
          <cx:pt idx="17074">61</cx:pt>
          <cx:pt idx="17075">61</cx:pt>
          <cx:pt idx="17076">61</cx:pt>
          <cx:pt idx="17077">61</cx:pt>
          <cx:pt idx="17078">61</cx:pt>
          <cx:pt idx="17079">69</cx:pt>
          <cx:pt idx="17080">38</cx:pt>
          <cx:pt idx="17081">38</cx:pt>
          <cx:pt idx="17082">45</cx:pt>
          <cx:pt idx="17083">45</cx:pt>
          <cx:pt idx="17084">45</cx:pt>
          <cx:pt idx="17085">45</cx:pt>
          <cx:pt idx="17086">45</cx:pt>
          <cx:pt idx="17087">52</cx:pt>
          <cx:pt idx="17088">52</cx:pt>
          <cx:pt idx="17089">52</cx:pt>
          <cx:pt idx="17090">52</cx:pt>
          <cx:pt idx="17091">52</cx:pt>
          <cx:pt idx="17092">52</cx:pt>
          <cx:pt idx="17093">52</cx:pt>
          <cx:pt idx="17094">52</cx:pt>
          <cx:pt idx="17095">65</cx:pt>
          <cx:pt idx="17096">32</cx:pt>
          <cx:pt idx="17097">32</cx:pt>
          <cx:pt idx="17098">36</cx:pt>
          <cx:pt idx="17099">36</cx:pt>
          <cx:pt idx="17100">36</cx:pt>
          <cx:pt idx="17101">48</cx:pt>
          <cx:pt idx="17102">48</cx:pt>
          <cx:pt idx="17103">48</cx:pt>
          <cx:pt idx="17104">48</cx:pt>
          <cx:pt idx="17105">48</cx:pt>
          <cx:pt idx="17106">48</cx:pt>
          <cx:pt idx="17107">48</cx:pt>
          <cx:pt idx="17108">48</cx:pt>
          <cx:pt idx="17109">65</cx:pt>
          <cx:pt idx="17110">65</cx:pt>
          <cx:pt idx="17111">65</cx:pt>
          <cx:pt idx="17112">65</cx:pt>
          <cx:pt idx="17113">65</cx:pt>
          <cx:pt idx="17114">65</cx:pt>
          <cx:pt idx="17115">65</cx:pt>
          <cx:pt idx="17116">65</cx:pt>
          <cx:pt idx="17117">45</cx:pt>
          <cx:pt idx="17118">45</cx:pt>
          <cx:pt idx="17119">30</cx:pt>
          <cx:pt idx="17120">30</cx:pt>
          <cx:pt idx="17121">30</cx:pt>
          <cx:pt idx="17122">30</cx:pt>
          <cx:pt idx="17123">30</cx:pt>
          <cx:pt idx="17124">37</cx:pt>
          <cx:pt idx="17125">37</cx:pt>
          <cx:pt idx="17126">37</cx:pt>
          <cx:pt idx="17127">37</cx:pt>
          <cx:pt idx="17128">37</cx:pt>
          <cx:pt idx="17129">37</cx:pt>
          <cx:pt idx="17130">30</cx:pt>
          <cx:pt idx="17131">30</cx:pt>
          <cx:pt idx="17132">36</cx:pt>
          <cx:pt idx="17133">36</cx:pt>
          <cx:pt idx="17134">36</cx:pt>
          <cx:pt idx="17135">36</cx:pt>
          <cx:pt idx="17136">36</cx:pt>
          <cx:pt idx="17137">23</cx:pt>
          <cx:pt idx="17138">23</cx:pt>
          <cx:pt idx="17139">23</cx:pt>
          <cx:pt idx="17140">40</cx:pt>
          <cx:pt idx="17141">40</cx:pt>
          <cx:pt idx="17142">40</cx:pt>
          <cx:pt idx="17143">40</cx:pt>
          <cx:pt idx="17144">40</cx:pt>
          <cx:pt idx="17145">40</cx:pt>
          <cx:pt idx="17146">21</cx:pt>
          <cx:pt idx="17147">21</cx:pt>
          <cx:pt idx="17148">21</cx:pt>
          <cx:pt idx="17149">21</cx:pt>
          <cx:pt idx="17150">21</cx:pt>
          <cx:pt idx="17151">21</cx:pt>
          <cx:pt idx="17152">21</cx:pt>
          <cx:pt idx="17153">21</cx:pt>
          <cx:pt idx="17154">21</cx:pt>
          <cx:pt idx="17155">21</cx:pt>
          <cx:pt idx="17156">40</cx:pt>
          <cx:pt idx="17157">26</cx:pt>
          <cx:pt idx="17158">22</cx:pt>
          <cx:pt idx="17159">22</cx:pt>
          <cx:pt idx="17160">22</cx:pt>
          <cx:pt idx="17161">22</cx:pt>
          <cx:pt idx="17162">22</cx:pt>
          <cx:pt idx="17163">22</cx:pt>
          <cx:pt idx="17164">22</cx:pt>
          <cx:pt idx="17165">22</cx:pt>
          <cx:pt idx="17166">64</cx:pt>
          <cx:pt idx="17167">64</cx:pt>
          <cx:pt idx="17168">64</cx:pt>
          <cx:pt idx="17169">37</cx:pt>
          <cx:pt idx="17170">37</cx:pt>
          <cx:pt idx="17171">37</cx:pt>
          <cx:pt idx="17172">37</cx:pt>
          <cx:pt idx="17173">37</cx:pt>
          <cx:pt idx="17174">37</cx:pt>
          <cx:pt idx="17175">37</cx:pt>
          <cx:pt idx="17176">37</cx:pt>
          <cx:pt idx="17177">34</cx:pt>
          <cx:pt idx="17178">34</cx:pt>
          <cx:pt idx="17179">34</cx:pt>
          <cx:pt idx="17180">34</cx:pt>
          <cx:pt idx="17181">34</cx:pt>
          <cx:pt idx="17182">34</cx:pt>
          <cx:pt idx="17183">34</cx:pt>
          <cx:pt idx="17184">34</cx:pt>
          <cx:pt idx="17185">45</cx:pt>
          <cx:pt idx="17186">45</cx:pt>
          <cx:pt idx="17187">45</cx:pt>
          <cx:pt idx="17188">66</cx:pt>
          <cx:pt idx="17189">66</cx:pt>
          <cx:pt idx="17190">66</cx:pt>
          <cx:pt idx="17191">66</cx:pt>
          <cx:pt idx="17192">66</cx:pt>
          <cx:pt idx="17193">66</cx:pt>
          <cx:pt idx="17194">66</cx:pt>
          <cx:pt idx="17195">45</cx:pt>
          <cx:pt idx="17196">45</cx:pt>
          <cx:pt idx="17197">45</cx:pt>
          <cx:pt idx="17198">45</cx:pt>
          <cx:pt idx="17199">45</cx:pt>
          <cx:pt idx="17200">45</cx:pt>
          <cx:pt idx="17201">24</cx:pt>
          <cx:pt idx="17202">24</cx:pt>
          <cx:pt idx="17203">24</cx:pt>
          <cx:pt idx="17204">49</cx:pt>
          <cx:pt idx="17205">49</cx:pt>
          <cx:pt idx="17206">49</cx:pt>
          <cx:pt idx="17207">49</cx:pt>
          <cx:pt idx="17208">49</cx:pt>
          <cx:pt idx="17209">49</cx:pt>
          <cx:pt idx="17210">49</cx:pt>
          <cx:pt idx="17211">51</cx:pt>
          <cx:pt idx="17212">51</cx:pt>
          <cx:pt idx="17213">51</cx:pt>
          <cx:pt idx="17214">51</cx:pt>
          <cx:pt idx="17215">51</cx:pt>
          <cx:pt idx="17216">51</cx:pt>
          <cx:pt idx="17217">51</cx:pt>
          <cx:pt idx="17218">51</cx:pt>
          <cx:pt idx="17219">46</cx:pt>
          <cx:pt idx="17220">46</cx:pt>
          <cx:pt idx="17221">46</cx:pt>
          <cx:pt idx="17222">46</cx:pt>
          <cx:pt idx="17223">64</cx:pt>
          <cx:pt idx="17224">64</cx:pt>
          <cx:pt idx="17225">64</cx:pt>
          <cx:pt idx="17226">64</cx:pt>
          <cx:pt idx="17227">64</cx:pt>
          <cx:pt idx="17228">44</cx:pt>
          <cx:pt idx="17229">44</cx:pt>
          <cx:pt idx="17230">44</cx:pt>
          <cx:pt idx="17231">44</cx:pt>
          <cx:pt idx="17232">44</cx:pt>
          <cx:pt idx="17233">44</cx:pt>
          <cx:pt idx="17234">44</cx:pt>
          <cx:pt idx="17235">44</cx:pt>
          <cx:pt idx="17236">44</cx:pt>
          <cx:pt idx="17237">44</cx:pt>
          <cx:pt idx="17238">22</cx:pt>
          <cx:pt idx="17239">22</cx:pt>
          <cx:pt idx="17240">22</cx:pt>
          <cx:pt idx="17241">22</cx:pt>
          <cx:pt idx="17242">22</cx:pt>
          <cx:pt idx="17243">22</cx:pt>
          <cx:pt idx="17244">66</cx:pt>
          <cx:pt idx="17245">66</cx:pt>
          <cx:pt idx="17246">66</cx:pt>
          <cx:pt idx="17247">66</cx:pt>
          <cx:pt idx="17248">66</cx:pt>
          <cx:pt idx="17249">66</cx:pt>
          <cx:pt idx="17250">66</cx:pt>
          <cx:pt idx="17251">59</cx:pt>
          <cx:pt idx="17252">59</cx:pt>
          <cx:pt idx="17253">59</cx:pt>
          <cx:pt idx="17254">59</cx:pt>
          <cx:pt idx="17255">59</cx:pt>
          <cx:pt idx="17256">59</cx:pt>
          <cx:pt idx="17257">66</cx:pt>
          <cx:pt idx="17258">66</cx:pt>
          <cx:pt idx="17259">66</cx:pt>
          <cx:pt idx="17260">66</cx:pt>
          <cx:pt idx="17261">66</cx:pt>
          <cx:pt idx="17262">66</cx:pt>
          <cx:pt idx="17263">66</cx:pt>
          <cx:pt idx="17264">26</cx:pt>
          <cx:pt idx="17265">26</cx:pt>
          <cx:pt idx="17266">26</cx:pt>
          <cx:pt idx="17267">26</cx:pt>
          <cx:pt idx="17268">26</cx:pt>
          <cx:pt idx="17269">26</cx:pt>
          <cx:pt idx="17270">26</cx:pt>
          <cx:pt idx="17271">48</cx:pt>
          <cx:pt idx="17272">48</cx:pt>
          <cx:pt idx="17273">48</cx:pt>
          <cx:pt idx="17274">48</cx:pt>
          <cx:pt idx="17275">48</cx:pt>
          <cx:pt idx="17276">48</cx:pt>
          <cx:pt idx="17277">48</cx:pt>
          <cx:pt idx="17278">44</cx:pt>
          <cx:pt idx="17279">44</cx:pt>
          <cx:pt idx="17280">44</cx:pt>
          <cx:pt idx="17281">44</cx:pt>
          <cx:pt idx="17282">44</cx:pt>
          <cx:pt idx="17283">44</cx:pt>
          <cx:pt idx="17284">44</cx:pt>
          <cx:pt idx="17285">44</cx:pt>
          <cx:pt idx="17286">67</cx:pt>
          <cx:pt idx="17287">67</cx:pt>
          <cx:pt idx="17288">67</cx:pt>
          <cx:pt idx="17289">67</cx:pt>
          <cx:pt idx="17290">67</cx:pt>
          <cx:pt idx="17291">67</cx:pt>
          <cx:pt idx="17292">67</cx:pt>
          <cx:pt idx="17293">64</cx:pt>
          <cx:pt idx="17294">64</cx:pt>
          <cx:pt idx="17295">64</cx:pt>
          <cx:pt idx="17296">42</cx:pt>
          <cx:pt idx="17297">42</cx:pt>
          <cx:pt idx="17298">19</cx:pt>
          <cx:pt idx="17299">55</cx:pt>
          <cx:pt idx="17300">55</cx:pt>
          <cx:pt idx="17301">18</cx:pt>
          <cx:pt idx="17302">18</cx:pt>
          <cx:pt idx="17303">18</cx:pt>
          <cx:pt idx="17304">33</cx:pt>
          <cx:pt idx="17305">33</cx:pt>
          <cx:pt idx="17306">33</cx:pt>
          <cx:pt idx="17307">65</cx:pt>
          <cx:pt idx="17308">65</cx:pt>
          <cx:pt idx="17309">65</cx:pt>
          <cx:pt idx="17310">65</cx:pt>
          <cx:pt idx="17311">65</cx:pt>
          <cx:pt idx="17312">65</cx:pt>
          <cx:pt idx="17313">37</cx:pt>
          <cx:pt idx="17314">37</cx:pt>
          <cx:pt idx="17315">37</cx:pt>
          <cx:pt idx="17316">37</cx:pt>
          <cx:pt idx="17317">63</cx:pt>
          <cx:pt idx="17318">63</cx:pt>
          <cx:pt idx="17319">63</cx:pt>
          <cx:pt idx="17320">63</cx:pt>
          <cx:pt idx="17321">59</cx:pt>
          <cx:pt idx="17322">59</cx:pt>
          <cx:pt idx="17323">59</cx:pt>
          <cx:pt idx="17324">69</cx:pt>
          <cx:pt idx="17325">69</cx:pt>
          <cx:pt idx="17326">69</cx:pt>
          <cx:pt idx="17327">69</cx:pt>
          <cx:pt idx="17328">48</cx:pt>
          <cx:pt idx="17329">42</cx:pt>
          <cx:pt idx="17330">42</cx:pt>
          <cx:pt idx="17331">42</cx:pt>
          <cx:pt idx="17332">49</cx:pt>
          <cx:pt idx="17333">49</cx:pt>
          <cx:pt idx="17334">49</cx:pt>
          <cx:pt idx="17335">49</cx:pt>
          <cx:pt idx="17336">49</cx:pt>
          <cx:pt idx="17337">49</cx:pt>
          <cx:pt idx="17338">49</cx:pt>
          <cx:pt idx="17339">49</cx:pt>
          <cx:pt idx="17340">49</cx:pt>
          <cx:pt idx="17341">32</cx:pt>
          <cx:pt idx="17342">32</cx:pt>
          <cx:pt idx="17343">32</cx:pt>
          <cx:pt idx="17344">32</cx:pt>
          <cx:pt idx="17345">32</cx:pt>
          <cx:pt idx="17346">28</cx:pt>
          <cx:pt idx="17347">28</cx:pt>
          <cx:pt idx="17348">28</cx:pt>
          <cx:pt idx="17349">28</cx:pt>
          <cx:pt idx="17350">48</cx:pt>
          <cx:pt idx="17351">48</cx:pt>
          <cx:pt idx="17352">48</cx:pt>
          <cx:pt idx="17353">48</cx:pt>
          <cx:pt idx="17354">48</cx:pt>
          <cx:pt idx="17355">48</cx:pt>
          <cx:pt idx="17356">48</cx:pt>
          <cx:pt idx="17357">48</cx:pt>
          <cx:pt idx="17358">48</cx:pt>
          <cx:pt idx="17359">60</cx:pt>
          <cx:pt idx="17360">60</cx:pt>
          <cx:pt idx="17361">60</cx:pt>
          <cx:pt idx="17362">60</cx:pt>
          <cx:pt idx="17363">60</cx:pt>
          <cx:pt idx="17364">60</cx:pt>
          <cx:pt idx="17365">58</cx:pt>
          <cx:pt idx="17366">58</cx:pt>
          <cx:pt idx="17367">58</cx:pt>
          <cx:pt idx="17368">58</cx:pt>
          <cx:pt idx="17369">58</cx:pt>
          <cx:pt idx="17370">58</cx:pt>
          <cx:pt idx="17371">26</cx:pt>
          <cx:pt idx="17372">26</cx:pt>
          <cx:pt idx="17373">26</cx:pt>
          <cx:pt idx="17374">26</cx:pt>
          <cx:pt idx="17375">26</cx:pt>
          <cx:pt idx="17376">70</cx:pt>
          <cx:pt idx="17377">70</cx:pt>
          <cx:pt idx="17378">70</cx:pt>
          <cx:pt idx="17379">70</cx:pt>
          <cx:pt idx="17380">70</cx:pt>
          <cx:pt idx="17381">70</cx:pt>
          <cx:pt idx="17382">70</cx:pt>
          <cx:pt idx="17383">48</cx:pt>
          <cx:pt idx="17384">48</cx:pt>
          <cx:pt idx="17385">48</cx:pt>
          <cx:pt idx="17386">48</cx:pt>
          <cx:pt idx="17387">48</cx:pt>
          <cx:pt idx="17388">48</cx:pt>
          <cx:pt idx="17389">48</cx:pt>
          <cx:pt idx="17390">48</cx:pt>
          <cx:pt idx="17391">48</cx:pt>
          <cx:pt idx="17392">48</cx:pt>
          <cx:pt idx="17393">48</cx:pt>
          <cx:pt idx="17394">48</cx:pt>
          <cx:pt idx="17395">48</cx:pt>
          <cx:pt idx="17396">48</cx:pt>
          <cx:pt idx="17397">48</cx:pt>
          <cx:pt idx="17398">48</cx:pt>
          <cx:pt idx="17399">64</cx:pt>
          <cx:pt idx="17400">64</cx:pt>
          <cx:pt idx="17401">64</cx:pt>
          <cx:pt idx="17402">41</cx:pt>
          <cx:pt idx="17403">41</cx:pt>
          <cx:pt idx="17404">41</cx:pt>
          <cx:pt idx="17405">41</cx:pt>
          <cx:pt idx="17406">41</cx:pt>
          <cx:pt idx="17407">41</cx:pt>
          <cx:pt idx="17408">41</cx:pt>
          <cx:pt idx="17409">41</cx:pt>
          <cx:pt idx="17410">41</cx:pt>
          <cx:pt idx="17411">52</cx:pt>
          <cx:pt idx="17412">52</cx:pt>
          <cx:pt idx="17413">52</cx:pt>
          <cx:pt idx="17414">42</cx:pt>
          <cx:pt idx="17415">42</cx:pt>
          <cx:pt idx="17416">42</cx:pt>
          <cx:pt idx="17417">53</cx:pt>
          <cx:pt idx="17418">53</cx:pt>
          <cx:pt idx="17419">53</cx:pt>
          <cx:pt idx="17420">52</cx:pt>
          <cx:pt idx="17421">52</cx:pt>
          <cx:pt idx="17422">52</cx:pt>
          <cx:pt idx="17423">52</cx:pt>
          <cx:pt idx="17424">52</cx:pt>
          <cx:pt idx="17425">52</cx:pt>
          <cx:pt idx="17426">52</cx:pt>
          <cx:pt idx="17427">56</cx:pt>
          <cx:pt idx="17428">56</cx:pt>
          <cx:pt idx="17429">56</cx:pt>
          <cx:pt idx="17430">56</cx:pt>
          <cx:pt idx="17431">56</cx:pt>
          <cx:pt idx="17432">56</cx:pt>
          <cx:pt idx="17433">56</cx:pt>
          <cx:pt idx="17434">56</cx:pt>
          <cx:pt idx="17435">56</cx:pt>
          <cx:pt idx="17436">38</cx:pt>
          <cx:pt idx="17437">38</cx:pt>
          <cx:pt idx="17438">38</cx:pt>
          <cx:pt idx="17439">38</cx:pt>
          <cx:pt idx="17440">41</cx:pt>
          <cx:pt idx="17441">41</cx:pt>
          <cx:pt idx="17442">41</cx:pt>
          <cx:pt idx="17443">41</cx:pt>
          <cx:pt idx="17444">41</cx:pt>
          <cx:pt idx="17445">41</cx:pt>
          <cx:pt idx="17446">41</cx:pt>
          <cx:pt idx="17447">68</cx:pt>
          <cx:pt idx="17448">68</cx:pt>
          <cx:pt idx="17449">68</cx:pt>
          <cx:pt idx="17450">68</cx:pt>
          <cx:pt idx="17451">68</cx:pt>
          <cx:pt idx="17452">68</cx:pt>
          <cx:pt idx="17453">61</cx:pt>
          <cx:pt idx="17454">61</cx:pt>
          <cx:pt idx="17455">61</cx:pt>
          <cx:pt idx="17456">61</cx:pt>
          <cx:pt idx="17457">61</cx:pt>
          <cx:pt idx="17458">61</cx:pt>
          <cx:pt idx="17459">61</cx:pt>
          <cx:pt idx="17460">61</cx:pt>
          <cx:pt idx="17461">70</cx:pt>
          <cx:pt idx="17462">70</cx:pt>
          <cx:pt idx="17463">70</cx:pt>
          <cx:pt idx="17464">43</cx:pt>
          <cx:pt idx="17465">43</cx:pt>
          <cx:pt idx="17466">43</cx:pt>
          <cx:pt idx="17467">43</cx:pt>
          <cx:pt idx="17468">41</cx:pt>
          <cx:pt idx="17469">41</cx:pt>
          <cx:pt idx="17470">41</cx:pt>
          <cx:pt idx="17471">41</cx:pt>
          <cx:pt idx="17472">41</cx:pt>
          <cx:pt idx="17473">61</cx:pt>
          <cx:pt idx="17474">61</cx:pt>
          <cx:pt idx="17475">61</cx:pt>
          <cx:pt idx="17476">61</cx:pt>
          <cx:pt idx="17477">61</cx:pt>
          <cx:pt idx="17478">61</cx:pt>
          <cx:pt idx="17479">61</cx:pt>
          <cx:pt idx="17480">61</cx:pt>
          <cx:pt idx="17481">61</cx:pt>
          <cx:pt idx="17482">33</cx:pt>
          <cx:pt idx="17483">48</cx:pt>
          <cx:pt idx="17484">48</cx:pt>
          <cx:pt idx="17485">48</cx:pt>
          <cx:pt idx="17486">48</cx:pt>
          <cx:pt idx="17487">48</cx:pt>
          <cx:pt idx="17488">48</cx:pt>
          <cx:pt idx="17489">48</cx:pt>
          <cx:pt idx="17490">48</cx:pt>
          <cx:pt idx="17491">48</cx:pt>
          <cx:pt idx="17492">48</cx:pt>
          <cx:pt idx="17493">58</cx:pt>
          <cx:pt idx="17494">58</cx:pt>
          <cx:pt idx="17495">58</cx:pt>
          <cx:pt idx="17496">58</cx:pt>
          <cx:pt idx="17497">58</cx:pt>
          <cx:pt idx="17498">58</cx:pt>
          <cx:pt idx="17499">58</cx:pt>
          <cx:pt idx="17500">66</cx:pt>
          <cx:pt idx="17501">44</cx:pt>
          <cx:pt idx="17502">44</cx:pt>
          <cx:pt idx="17503">44</cx:pt>
          <cx:pt idx="17504">22</cx:pt>
          <cx:pt idx="17505">22</cx:pt>
          <cx:pt idx="17506">22</cx:pt>
          <cx:pt idx="17507">22</cx:pt>
          <cx:pt idx="17508">22</cx:pt>
          <cx:pt idx="17509">22</cx:pt>
          <cx:pt idx="17510">22</cx:pt>
          <cx:pt idx="17511">22</cx:pt>
          <cx:pt idx="17512">54</cx:pt>
          <cx:pt idx="17513">54</cx:pt>
          <cx:pt idx="17514">54</cx:pt>
          <cx:pt idx="17515">54</cx:pt>
          <cx:pt idx="17516">54</cx:pt>
          <cx:pt idx="17517">54</cx:pt>
          <cx:pt idx="17518">64</cx:pt>
          <cx:pt idx="17519">64</cx:pt>
          <cx:pt idx="17520">27</cx:pt>
          <cx:pt idx="17521">27</cx:pt>
          <cx:pt idx="17522">43</cx:pt>
          <cx:pt idx="17523">43</cx:pt>
          <cx:pt idx="17524">43</cx:pt>
          <cx:pt idx="17525">43</cx:pt>
          <cx:pt idx="17526">43</cx:pt>
          <cx:pt idx="17527">43</cx:pt>
          <cx:pt idx="17528">43</cx:pt>
          <cx:pt idx="17529">65</cx:pt>
          <cx:pt idx="17530">65</cx:pt>
          <cx:pt idx="17531">65</cx:pt>
          <cx:pt idx="17532">65</cx:pt>
          <cx:pt idx="17533">49</cx:pt>
          <cx:pt idx="17534">49</cx:pt>
          <cx:pt idx="17535">49</cx:pt>
          <cx:pt idx="17536">49</cx:pt>
          <cx:pt idx="17537">49</cx:pt>
          <cx:pt idx="17538">49</cx:pt>
          <cx:pt idx="17539">53</cx:pt>
          <cx:pt idx="17540">53</cx:pt>
          <cx:pt idx="17541">53</cx:pt>
          <cx:pt idx="17542">53</cx:pt>
          <cx:pt idx="17543">53</cx:pt>
          <cx:pt idx="17544">53</cx:pt>
          <cx:pt idx="17545">53</cx:pt>
          <cx:pt idx="17546">53</cx:pt>
          <cx:pt idx="17547">36</cx:pt>
          <cx:pt idx="17548">36</cx:pt>
          <cx:pt idx="17549">36</cx:pt>
          <cx:pt idx="17550">36</cx:pt>
          <cx:pt idx="17551">54</cx:pt>
          <cx:pt idx="17552">54</cx:pt>
          <cx:pt idx="17553">54</cx:pt>
          <cx:pt idx="17554">54</cx:pt>
          <cx:pt idx="17555">54</cx:pt>
          <cx:pt idx="17556">54</cx:pt>
          <cx:pt idx="17557">54</cx:pt>
          <cx:pt idx="17558">54</cx:pt>
          <cx:pt idx="17559">54</cx:pt>
          <cx:pt idx="17560">53</cx:pt>
          <cx:pt idx="17561">53</cx:pt>
          <cx:pt idx="17562">53</cx:pt>
          <cx:pt idx="17563">53</cx:pt>
          <cx:pt idx="17564">53</cx:pt>
          <cx:pt idx="17565">53</cx:pt>
          <cx:pt idx="17566">53</cx:pt>
          <cx:pt idx="17567">53</cx:pt>
          <cx:pt idx="17568">53</cx:pt>
          <cx:pt idx="17569">53</cx:pt>
          <cx:pt idx="17570">53</cx:pt>
          <cx:pt idx="17571">53</cx:pt>
          <cx:pt idx="17572">53</cx:pt>
          <cx:pt idx="17573">53</cx:pt>
          <cx:pt idx="17574">53</cx:pt>
          <cx:pt idx="17575">21</cx:pt>
          <cx:pt idx="17576">62</cx:pt>
          <cx:pt idx="17577">62</cx:pt>
          <cx:pt idx="17578">64</cx:pt>
          <cx:pt idx="17579">64</cx:pt>
          <cx:pt idx="17580">64</cx:pt>
          <cx:pt idx="17581">64</cx:pt>
          <cx:pt idx="17582">64</cx:pt>
          <cx:pt idx="17583">64</cx:pt>
          <cx:pt idx="17584">64</cx:pt>
          <cx:pt idx="17585">64</cx:pt>
          <cx:pt idx="17586">64</cx:pt>
          <cx:pt idx="17587">64</cx:pt>
          <cx:pt idx="17588">55</cx:pt>
          <cx:pt idx="17589">55</cx:pt>
          <cx:pt idx="17590">55</cx:pt>
          <cx:pt idx="17591">55</cx:pt>
          <cx:pt idx="17592">26</cx:pt>
          <cx:pt idx="17593">26</cx:pt>
          <cx:pt idx="17594">26</cx:pt>
          <cx:pt idx="17595">26</cx:pt>
          <cx:pt idx="17596">26</cx:pt>
          <cx:pt idx="17597">42</cx:pt>
          <cx:pt idx="17598">42</cx:pt>
          <cx:pt idx="17599">42</cx:pt>
          <cx:pt idx="17600">42</cx:pt>
          <cx:pt idx="17601">42</cx:pt>
          <cx:pt idx="17602">42</cx:pt>
          <cx:pt idx="17603">42</cx:pt>
          <cx:pt idx="17604">42</cx:pt>
          <cx:pt idx="17605">42</cx:pt>
          <cx:pt idx="17606">42</cx:pt>
          <cx:pt idx="17607">25</cx:pt>
          <cx:pt idx="17608">25</cx:pt>
          <cx:pt idx="17609">25</cx:pt>
          <cx:pt idx="17610">25</cx:pt>
          <cx:pt idx="17611">25</cx:pt>
          <cx:pt idx="17612">25</cx:pt>
          <cx:pt idx="17613">25</cx:pt>
          <cx:pt idx="17614">25</cx:pt>
          <cx:pt idx="17615">25</cx:pt>
          <cx:pt idx="17616">44</cx:pt>
          <cx:pt idx="17617">44</cx:pt>
          <cx:pt idx="17618">20</cx:pt>
          <cx:pt idx="17619">20</cx:pt>
          <cx:pt idx="17620">20</cx:pt>
          <cx:pt idx="17621">20</cx:pt>
          <cx:pt idx="17622">20</cx:pt>
          <cx:pt idx="17623">20</cx:pt>
          <cx:pt idx="17624">69</cx:pt>
          <cx:pt idx="17625">50</cx:pt>
          <cx:pt idx="17626">31</cx:pt>
          <cx:pt idx="17627">31</cx:pt>
          <cx:pt idx="17628">31</cx:pt>
          <cx:pt idx="17629">31</cx:pt>
          <cx:pt idx="17630">31</cx:pt>
          <cx:pt idx="17631">31</cx:pt>
          <cx:pt idx="17632">31</cx:pt>
          <cx:pt idx="17633">31</cx:pt>
          <cx:pt idx="17634">31</cx:pt>
          <cx:pt idx="17635">68</cx:pt>
          <cx:pt idx="17636">44</cx:pt>
          <cx:pt idx="17637">44</cx:pt>
          <cx:pt idx="17638">44</cx:pt>
          <cx:pt idx="17639">44</cx:pt>
          <cx:pt idx="17640">44</cx:pt>
          <cx:pt idx="17641">44</cx:pt>
          <cx:pt idx="17642">29</cx:pt>
          <cx:pt idx="17643">29</cx:pt>
          <cx:pt idx="17644">29</cx:pt>
          <cx:pt idx="17645">29</cx:pt>
          <cx:pt idx="17646">29</cx:pt>
          <cx:pt idx="17647">29</cx:pt>
          <cx:pt idx="17648">29</cx:pt>
          <cx:pt idx="17649">32</cx:pt>
          <cx:pt idx="17650">32</cx:pt>
          <cx:pt idx="17651">32</cx:pt>
          <cx:pt idx="17652">32</cx:pt>
          <cx:pt idx="17653">32</cx:pt>
          <cx:pt idx="17654">32</cx:pt>
          <cx:pt idx="17655">32</cx:pt>
          <cx:pt idx="17656">42</cx:pt>
          <cx:pt idx="17657">42</cx:pt>
          <cx:pt idx="17658">42</cx:pt>
          <cx:pt idx="17659">42</cx:pt>
          <cx:pt idx="17660">42</cx:pt>
          <cx:pt idx="17661">42</cx:pt>
          <cx:pt idx="17662">42</cx:pt>
          <cx:pt idx="17663">42</cx:pt>
          <cx:pt idx="17664">42</cx:pt>
          <cx:pt idx="17665">42</cx:pt>
          <cx:pt idx="17666">43</cx:pt>
          <cx:pt idx="17667">43</cx:pt>
          <cx:pt idx="17668">43</cx:pt>
          <cx:pt idx="17669">43</cx:pt>
          <cx:pt idx="17670">43</cx:pt>
          <cx:pt idx="17671">43</cx:pt>
          <cx:pt idx="17672">43</cx:pt>
          <cx:pt idx="17673">43</cx:pt>
          <cx:pt idx="17674">43</cx:pt>
          <cx:pt idx="17675">43</cx:pt>
          <cx:pt idx="17676">22</cx:pt>
          <cx:pt idx="17677">22</cx:pt>
          <cx:pt idx="17678">22</cx:pt>
          <cx:pt idx="17679">22</cx:pt>
          <cx:pt idx="17680">22</cx:pt>
          <cx:pt idx="17681">22</cx:pt>
          <cx:pt idx="17682">22</cx:pt>
          <cx:pt idx="17683">22</cx:pt>
          <cx:pt idx="17684">27</cx:pt>
          <cx:pt idx="17685">27</cx:pt>
          <cx:pt idx="17686">27</cx:pt>
          <cx:pt idx="17687">27</cx:pt>
          <cx:pt idx="17688">27</cx:pt>
          <cx:pt idx="17689">27</cx:pt>
          <cx:pt idx="17690">27</cx:pt>
          <cx:pt idx="17691">27</cx:pt>
          <cx:pt idx="17692">38</cx:pt>
          <cx:pt idx="17693">38</cx:pt>
          <cx:pt idx="17694">54</cx:pt>
          <cx:pt idx="17695">54</cx:pt>
          <cx:pt idx="17696">54</cx:pt>
          <cx:pt idx="17697">54</cx:pt>
          <cx:pt idx="17698">54</cx:pt>
          <cx:pt idx="17699">54</cx:pt>
          <cx:pt idx="17700">54</cx:pt>
          <cx:pt idx="17701">39</cx:pt>
          <cx:pt idx="17702">39</cx:pt>
          <cx:pt idx="17703">39</cx:pt>
          <cx:pt idx="17704">39</cx:pt>
          <cx:pt idx="17705">39</cx:pt>
          <cx:pt idx="17706">39</cx:pt>
          <cx:pt idx="17707">39</cx:pt>
          <cx:pt idx="17708">39</cx:pt>
          <cx:pt idx="17709">39</cx:pt>
          <cx:pt idx="17710">61</cx:pt>
          <cx:pt idx="17711">61</cx:pt>
          <cx:pt idx="17712">61</cx:pt>
          <cx:pt idx="17713">61</cx:pt>
          <cx:pt idx="17714">61</cx:pt>
          <cx:pt idx="17715">61</cx:pt>
          <cx:pt idx="17716">61</cx:pt>
          <cx:pt idx="17717">47</cx:pt>
          <cx:pt idx="17718">47</cx:pt>
          <cx:pt idx="17719">47</cx:pt>
          <cx:pt idx="17720">47</cx:pt>
          <cx:pt idx="17721">47</cx:pt>
          <cx:pt idx="17722">47</cx:pt>
          <cx:pt idx="17723">37</cx:pt>
          <cx:pt idx="17724">37</cx:pt>
          <cx:pt idx="17725">66</cx:pt>
          <cx:pt idx="17726">66</cx:pt>
          <cx:pt idx="17727">66</cx:pt>
          <cx:pt idx="17728">46</cx:pt>
          <cx:pt idx="17729">46</cx:pt>
          <cx:pt idx="17730">46</cx:pt>
          <cx:pt idx="17731">46</cx:pt>
          <cx:pt idx="17732">46</cx:pt>
          <cx:pt idx="17733">46</cx:pt>
          <cx:pt idx="17734">46</cx:pt>
          <cx:pt idx="17735">58</cx:pt>
          <cx:pt idx="17736">58</cx:pt>
          <cx:pt idx="17737">58</cx:pt>
          <cx:pt idx="17738">58</cx:pt>
          <cx:pt idx="17739">58</cx:pt>
          <cx:pt idx="17740">58</cx:pt>
          <cx:pt idx="17741">50</cx:pt>
          <cx:pt idx="17742">50</cx:pt>
          <cx:pt idx="17743">50</cx:pt>
          <cx:pt idx="17744">50</cx:pt>
          <cx:pt idx="17745">50</cx:pt>
          <cx:pt idx="17746">51</cx:pt>
          <cx:pt idx="17747">51</cx:pt>
          <cx:pt idx="17748">51</cx:pt>
          <cx:pt idx="17749">51</cx:pt>
          <cx:pt idx="17750">51</cx:pt>
          <cx:pt idx="17751">30</cx:pt>
          <cx:pt idx="17752">30</cx:pt>
          <cx:pt idx="17753">30</cx:pt>
          <cx:pt idx="17754">30</cx:pt>
          <cx:pt idx="17755">30</cx:pt>
          <cx:pt idx="17756">30</cx:pt>
          <cx:pt idx="17757">30</cx:pt>
          <cx:pt idx="17758">30</cx:pt>
          <cx:pt idx="17759">49</cx:pt>
          <cx:pt idx="17760">49</cx:pt>
          <cx:pt idx="17761">49</cx:pt>
          <cx:pt idx="17762">49</cx:pt>
          <cx:pt idx="17763">41</cx:pt>
          <cx:pt idx="17764">41</cx:pt>
          <cx:pt idx="17765">41</cx:pt>
          <cx:pt idx="17766">41</cx:pt>
          <cx:pt idx="17767">41</cx:pt>
          <cx:pt idx="17768">41</cx:pt>
          <cx:pt idx="17769">41</cx:pt>
          <cx:pt idx="17770">50</cx:pt>
          <cx:pt idx="17771">50</cx:pt>
          <cx:pt idx="17772">50</cx:pt>
          <cx:pt idx="17773">50</cx:pt>
          <cx:pt idx="17774">50</cx:pt>
          <cx:pt idx="17775">50</cx:pt>
          <cx:pt idx="17776">50</cx:pt>
          <cx:pt idx="17777">22</cx:pt>
          <cx:pt idx="17778">22</cx:pt>
          <cx:pt idx="17779">22</cx:pt>
          <cx:pt idx="17780">22</cx:pt>
          <cx:pt idx="17781">22</cx:pt>
          <cx:pt idx="17782">19</cx:pt>
          <cx:pt idx="17783">19</cx:pt>
          <cx:pt idx="17784">19</cx:pt>
          <cx:pt idx="17785">19</cx:pt>
          <cx:pt idx="17786">21</cx:pt>
          <cx:pt idx="17787">21</cx:pt>
          <cx:pt idx="17788">36</cx:pt>
          <cx:pt idx="17789">32</cx:pt>
          <cx:pt idx="17790">32</cx:pt>
          <cx:pt idx="17791">32</cx:pt>
          <cx:pt idx="17792">32</cx:pt>
          <cx:pt idx="17793">32</cx:pt>
          <cx:pt idx="17794">68</cx:pt>
          <cx:pt idx="17795">68</cx:pt>
          <cx:pt idx="17796">68</cx:pt>
          <cx:pt idx="17797">68</cx:pt>
          <cx:pt idx="17798">66</cx:pt>
          <cx:pt idx="17799">66</cx:pt>
          <cx:pt idx="17800">66</cx:pt>
          <cx:pt idx="17801">66</cx:pt>
          <cx:pt idx="17802">69</cx:pt>
          <cx:pt idx="17803">69</cx:pt>
          <cx:pt idx="17804">69</cx:pt>
          <cx:pt idx="17805">69</cx:pt>
          <cx:pt idx="17806">69</cx:pt>
          <cx:pt idx="17807">69</cx:pt>
          <cx:pt idx="17808">69</cx:pt>
          <cx:pt idx="17809">69</cx:pt>
          <cx:pt idx="17810">30</cx:pt>
          <cx:pt idx="17811">30</cx:pt>
          <cx:pt idx="17812">30</cx:pt>
          <cx:pt idx="17813">30</cx:pt>
          <cx:pt idx="17814">67</cx:pt>
          <cx:pt idx="17815">67</cx:pt>
          <cx:pt idx="17816">67</cx:pt>
          <cx:pt idx="17817">67</cx:pt>
          <cx:pt idx="17818">67</cx:pt>
          <cx:pt idx="17819">67</cx:pt>
          <cx:pt idx="17820">67</cx:pt>
          <cx:pt idx="17821">67</cx:pt>
          <cx:pt idx="17822">67</cx:pt>
          <cx:pt idx="17823">30</cx:pt>
          <cx:pt idx="17824">30</cx:pt>
          <cx:pt idx="17825">27</cx:pt>
          <cx:pt idx="17826">27</cx:pt>
          <cx:pt idx="17827">27</cx:pt>
          <cx:pt idx="17828">27</cx:pt>
          <cx:pt idx="17829">27</cx:pt>
          <cx:pt idx="17830">27</cx:pt>
          <cx:pt idx="17831">27</cx:pt>
          <cx:pt idx="17832">27</cx:pt>
          <cx:pt idx="17833">70</cx:pt>
          <cx:pt idx="17834">70</cx:pt>
          <cx:pt idx="17835">70</cx:pt>
          <cx:pt idx="17836">70</cx:pt>
          <cx:pt idx="17837">70</cx:pt>
          <cx:pt idx="17838">70</cx:pt>
          <cx:pt idx="17839">70</cx:pt>
          <cx:pt idx="17840">70</cx:pt>
          <cx:pt idx="17841">70</cx:pt>
          <cx:pt idx="17842">70</cx:pt>
          <cx:pt idx="17843">19</cx:pt>
          <cx:pt idx="17844">19</cx:pt>
          <cx:pt idx="17845">19</cx:pt>
          <cx:pt idx="17846">19</cx:pt>
          <cx:pt idx="17847">19</cx:pt>
          <cx:pt idx="17848">19</cx:pt>
          <cx:pt idx="17849">54</cx:pt>
          <cx:pt idx="17850">54</cx:pt>
          <cx:pt idx="17851">54</cx:pt>
          <cx:pt idx="17852">54</cx:pt>
          <cx:pt idx="17853">58</cx:pt>
          <cx:pt idx="17854">58</cx:pt>
          <cx:pt idx="17855">58</cx:pt>
          <cx:pt idx="17856">58</cx:pt>
          <cx:pt idx="17857">58</cx:pt>
          <cx:pt idx="17858">58</cx:pt>
          <cx:pt idx="17859">58</cx:pt>
          <cx:pt idx="17860">58</cx:pt>
          <cx:pt idx="17861">58</cx:pt>
          <cx:pt idx="17862">58</cx:pt>
          <cx:pt idx="17863">40</cx:pt>
          <cx:pt idx="17864">40</cx:pt>
          <cx:pt idx="17865">40</cx:pt>
          <cx:pt idx="17866">40</cx:pt>
          <cx:pt idx="17867">40</cx:pt>
          <cx:pt idx="17868">40</cx:pt>
          <cx:pt idx="17869">40</cx:pt>
          <cx:pt idx="17870">40</cx:pt>
          <cx:pt idx="17871">40</cx:pt>
          <cx:pt idx="17872">57</cx:pt>
          <cx:pt idx="17873">57</cx:pt>
          <cx:pt idx="17874">57</cx:pt>
          <cx:pt idx="17875">57</cx:pt>
          <cx:pt idx="17876">57</cx:pt>
          <cx:pt idx="17877">57</cx:pt>
          <cx:pt idx="17878">28</cx:pt>
          <cx:pt idx="17879">28</cx:pt>
          <cx:pt idx="17880">28</cx:pt>
          <cx:pt idx="17881">28</cx:pt>
          <cx:pt idx="17882">28</cx:pt>
          <cx:pt idx="17883">28</cx:pt>
          <cx:pt idx="17884">28</cx:pt>
          <cx:pt idx="17885">28</cx:pt>
          <cx:pt idx="17886">22</cx:pt>
          <cx:pt idx="17887">22</cx:pt>
          <cx:pt idx="17888">22</cx:pt>
          <cx:pt idx="17889">22</cx:pt>
          <cx:pt idx="17890">22</cx:pt>
          <cx:pt idx="17891">22</cx:pt>
          <cx:pt idx="17892">22</cx:pt>
          <cx:pt idx="17893">22</cx:pt>
          <cx:pt idx="17894">22</cx:pt>
          <cx:pt idx="17895">22</cx:pt>
          <cx:pt idx="17896">22</cx:pt>
          <cx:pt idx="17897">22</cx:pt>
          <cx:pt idx="17898">22</cx:pt>
          <cx:pt idx="17899">51</cx:pt>
          <cx:pt idx="17900">51</cx:pt>
          <cx:pt idx="17901">51</cx:pt>
          <cx:pt idx="17902">48</cx:pt>
          <cx:pt idx="17903">48</cx:pt>
          <cx:pt idx="17904">48</cx:pt>
          <cx:pt idx="17905">48</cx:pt>
          <cx:pt idx="17906">48</cx:pt>
          <cx:pt idx="17907">48</cx:pt>
          <cx:pt idx="17908">24</cx:pt>
          <cx:pt idx="17909">24</cx:pt>
          <cx:pt idx="17910">24</cx:pt>
          <cx:pt idx="17911">24</cx:pt>
          <cx:pt idx="17912">24</cx:pt>
          <cx:pt idx="17913">24</cx:pt>
          <cx:pt idx="17914">24</cx:pt>
          <cx:pt idx="17915">24</cx:pt>
          <cx:pt idx="17916">24</cx:pt>
          <cx:pt idx="17917">24</cx:pt>
          <cx:pt idx="17918">24</cx:pt>
          <cx:pt idx="17919">24</cx:pt>
          <cx:pt idx="17920">24</cx:pt>
          <cx:pt idx="17921">29</cx:pt>
          <cx:pt idx="17922">66</cx:pt>
          <cx:pt idx="17923">66</cx:pt>
          <cx:pt idx="17924">66</cx:pt>
          <cx:pt idx="17925">66</cx:pt>
          <cx:pt idx="17926">66</cx:pt>
          <cx:pt idx="17927">66</cx:pt>
          <cx:pt idx="17928">51</cx:pt>
          <cx:pt idx="17929">32</cx:pt>
          <cx:pt idx="17930">32</cx:pt>
          <cx:pt idx="17931">32</cx:pt>
          <cx:pt idx="17932">32</cx:pt>
          <cx:pt idx="17933">32</cx:pt>
          <cx:pt idx="17934">21</cx:pt>
          <cx:pt idx="17935">21</cx:pt>
          <cx:pt idx="17936">21</cx:pt>
          <cx:pt idx="17937">21</cx:pt>
          <cx:pt idx="17938">21</cx:pt>
          <cx:pt idx="17939">21</cx:pt>
          <cx:pt idx="17940">21</cx:pt>
          <cx:pt idx="17941">21</cx:pt>
          <cx:pt idx="17942">21</cx:pt>
          <cx:pt idx="17943">21</cx:pt>
          <cx:pt idx="17944">63</cx:pt>
          <cx:pt idx="17945">63</cx:pt>
          <cx:pt idx="17946">62</cx:pt>
          <cx:pt idx="17947">62</cx:pt>
          <cx:pt idx="17948">19</cx:pt>
          <cx:pt idx="17949">19</cx:pt>
          <cx:pt idx="17950">18</cx:pt>
          <cx:pt idx="17951">18</cx:pt>
          <cx:pt idx="17952">18</cx:pt>
          <cx:pt idx="17953">18</cx:pt>
          <cx:pt idx="17954">18</cx:pt>
          <cx:pt idx="17955">18</cx:pt>
          <cx:pt idx="17956">18</cx:pt>
          <cx:pt idx="17957">18</cx:pt>
          <cx:pt idx="17958">18</cx:pt>
          <cx:pt idx="17959">31</cx:pt>
          <cx:pt idx="17960">31</cx:pt>
          <cx:pt idx="17961">31</cx:pt>
          <cx:pt idx="17962">31</cx:pt>
          <cx:pt idx="17963">31</cx:pt>
          <cx:pt idx="17964">31</cx:pt>
          <cx:pt idx="17965">31</cx:pt>
          <cx:pt idx="17966">23</cx:pt>
          <cx:pt idx="17967">23</cx:pt>
          <cx:pt idx="17968">23</cx:pt>
          <cx:pt idx="17969">23</cx:pt>
          <cx:pt idx="17970">23</cx:pt>
          <cx:pt idx="17971">23</cx:pt>
          <cx:pt idx="17972">37</cx:pt>
          <cx:pt idx="17973">37</cx:pt>
          <cx:pt idx="17974">37</cx:pt>
          <cx:pt idx="17975">37</cx:pt>
          <cx:pt idx="17976">24</cx:pt>
          <cx:pt idx="17977">24</cx:pt>
          <cx:pt idx="17978">24</cx:pt>
          <cx:pt idx="17979">24</cx:pt>
          <cx:pt idx="17980">24</cx:pt>
          <cx:pt idx="17981">24</cx:pt>
          <cx:pt idx="17982">24</cx:pt>
          <cx:pt idx="17983">24</cx:pt>
          <cx:pt idx="17984">24</cx:pt>
          <cx:pt idx="17985">24</cx:pt>
          <cx:pt idx="17986">49</cx:pt>
          <cx:pt idx="17987">49</cx:pt>
          <cx:pt idx="17988">49</cx:pt>
          <cx:pt idx="17989">49</cx:pt>
          <cx:pt idx="17990">49</cx:pt>
          <cx:pt idx="17991">49</cx:pt>
          <cx:pt idx="17992">49</cx:pt>
          <cx:pt idx="17993">49</cx:pt>
          <cx:pt idx="17994">49</cx:pt>
          <cx:pt idx="17995">49</cx:pt>
          <cx:pt idx="17996">49</cx:pt>
          <cx:pt idx="17997">49</cx:pt>
          <cx:pt idx="17998">49</cx:pt>
          <cx:pt idx="17999">49</cx:pt>
          <cx:pt idx="18000">49</cx:pt>
          <cx:pt idx="18001">49</cx:pt>
          <cx:pt idx="18002">49</cx:pt>
          <cx:pt idx="18003">49</cx:pt>
          <cx:pt idx="18004">19</cx:pt>
          <cx:pt idx="18005">19</cx:pt>
          <cx:pt idx="18006">19</cx:pt>
          <cx:pt idx="18007">19</cx:pt>
          <cx:pt idx="18008">19</cx:pt>
          <cx:pt idx="18009">19</cx:pt>
          <cx:pt idx="18010">63</cx:pt>
          <cx:pt idx="18011">63</cx:pt>
          <cx:pt idx="18012">63</cx:pt>
          <cx:pt idx="18013">30</cx:pt>
          <cx:pt idx="18014">30</cx:pt>
          <cx:pt idx="18015">30</cx:pt>
          <cx:pt idx="18016">30</cx:pt>
          <cx:pt idx="18017">50</cx:pt>
          <cx:pt idx="18018">50</cx:pt>
          <cx:pt idx="18019">50</cx:pt>
          <cx:pt idx="18020">50</cx:pt>
          <cx:pt idx="18021">50</cx:pt>
          <cx:pt idx="18022">50</cx:pt>
          <cx:pt idx="18023">62</cx:pt>
          <cx:pt idx="18024">62</cx:pt>
          <cx:pt idx="18025">62</cx:pt>
          <cx:pt idx="18026">62</cx:pt>
          <cx:pt idx="18027">62</cx:pt>
          <cx:pt idx="18028">62</cx:pt>
          <cx:pt idx="18029">62</cx:pt>
          <cx:pt idx="18030">62</cx:pt>
          <cx:pt idx="18031">62</cx:pt>
          <cx:pt idx="18032">28</cx:pt>
          <cx:pt idx="18033">28</cx:pt>
          <cx:pt idx="18034">28</cx:pt>
          <cx:pt idx="18035">41</cx:pt>
          <cx:pt idx="18036">41</cx:pt>
          <cx:pt idx="18037">20</cx:pt>
          <cx:pt idx="18038">27</cx:pt>
          <cx:pt idx="18039">27</cx:pt>
          <cx:pt idx="18040">27</cx:pt>
          <cx:pt idx="18041">27</cx:pt>
          <cx:pt idx="18042">27</cx:pt>
          <cx:pt idx="18043">27</cx:pt>
          <cx:pt idx="18044">58</cx:pt>
          <cx:pt idx="18045">58</cx:pt>
          <cx:pt idx="18046">58</cx:pt>
          <cx:pt idx="18047">58</cx:pt>
          <cx:pt idx="18048">20</cx:pt>
          <cx:pt idx="18049">20</cx:pt>
          <cx:pt idx="18050">20</cx:pt>
          <cx:pt idx="18051">20</cx:pt>
          <cx:pt idx="18052">20</cx:pt>
          <cx:pt idx="18053">20</cx:pt>
          <cx:pt idx="18054">20</cx:pt>
          <cx:pt idx="18055">20</cx:pt>
          <cx:pt idx="18056">20</cx:pt>
          <cx:pt idx="18057">18</cx:pt>
          <cx:pt idx="18058">18</cx:pt>
          <cx:pt idx="18059">18</cx:pt>
          <cx:pt idx="18060">18</cx:pt>
          <cx:pt idx="18061">62</cx:pt>
          <cx:pt idx="18062">62</cx:pt>
          <cx:pt idx="18063">22</cx:pt>
          <cx:pt idx="18064">22</cx:pt>
          <cx:pt idx="18065">22</cx:pt>
          <cx:pt idx="18066">22</cx:pt>
          <cx:pt idx="18067">22</cx:pt>
          <cx:pt idx="18068">22</cx:pt>
          <cx:pt idx="18069">22</cx:pt>
          <cx:pt idx="18070">22</cx:pt>
          <cx:pt idx="18071">22</cx:pt>
          <cx:pt idx="18072">29</cx:pt>
          <cx:pt idx="18073">29</cx:pt>
          <cx:pt idx="18074">29</cx:pt>
          <cx:pt idx="18075">29</cx:pt>
          <cx:pt idx="18076">24</cx:pt>
          <cx:pt idx="18077">24</cx:pt>
          <cx:pt idx="18078">24</cx:pt>
          <cx:pt idx="18079">24</cx:pt>
          <cx:pt idx="18080">24</cx:pt>
          <cx:pt idx="18081">24</cx:pt>
          <cx:pt idx="18082">24</cx:pt>
          <cx:pt idx="18083">65</cx:pt>
          <cx:pt idx="18084">66</cx:pt>
          <cx:pt idx="18085">66</cx:pt>
          <cx:pt idx="18086">66</cx:pt>
          <cx:pt idx="18087">66</cx:pt>
          <cx:pt idx="18088">66</cx:pt>
          <cx:pt idx="18089">66</cx:pt>
          <cx:pt idx="18090">66</cx:pt>
          <cx:pt idx="18091">58</cx:pt>
          <cx:pt idx="18092">58</cx:pt>
          <cx:pt idx="18093">58</cx:pt>
          <cx:pt idx="18094">51</cx:pt>
          <cx:pt idx="18095">29</cx:pt>
          <cx:pt idx="18096">46</cx:pt>
          <cx:pt idx="18097">46</cx:pt>
          <cx:pt idx="18098">46</cx:pt>
          <cx:pt idx="18099">46</cx:pt>
          <cx:pt idx="18100">46</cx:pt>
          <cx:pt idx="18101">46</cx:pt>
          <cx:pt idx="18102">46</cx:pt>
          <cx:pt idx="18103">46</cx:pt>
          <cx:pt idx="18104">46</cx:pt>
          <cx:pt idx="18105">46</cx:pt>
          <cx:pt idx="18106">46</cx:pt>
          <cx:pt idx="18107">46</cx:pt>
          <cx:pt idx="18108">46</cx:pt>
          <cx:pt idx="18109">46</cx:pt>
          <cx:pt idx="18110">24</cx:pt>
          <cx:pt idx="18111">24</cx:pt>
          <cx:pt idx="18112">24</cx:pt>
          <cx:pt idx="18113">24</cx:pt>
          <cx:pt idx="18114">24</cx:pt>
          <cx:pt idx="18115">24</cx:pt>
          <cx:pt idx="18116">24</cx:pt>
          <cx:pt idx="18117">24</cx:pt>
          <cx:pt idx="18118">43</cx:pt>
          <cx:pt idx="18119">43</cx:pt>
          <cx:pt idx="18120">43</cx:pt>
          <cx:pt idx="18121">43</cx:pt>
          <cx:pt idx="18122">43</cx:pt>
          <cx:pt idx="18123">43</cx:pt>
          <cx:pt idx="18124">43</cx:pt>
          <cx:pt idx="18125">43</cx:pt>
          <cx:pt idx="18126">43</cx:pt>
          <cx:pt idx="18127">29</cx:pt>
          <cx:pt idx="18128">29</cx:pt>
          <cx:pt idx="18129">18</cx:pt>
          <cx:pt idx="18130">18</cx:pt>
          <cx:pt idx="18131">18</cx:pt>
          <cx:pt idx="18132">18</cx:pt>
          <cx:pt idx="18133">18</cx:pt>
          <cx:pt idx="18134">18</cx:pt>
          <cx:pt idx="18135">18</cx:pt>
          <cx:pt idx="18136">18</cx:pt>
          <cx:pt idx="18137">18</cx:pt>
          <cx:pt idx="18138">36</cx:pt>
          <cx:pt idx="18139">36</cx:pt>
          <cx:pt idx="18140">36</cx:pt>
          <cx:pt idx="18141">36</cx:pt>
          <cx:pt idx="18142">36</cx:pt>
          <cx:pt idx="18143">36</cx:pt>
          <cx:pt idx="18144">36</cx:pt>
          <cx:pt idx="18145">36</cx:pt>
          <cx:pt idx="18146">38</cx:pt>
          <cx:pt idx="18147">38</cx:pt>
          <cx:pt idx="18148">38</cx:pt>
          <cx:pt idx="18149">38</cx:pt>
          <cx:pt idx="18150">38</cx:pt>
          <cx:pt idx="18151">38</cx:pt>
          <cx:pt idx="18152">38</cx:pt>
          <cx:pt idx="18153">38</cx:pt>
          <cx:pt idx="18154">38</cx:pt>
          <cx:pt idx="18155">24</cx:pt>
          <cx:pt idx="18156">24</cx:pt>
          <cx:pt idx="18157">24</cx:pt>
          <cx:pt idx="18158">24</cx:pt>
          <cx:pt idx="18159">24</cx:pt>
          <cx:pt idx="18160">24</cx:pt>
          <cx:pt idx="18161">24</cx:pt>
          <cx:pt idx="18162">24</cx:pt>
          <cx:pt idx="18163">46</cx:pt>
          <cx:pt idx="18164">46</cx:pt>
          <cx:pt idx="18165">46</cx:pt>
          <cx:pt idx="18166">46</cx:pt>
          <cx:pt idx="18167">46</cx:pt>
          <cx:pt idx="18168">46</cx:pt>
          <cx:pt idx="18169">46</cx:pt>
          <cx:pt idx="18170">46</cx:pt>
          <cx:pt idx="18171">46</cx:pt>
          <cx:pt idx="18172">27</cx:pt>
          <cx:pt idx="18173">27</cx:pt>
          <cx:pt idx="18174">27</cx:pt>
          <cx:pt idx="18175">27</cx:pt>
          <cx:pt idx="18176">27</cx:pt>
          <cx:pt idx="18177">27</cx:pt>
          <cx:pt idx="18178">27</cx:pt>
          <cx:pt idx="18179">27</cx:pt>
          <cx:pt idx="18180">27</cx:pt>
          <cx:pt idx="18181">27</cx:pt>
          <cx:pt idx="18182">49</cx:pt>
          <cx:pt idx="18183">49</cx:pt>
          <cx:pt idx="18184">49</cx:pt>
          <cx:pt idx="18185">49</cx:pt>
          <cx:pt idx="18186">49</cx:pt>
          <cx:pt idx="18187">28</cx:pt>
          <cx:pt idx="18188">28</cx:pt>
          <cx:pt idx="18189">28</cx:pt>
          <cx:pt idx="18190">39</cx:pt>
          <cx:pt idx="18191">39</cx:pt>
          <cx:pt idx="18192">39</cx:pt>
          <cx:pt idx="18193">39</cx:pt>
          <cx:pt idx="18194">26</cx:pt>
          <cx:pt idx="18195">26</cx:pt>
          <cx:pt idx="18196">26</cx:pt>
          <cx:pt idx="18197">26</cx:pt>
          <cx:pt idx="18198">26</cx:pt>
          <cx:pt idx="18199">26</cx:pt>
          <cx:pt idx="18200">26</cx:pt>
          <cx:pt idx="18201">26</cx:pt>
          <cx:pt idx="18202">26</cx:pt>
          <cx:pt idx="18203">45</cx:pt>
          <cx:pt idx="18204">45</cx:pt>
          <cx:pt idx="18205">45</cx:pt>
          <cx:pt idx="18206">45</cx:pt>
          <cx:pt idx="18207">45</cx:pt>
          <cx:pt idx="18208">45</cx:pt>
          <cx:pt idx="18209">45</cx:pt>
          <cx:pt idx="18210">45</cx:pt>
          <cx:pt idx="18211">45</cx:pt>
          <cx:pt idx="18212">64</cx:pt>
          <cx:pt idx="18213">64</cx:pt>
          <cx:pt idx="18214">64</cx:pt>
          <cx:pt idx="18215">64</cx:pt>
          <cx:pt idx="18216">64</cx:pt>
          <cx:pt idx="18217">64</cx:pt>
          <cx:pt idx="18218">64</cx:pt>
          <cx:pt idx="18219">64</cx:pt>
          <cx:pt idx="18220">46</cx:pt>
          <cx:pt idx="18221">46</cx:pt>
          <cx:pt idx="18222">46</cx:pt>
          <cx:pt idx="18223">46</cx:pt>
          <cx:pt idx="18224">46</cx:pt>
          <cx:pt idx="18225">46</cx:pt>
          <cx:pt idx="18226">46</cx:pt>
          <cx:pt idx="18227">46</cx:pt>
          <cx:pt idx="18228">46</cx:pt>
          <cx:pt idx="18229">46</cx:pt>
          <cx:pt idx="18230">69</cx:pt>
          <cx:pt idx="18231">69</cx:pt>
          <cx:pt idx="18232">69</cx:pt>
          <cx:pt idx="18233">69</cx:pt>
          <cx:pt idx="18234">69</cx:pt>
          <cx:pt idx="18235">69</cx:pt>
          <cx:pt idx="18236">69</cx:pt>
          <cx:pt idx="18237">69</cx:pt>
          <cx:pt idx="18238">69</cx:pt>
          <cx:pt idx="18239">69</cx:pt>
          <cx:pt idx="18240">52</cx:pt>
          <cx:pt idx="18241">52</cx:pt>
          <cx:pt idx="18242">52</cx:pt>
          <cx:pt idx="18243">27</cx:pt>
          <cx:pt idx="18244">27</cx:pt>
          <cx:pt idx="18245">27</cx:pt>
          <cx:pt idx="18246">27</cx:pt>
          <cx:pt idx="18247">27</cx:pt>
          <cx:pt idx="18248">27</cx:pt>
          <cx:pt idx="18249">27</cx:pt>
          <cx:pt idx="18250">27</cx:pt>
          <cx:pt idx="18251">44</cx:pt>
          <cx:pt idx="18252">44</cx:pt>
          <cx:pt idx="18253">44</cx:pt>
          <cx:pt idx="18254">44</cx:pt>
          <cx:pt idx="18255">44</cx:pt>
          <cx:pt idx="18256">44</cx:pt>
          <cx:pt idx="18257">44</cx:pt>
          <cx:pt idx="18258">63</cx:pt>
          <cx:pt idx="18259">63</cx:pt>
          <cx:pt idx="18260">31</cx:pt>
          <cx:pt idx="18261">31</cx:pt>
          <cx:pt idx="18262">31</cx:pt>
          <cx:pt idx="18263">23</cx:pt>
          <cx:pt idx="18264">23</cx:pt>
          <cx:pt idx="18265">23</cx:pt>
          <cx:pt idx="18266">23</cx:pt>
          <cx:pt idx="18267">23</cx:pt>
          <cx:pt idx="18268">23</cx:pt>
          <cx:pt idx="18269">23</cx:pt>
          <cx:pt idx="18270">19</cx:pt>
          <cx:pt idx="18271">19</cx:pt>
          <cx:pt idx="18272">19</cx:pt>
          <cx:pt idx="18273">19</cx:pt>
          <cx:pt idx="18274">19</cx:pt>
          <cx:pt idx="18275">19</cx:pt>
          <cx:pt idx="18276">19</cx:pt>
          <cx:pt idx="18277">54</cx:pt>
          <cx:pt idx="18278">54</cx:pt>
          <cx:pt idx="18279">54</cx:pt>
          <cx:pt idx="18280">54</cx:pt>
          <cx:pt idx="18281">54</cx:pt>
          <cx:pt idx="18282">54</cx:pt>
          <cx:pt idx="18283">54</cx:pt>
          <cx:pt idx="18284">54</cx:pt>
          <cx:pt idx="18285">54</cx:pt>
          <cx:pt idx="18286">54</cx:pt>
          <cx:pt idx="18287">24</cx:pt>
          <cx:pt idx="18288">24</cx:pt>
          <cx:pt idx="18289">25</cx:pt>
          <cx:pt idx="18290">25</cx:pt>
          <cx:pt idx="18291">25</cx:pt>
          <cx:pt idx="18292">25</cx:pt>
          <cx:pt idx="18293">37</cx:pt>
          <cx:pt idx="18294">37</cx:pt>
          <cx:pt idx="18295">37</cx:pt>
          <cx:pt idx="18296">37</cx:pt>
          <cx:pt idx="18297">37</cx:pt>
          <cx:pt idx="18298">37</cx:pt>
          <cx:pt idx="18299">32</cx:pt>
          <cx:pt idx="18300">32</cx:pt>
          <cx:pt idx="18301">32</cx:pt>
          <cx:pt idx="18302">32</cx:pt>
          <cx:pt idx="18303">34</cx:pt>
          <cx:pt idx="18304">34</cx:pt>
          <cx:pt idx="18305">34</cx:pt>
          <cx:pt idx="18306">34</cx:pt>
          <cx:pt idx="18307">38</cx:pt>
          <cx:pt idx="18308">38</cx:pt>
          <cx:pt idx="18309">38</cx:pt>
          <cx:pt idx="18310">38</cx:pt>
          <cx:pt idx="18311">38</cx:pt>
          <cx:pt idx="18312">38</cx:pt>
          <cx:pt idx="18313">38</cx:pt>
          <cx:pt idx="18314">38</cx:pt>
          <cx:pt idx="18315">46</cx:pt>
          <cx:pt idx="18316">46</cx:pt>
          <cx:pt idx="18317">46</cx:pt>
          <cx:pt idx="18318">43</cx:pt>
          <cx:pt idx="18319">43</cx:pt>
          <cx:pt idx="18320">43</cx:pt>
          <cx:pt idx="18321">43</cx:pt>
          <cx:pt idx="18322">43</cx:pt>
          <cx:pt idx="18323">43</cx:pt>
          <cx:pt idx="18324">30</cx:pt>
          <cx:pt idx="18325">30</cx:pt>
          <cx:pt idx="18326">30</cx:pt>
          <cx:pt idx="18327">30</cx:pt>
          <cx:pt idx="18328">30</cx:pt>
          <cx:pt idx="18329">30</cx:pt>
          <cx:pt idx="18330">30</cx:pt>
          <cx:pt idx="18331">18</cx:pt>
          <cx:pt idx="18332">18</cx:pt>
          <cx:pt idx="18333">36</cx:pt>
          <cx:pt idx="18334">36</cx:pt>
          <cx:pt idx="18335">36</cx:pt>
          <cx:pt idx="18336">36</cx:pt>
          <cx:pt idx="18337">36</cx:pt>
          <cx:pt idx="18338">36</cx:pt>
          <cx:pt idx="18339">36</cx:pt>
          <cx:pt idx="18340">41</cx:pt>
          <cx:pt idx="18341">41</cx:pt>
          <cx:pt idx="18342">41</cx:pt>
          <cx:pt idx="18343">41</cx:pt>
          <cx:pt idx="18344">41</cx:pt>
          <cx:pt idx="18345">41</cx:pt>
          <cx:pt idx="18346">41</cx:pt>
          <cx:pt idx="18347">41</cx:pt>
          <cx:pt idx="18348">66</cx:pt>
          <cx:pt idx="18349">66</cx:pt>
          <cx:pt idx="18350">66</cx:pt>
          <cx:pt idx="18351">66</cx:pt>
          <cx:pt idx="18352">66</cx:pt>
          <cx:pt idx="18353">66</cx:pt>
          <cx:pt idx="18354">66</cx:pt>
          <cx:pt idx="18355">66</cx:pt>
          <cx:pt idx="18356">66</cx:pt>
          <cx:pt idx="18357">46</cx:pt>
          <cx:pt idx="18358">46</cx:pt>
          <cx:pt idx="18359">46</cx:pt>
          <cx:pt idx="18360">46</cx:pt>
          <cx:pt idx="18361">46</cx:pt>
          <cx:pt idx="18362">67</cx:pt>
          <cx:pt idx="18363">67</cx:pt>
          <cx:pt idx="18364">67</cx:pt>
          <cx:pt idx="18365">67</cx:pt>
          <cx:pt idx="18366">67</cx:pt>
          <cx:pt idx="18367">41</cx:pt>
          <cx:pt idx="18368">41</cx:pt>
          <cx:pt idx="18369">41</cx:pt>
          <cx:pt idx="18370">41</cx:pt>
          <cx:pt idx="18371">41</cx:pt>
          <cx:pt idx="18372">41</cx:pt>
          <cx:pt idx="18373">41</cx:pt>
          <cx:pt idx="18374">41</cx:pt>
          <cx:pt idx="18375">34</cx:pt>
          <cx:pt idx="18376">34</cx:pt>
          <cx:pt idx="18377">34</cx:pt>
          <cx:pt idx="18378">34</cx:pt>
          <cx:pt idx="18379">34</cx:pt>
          <cx:pt idx="18380">34</cx:pt>
          <cx:pt idx="18381">34</cx:pt>
          <cx:pt idx="18382">34</cx:pt>
          <cx:pt idx="18383">34</cx:pt>
          <cx:pt idx="18384">34</cx:pt>
          <cx:pt idx="18385">33</cx:pt>
          <cx:pt idx="18386">33</cx:pt>
          <cx:pt idx="18387">33</cx:pt>
          <cx:pt idx="18388">33</cx:pt>
          <cx:pt idx="18389">33</cx:pt>
          <cx:pt idx="18390">33</cx:pt>
          <cx:pt idx="18391">57</cx:pt>
          <cx:pt idx="18392">57</cx:pt>
          <cx:pt idx="18393">57</cx:pt>
          <cx:pt idx="18394">50</cx:pt>
          <cx:pt idx="18395">50</cx:pt>
          <cx:pt idx="18396">50</cx:pt>
          <cx:pt idx="18397">50</cx:pt>
          <cx:pt idx="18398">50</cx:pt>
          <cx:pt idx="18399">50</cx:pt>
          <cx:pt idx="18400">50</cx:pt>
          <cx:pt idx="18401">52</cx:pt>
          <cx:pt idx="18402">52</cx:pt>
          <cx:pt idx="18403">52</cx:pt>
          <cx:pt idx="18404">52</cx:pt>
          <cx:pt idx="18405">52</cx:pt>
          <cx:pt idx="18406">52</cx:pt>
          <cx:pt idx="18407">52</cx:pt>
          <cx:pt idx="18408">52</cx:pt>
          <cx:pt idx="18409">52</cx:pt>
          <cx:pt idx="18410">52</cx:pt>
          <cx:pt idx="18411">47</cx:pt>
          <cx:pt idx="18412">20</cx:pt>
          <cx:pt idx="18413">20</cx:pt>
          <cx:pt idx="18414">32</cx:pt>
          <cx:pt idx="18415">32</cx:pt>
          <cx:pt idx="18416">32</cx:pt>
          <cx:pt idx="18417">32</cx:pt>
          <cx:pt idx="18418">32</cx:pt>
          <cx:pt idx="18419">32</cx:pt>
          <cx:pt idx="18420">32</cx:pt>
          <cx:pt idx="18421">32</cx:pt>
          <cx:pt idx="18422">31</cx:pt>
          <cx:pt idx="18423">31</cx:pt>
          <cx:pt idx="18424">31</cx:pt>
          <cx:pt idx="18425">31</cx:pt>
          <cx:pt idx="18426">35</cx:pt>
          <cx:pt idx="18427">35</cx:pt>
          <cx:pt idx="18428">35</cx:pt>
          <cx:pt idx="18429">35</cx:pt>
          <cx:pt idx="18430">35</cx:pt>
          <cx:pt idx="18431">35</cx:pt>
          <cx:pt idx="18432">35</cx:pt>
          <cx:pt idx="18433">22</cx:pt>
          <cx:pt idx="18434">22</cx:pt>
          <cx:pt idx="18435">22</cx:pt>
          <cx:pt idx="18436">44</cx:pt>
          <cx:pt idx="18437">44</cx:pt>
          <cx:pt idx="18438">44</cx:pt>
          <cx:pt idx="18439">44</cx:pt>
          <cx:pt idx="18440">57</cx:pt>
          <cx:pt idx="18441">57</cx:pt>
          <cx:pt idx="18442">57</cx:pt>
          <cx:pt idx="18443">57</cx:pt>
          <cx:pt idx="18444">57</cx:pt>
          <cx:pt idx="18445">57</cx:pt>
          <cx:pt idx="18446">62</cx:pt>
          <cx:pt idx="18447">44</cx:pt>
          <cx:pt idx="18448">44</cx:pt>
          <cx:pt idx="18449">44</cx:pt>
          <cx:pt idx="18450">44</cx:pt>
          <cx:pt idx="18451">30</cx:pt>
          <cx:pt idx="18452">30</cx:pt>
          <cx:pt idx="18453">30</cx:pt>
          <cx:pt idx="18454">30</cx:pt>
          <cx:pt idx="18455">30</cx:pt>
          <cx:pt idx="18456">30</cx:pt>
          <cx:pt idx="18457">55</cx:pt>
          <cx:pt idx="18458">55</cx:pt>
          <cx:pt idx="18459">55</cx:pt>
          <cx:pt idx="18460">55</cx:pt>
          <cx:pt idx="18461">55</cx:pt>
          <cx:pt idx="18462">55</cx:pt>
          <cx:pt idx="18463">55</cx:pt>
          <cx:pt idx="18464">55</cx:pt>
          <cx:pt idx="18465">25</cx:pt>
          <cx:pt idx="18466">25</cx:pt>
          <cx:pt idx="18467">25</cx:pt>
          <cx:pt idx="18468">25</cx:pt>
          <cx:pt idx="18469">25</cx:pt>
          <cx:pt idx="18470">25</cx:pt>
          <cx:pt idx="18471">25</cx:pt>
          <cx:pt idx="18472">30</cx:pt>
          <cx:pt idx="18473">30</cx:pt>
          <cx:pt idx="18474">30</cx:pt>
          <cx:pt idx="18475">64</cx:pt>
          <cx:pt idx="18476">64</cx:pt>
          <cx:pt idx="18477">64</cx:pt>
          <cx:pt idx="18478">46</cx:pt>
          <cx:pt idx="18479">46</cx:pt>
          <cx:pt idx="18480">22</cx:pt>
          <cx:pt idx="18481">22</cx:pt>
          <cx:pt idx="18482">22</cx:pt>
          <cx:pt idx="18483">22</cx:pt>
          <cx:pt idx="18484">22</cx:pt>
          <cx:pt idx="18485">22</cx:pt>
          <cx:pt idx="18486">52</cx:pt>
          <cx:pt idx="18487">52</cx:pt>
          <cx:pt idx="18488">52</cx:pt>
          <cx:pt idx="18489">41</cx:pt>
          <cx:pt idx="18490">41</cx:pt>
          <cx:pt idx="18491">41</cx:pt>
          <cx:pt idx="18492">41</cx:pt>
          <cx:pt idx="18493">41</cx:pt>
          <cx:pt idx="18494">41</cx:pt>
          <cx:pt idx="18495">45</cx:pt>
          <cx:pt idx="18496">45</cx:pt>
          <cx:pt idx="18497">40</cx:pt>
          <cx:pt idx="18498">40</cx:pt>
          <cx:pt idx="18499">40</cx:pt>
          <cx:pt idx="18500">40</cx:pt>
          <cx:pt idx="18501">40</cx:pt>
          <cx:pt idx="18502">34</cx:pt>
          <cx:pt idx="18503">34</cx:pt>
          <cx:pt idx="18504">34</cx:pt>
          <cx:pt idx="18505">34</cx:pt>
          <cx:pt idx="18506">34</cx:pt>
          <cx:pt idx="18507">34</cx:pt>
          <cx:pt idx="18508">34</cx:pt>
          <cx:pt idx="18509">34</cx:pt>
          <cx:pt idx="18510">34</cx:pt>
          <cx:pt idx="18511">58</cx:pt>
          <cx:pt idx="18512">58</cx:pt>
          <cx:pt idx="18513">58</cx:pt>
          <cx:pt idx="18514">58</cx:pt>
          <cx:pt idx="18515">58</cx:pt>
          <cx:pt idx="18516">58</cx:pt>
          <cx:pt idx="18517">44</cx:pt>
          <cx:pt idx="18518">44</cx:pt>
          <cx:pt idx="18519">40</cx:pt>
          <cx:pt idx="18520">65</cx:pt>
          <cx:pt idx="18521">65</cx:pt>
          <cx:pt idx="18522">65</cx:pt>
          <cx:pt idx="18523">65</cx:pt>
          <cx:pt idx="18524">67</cx:pt>
          <cx:pt idx="18525">67</cx:pt>
          <cx:pt idx="18526">67</cx:pt>
          <cx:pt idx="18527">67</cx:pt>
          <cx:pt idx="18528">67</cx:pt>
          <cx:pt idx="18529">67</cx:pt>
          <cx:pt idx="18530">67</cx:pt>
          <cx:pt idx="18531">67</cx:pt>
          <cx:pt idx="18532">70</cx:pt>
          <cx:pt idx="18533">70</cx:pt>
          <cx:pt idx="18534">70</cx:pt>
          <cx:pt idx="18535">70</cx:pt>
          <cx:pt idx="18536">70</cx:pt>
          <cx:pt idx="18537">70</cx:pt>
          <cx:pt idx="18538">70</cx:pt>
          <cx:pt idx="18539">33</cx:pt>
          <cx:pt idx="18540">52</cx:pt>
          <cx:pt idx="18541">52</cx:pt>
          <cx:pt idx="18542">52</cx:pt>
          <cx:pt idx="18543">52</cx:pt>
          <cx:pt idx="18544">52</cx:pt>
          <cx:pt idx="18545">52</cx:pt>
          <cx:pt idx="18546">69</cx:pt>
          <cx:pt idx="18547">69</cx:pt>
          <cx:pt idx="18548">69</cx:pt>
          <cx:pt idx="18549">69</cx:pt>
          <cx:pt idx="18550">69</cx:pt>
          <cx:pt idx="18551">51</cx:pt>
          <cx:pt idx="18552">51</cx:pt>
          <cx:pt idx="18553">39</cx:pt>
          <cx:pt idx="18554">63</cx:pt>
          <cx:pt idx="18555">63</cx:pt>
          <cx:pt idx="18556">48</cx:pt>
          <cx:pt idx="18557">48</cx:pt>
          <cx:pt idx="18558">48</cx:pt>
          <cx:pt idx="18559">48</cx:pt>
          <cx:pt idx="18560">48</cx:pt>
          <cx:pt idx="18561">48</cx:pt>
          <cx:pt idx="18562">53</cx:pt>
          <cx:pt idx="18563">53</cx:pt>
          <cx:pt idx="18564">53</cx:pt>
          <cx:pt idx="18565">53</cx:pt>
          <cx:pt idx="18566">53</cx:pt>
          <cx:pt idx="18567">53</cx:pt>
          <cx:pt idx="18568">53</cx:pt>
          <cx:pt idx="18569">53</cx:pt>
          <cx:pt idx="18570">53</cx:pt>
          <cx:pt idx="18571">48</cx:pt>
          <cx:pt idx="18572">48</cx:pt>
          <cx:pt idx="18573">48</cx:pt>
          <cx:pt idx="18574">48</cx:pt>
          <cx:pt idx="18575">48</cx:pt>
          <cx:pt idx="18576">48</cx:pt>
          <cx:pt idx="18577">48</cx:pt>
          <cx:pt idx="18578">48</cx:pt>
          <cx:pt idx="18579">48</cx:pt>
          <cx:pt idx="18580">48</cx:pt>
          <cx:pt idx="18581">28</cx:pt>
          <cx:pt idx="18582">28</cx:pt>
          <cx:pt idx="18583">58</cx:pt>
          <cx:pt idx="18584">58</cx:pt>
          <cx:pt idx="18585">58</cx:pt>
          <cx:pt idx="18586">58</cx:pt>
          <cx:pt idx="18587">58</cx:pt>
          <cx:pt idx="18588">58</cx:pt>
          <cx:pt idx="18589">33</cx:pt>
          <cx:pt idx="18590">33</cx:pt>
          <cx:pt idx="18591">33</cx:pt>
          <cx:pt idx="18592">33</cx:pt>
          <cx:pt idx="18593">33</cx:pt>
          <cx:pt idx="18594">33</cx:pt>
          <cx:pt idx="18595">33</cx:pt>
          <cx:pt idx="18596">33</cx:pt>
          <cx:pt idx="18597">33</cx:pt>
          <cx:pt idx="18598">57</cx:pt>
          <cx:pt idx="18599">57</cx:pt>
          <cx:pt idx="18600">57</cx:pt>
          <cx:pt idx="18601">57</cx:pt>
          <cx:pt idx="18602">53</cx:pt>
          <cx:pt idx="18603">53</cx:pt>
          <cx:pt idx="18604">53</cx:pt>
          <cx:pt idx="18605">53</cx:pt>
          <cx:pt idx="18606">53</cx:pt>
          <cx:pt idx="18607">53</cx:pt>
          <cx:pt idx="18608">53</cx:pt>
          <cx:pt idx="18609">53</cx:pt>
          <cx:pt idx="18610">53</cx:pt>
          <cx:pt idx="18611">58</cx:pt>
          <cx:pt idx="18612">58</cx:pt>
          <cx:pt idx="18613">58</cx:pt>
          <cx:pt idx="18614">63</cx:pt>
          <cx:pt idx="18615">63</cx:pt>
          <cx:pt idx="18616">63</cx:pt>
          <cx:pt idx="18617">52</cx:pt>
          <cx:pt idx="18618">52</cx:pt>
          <cx:pt idx="18619">52</cx:pt>
          <cx:pt idx="18620">52</cx:pt>
          <cx:pt idx="18621">52</cx:pt>
          <cx:pt idx="18622">52</cx:pt>
          <cx:pt idx="18623">52</cx:pt>
          <cx:pt idx="18624">52</cx:pt>
          <cx:pt idx="18625">52</cx:pt>
          <cx:pt idx="18626">52</cx:pt>
          <cx:pt idx="18627">35</cx:pt>
          <cx:pt idx="18628">35</cx:pt>
          <cx:pt idx="18629">35</cx:pt>
          <cx:pt idx="18630">35</cx:pt>
          <cx:pt idx="18631">35</cx:pt>
          <cx:pt idx="18632">25</cx:pt>
          <cx:pt idx="18633">25</cx:pt>
          <cx:pt idx="18634">25</cx:pt>
          <cx:pt idx="18635">25</cx:pt>
          <cx:pt idx="18636">56</cx:pt>
          <cx:pt idx="18637">56</cx:pt>
          <cx:pt idx="18638">56</cx:pt>
          <cx:pt idx="18639">56</cx:pt>
          <cx:pt idx="18640">56</cx:pt>
          <cx:pt idx="18641">56</cx:pt>
          <cx:pt idx="18642">56</cx:pt>
          <cx:pt idx="18643">56</cx:pt>
          <cx:pt idx="18644">56</cx:pt>
          <cx:pt idx="18645">56</cx:pt>
          <cx:pt idx="18646">32</cx:pt>
          <cx:pt idx="18647">32</cx:pt>
          <cx:pt idx="18648">32</cx:pt>
          <cx:pt idx="18649">32</cx:pt>
          <cx:pt idx="18650">32</cx:pt>
          <cx:pt idx="18651">28</cx:pt>
          <cx:pt idx="18652">28</cx:pt>
          <cx:pt idx="18653">28</cx:pt>
          <cx:pt idx="18654">28</cx:pt>
          <cx:pt idx="18655">28</cx:pt>
          <cx:pt idx="18656">28</cx:pt>
          <cx:pt idx="18657">28</cx:pt>
          <cx:pt idx="18658">20</cx:pt>
          <cx:pt idx="18659">20</cx:pt>
          <cx:pt idx="18660">20</cx:pt>
          <cx:pt idx="18661">20</cx:pt>
          <cx:pt idx="18662">20</cx:pt>
          <cx:pt idx="18663">20</cx:pt>
          <cx:pt idx="18664">20</cx:pt>
          <cx:pt idx="18665">20</cx:pt>
          <cx:pt idx="18666">53</cx:pt>
          <cx:pt idx="18667">53</cx:pt>
          <cx:pt idx="18668">53</cx:pt>
          <cx:pt idx="18669">53</cx:pt>
          <cx:pt idx="18670">53</cx:pt>
          <cx:pt idx="18671">53</cx:pt>
          <cx:pt idx="18672">68</cx:pt>
          <cx:pt idx="18673">68</cx:pt>
          <cx:pt idx="18674">68</cx:pt>
          <cx:pt idx="18675">68</cx:pt>
          <cx:pt idx="18676">50</cx:pt>
          <cx:pt idx="18677">50</cx:pt>
          <cx:pt idx="18678">50</cx:pt>
          <cx:pt idx="18679">50</cx:pt>
          <cx:pt idx="18680">50</cx:pt>
          <cx:pt idx="18681">50</cx:pt>
          <cx:pt idx="18682">50</cx:pt>
          <cx:pt idx="18683">40</cx:pt>
          <cx:pt idx="18684">40</cx:pt>
          <cx:pt idx="18685">40</cx:pt>
          <cx:pt idx="18686">40</cx:pt>
          <cx:pt idx="18687">40</cx:pt>
          <cx:pt idx="18688">40</cx:pt>
          <cx:pt idx="18689">40</cx:pt>
          <cx:pt idx="18690">25</cx:pt>
          <cx:pt idx="18691">25</cx:pt>
          <cx:pt idx="18692">25</cx:pt>
          <cx:pt idx="18693">44</cx:pt>
          <cx:pt idx="18694">46</cx:pt>
          <cx:pt idx="18695">46</cx:pt>
          <cx:pt idx="18696">46</cx:pt>
          <cx:pt idx="18697">46</cx:pt>
          <cx:pt idx="18698">46</cx:pt>
          <cx:pt idx="18699">40</cx:pt>
          <cx:pt idx="18700">40</cx:pt>
          <cx:pt idx="18701">40</cx:pt>
          <cx:pt idx="18702">40</cx:pt>
          <cx:pt idx="18703">40</cx:pt>
          <cx:pt idx="18704">40</cx:pt>
          <cx:pt idx="18705">40</cx:pt>
          <cx:pt idx="18706">48</cx:pt>
          <cx:pt idx="18707">48</cx:pt>
          <cx:pt idx="18708">48</cx:pt>
          <cx:pt idx="18709">48</cx:pt>
          <cx:pt idx="18710">48</cx:pt>
          <cx:pt idx="18711">48</cx:pt>
          <cx:pt idx="18712">28</cx:pt>
          <cx:pt idx="18713">28</cx:pt>
          <cx:pt idx="18714">28</cx:pt>
          <cx:pt idx="18715">28</cx:pt>
          <cx:pt idx="18716">28</cx:pt>
          <cx:pt idx="18717">28</cx:pt>
          <cx:pt idx="18718">28</cx:pt>
          <cx:pt idx="18719">28</cx:pt>
          <cx:pt idx="18720">59</cx:pt>
          <cx:pt idx="18721">59</cx:pt>
          <cx:pt idx="18722">59</cx:pt>
          <cx:pt idx="18723">59</cx:pt>
          <cx:pt idx="18724">59</cx:pt>
          <cx:pt idx="18725">59</cx:pt>
          <cx:pt idx="18726">59</cx:pt>
          <cx:pt idx="18727">59</cx:pt>
          <cx:pt idx="18728">59</cx:pt>
          <cx:pt idx="18729">49</cx:pt>
          <cx:pt idx="18730">49</cx:pt>
          <cx:pt idx="18731">49</cx:pt>
          <cx:pt idx="18732">49</cx:pt>
          <cx:pt idx="18733">49</cx:pt>
          <cx:pt idx="18734">49</cx:pt>
          <cx:pt idx="18735">49</cx:pt>
          <cx:pt idx="18736">49</cx:pt>
          <cx:pt idx="18737">65</cx:pt>
          <cx:pt idx="18738">65</cx:pt>
          <cx:pt idx="18739">65</cx:pt>
          <cx:pt idx="18740">65</cx:pt>
          <cx:pt idx="18741">65</cx:pt>
          <cx:pt idx="18742">65</cx:pt>
          <cx:pt idx="18743">57</cx:pt>
          <cx:pt idx="18744">57</cx:pt>
          <cx:pt idx="18745">57</cx:pt>
          <cx:pt idx="18746">57</cx:pt>
          <cx:pt idx="18747">57</cx:pt>
          <cx:pt idx="18748">57</cx:pt>
          <cx:pt idx="18749">57</cx:pt>
          <cx:pt idx="18750">44</cx:pt>
          <cx:pt idx="18751">19</cx:pt>
          <cx:pt idx="18752">19</cx:pt>
          <cx:pt idx="18753">19</cx:pt>
          <cx:pt idx="18754">19</cx:pt>
          <cx:pt idx="18755">19</cx:pt>
          <cx:pt idx="18756">19</cx:pt>
          <cx:pt idx="18757">19</cx:pt>
          <cx:pt idx="18758">19</cx:pt>
          <cx:pt idx="18759">19</cx:pt>
          <cx:pt idx="18760">53</cx:pt>
          <cx:pt idx="18761">53</cx:pt>
          <cx:pt idx="18762">53</cx:pt>
          <cx:pt idx="18763">53</cx:pt>
          <cx:pt idx="18764">53</cx:pt>
          <cx:pt idx="18765">22</cx:pt>
          <cx:pt idx="18766">22</cx:pt>
          <cx:pt idx="18767">22</cx:pt>
          <cx:pt idx="18768">22</cx:pt>
          <cx:pt idx="18769">22</cx:pt>
          <cx:pt idx="18770">39</cx:pt>
          <cx:pt idx="18771">31</cx:pt>
          <cx:pt idx="18772">31</cx:pt>
          <cx:pt idx="18773">31</cx:pt>
          <cx:pt idx="18774">31</cx:pt>
          <cx:pt idx="18775">31</cx:pt>
          <cx:pt idx="18776">31</cx:pt>
          <cx:pt idx="18777">31</cx:pt>
          <cx:pt idx="18778">31</cx:pt>
          <cx:pt idx="18779">31</cx:pt>
          <cx:pt idx="18780">31</cx:pt>
          <cx:pt idx="18781">62</cx:pt>
          <cx:pt idx="18782">62</cx:pt>
          <cx:pt idx="18783">62</cx:pt>
          <cx:pt idx="18784">62</cx:pt>
          <cx:pt idx="18785">62</cx:pt>
          <cx:pt idx="18786">62</cx:pt>
          <cx:pt idx="18787">62</cx:pt>
          <cx:pt idx="18788">62</cx:pt>
          <cx:pt idx="18789">62</cx:pt>
          <cx:pt idx="18790">47</cx:pt>
          <cx:pt idx="18791">47</cx:pt>
          <cx:pt idx="18792">47</cx:pt>
          <cx:pt idx="18793">47</cx:pt>
          <cx:pt idx="18794">47</cx:pt>
          <cx:pt idx="18795">47</cx:pt>
          <cx:pt idx="18796">47</cx:pt>
          <cx:pt idx="18797">47</cx:pt>
          <cx:pt idx="18798">47</cx:pt>
          <cx:pt idx="18799">47</cx:pt>
          <cx:pt idx="18800">39</cx:pt>
          <cx:pt idx="18801">39</cx:pt>
          <cx:pt idx="18802">39</cx:pt>
          <cx:pt idx="18803">23</cx:pt>
          <cx:pt idx="18804">23</cx:pt>
          <cx:pt idx="18805">23</cx:pt>
          <cx:pt idx="18806">23</cx:pt>
          <cx:pt idx="18807">23</cx:pt>
          <cx:pt idx="18808">23</cx:pt>
          <cx:pt idx="18809">23</cx:pt>
          <cx:pt idx="18810">23</cx:pt>
          <cx:pt idx="18811">23</cx:pt>
          <cx:pt idx="18812">23</cx:pt>
          <cx:pt idx="18813">50</cx:pt>
          <cx:pt idx="18814">50</cx:pt>
          <cx:pt idx="18815">50</cx:pt>
          <cx:pt idx="18816">50</cx:pt>
          <cx:pt idx="18817">50</cx:pt>
          <cx:pt idx="18818">50</cx:pt>
          <cx:pt idx="18819">32</cx:pt>
          <cx:pt idx="18820">32</cx:pt>
          <cx:pt idx="18821">32</cx:pt>
          <cx:pt idx="18822">32</cx:pt>
          <cx:pt idx="18823">32</cx:pt>
          <cx:pt idx="18824">32</cx:pt>
          <cx:pt idx="18825">32</cx:pt>
          <cx:pt idx="18826">33</cx:pt>
          <cx:pt idx="18827">33</cx:pt>
          <cx:pt idx="18828">33</cx:pt>
          <cx:pt idx="18829">28</cx:pt>
          <cx:pt idx="18830">28</cx:pt>
          <cx:pt idx="18831">28</cx:pt>
          <cx:pt idx="18832">26</cx:pt>
          <cx:pt idx="18833">26</cx:pt>
          <cx:pt idx="18834">57</cx:pt>
          <cx:pt idx="18835">57</cx:pt>
          <cx:pt idx="18836">55</cx:pt>
          <cx:pt idx="18837">55</cx:pt>
          <cx:pt idx="18838">55</cx:pt>
          <cx:pt idx="18839">55</cx:pt>
          <cx:pt idx="18840">55</cx:pt>
          <cx:pt idx="18841">55</cx:pt>
          <cx:pt idx="18842">55</cx:pt>
          <cx:pt idx="18843">55</cx:pt>
          <cx:pt idx="18844">64</cx:pt>
          <cx:pt idx="18845">64</cx:pt>
          <cx:pt idx="18846">18</cx:pt>
          <cx:pt idx="18847">22</cx:pt>
          <cx:pt idx="18848">47</cx:pt>
          <cx:pt idx="18849">47</cx:pt>
          <cx:pt idx="18850">47</cx:pt>
          <cx:pt idx="18851">47</cx:pt>
          <cx:pt idx="18852">50</cx:pt>
          <cx:pt idx="18853">50</cx:pt>
          <cx:pt idx="18854">50</cx:pt>
          <cx:pt idx="18855">50</cx:pt>
          <cx:pt idx="18856">50</cx:pt>
          <cx:pt idx="18857">50</cx:pt>
          <cx:pt idx="18858">50</cx:pt>
          <cx:pt idx="18859">50</cx:pt>
          <cx:pt idx="18860">50</cx:pt>
          <cx:pt idx="18861">50</cx:pt>
          <cx:pt idx="18862">38</cx:pt>
          <cx:pt idx="18863">38</cx:pt>
          <cx:pt idx="18864">38</cx:pt>
          <cx:pt idx="18865">38</cx:pt>
          <cx:pt idx="18866">38</cx:pt>
          <cx:pt idx="18867">38</cx:pt>
          <cx:pt idx="18868">38</cx:pt>
          <cx:pt idx="18869">38</cx:pt>
          <cx:pt idx="18870">38</cx:pt>
          <cx:pt idx="18871">38</cx:pt>
          <cx:pt idx="18872">70</cx:pt>
          <cx:pt idx="18873">70</cx:pt>
          <cx:pt idx="18874">70</cx:pt>
          <cx:pt idx="18875">58</cx:pt>
          <cx:pt idx="18876">58</cx:pt>
          <cx:pt idx="18877">58</cx:pt>
          <cx:pt idx="18878">58</cx:pt>
          <cx:pt idx="18879">58</cx:pt>
          <cx:pt idx="18880">58</cx:pt>
          <cx:pt idx="18881">64</cx:pt>
          <cx:pt idx="18882">64</cx:pt>
          <cx:pt idx="18883">64</cx:pt>
          <cx:pt idx="18884">64</cx:pt>
          <cx:pt idx="18885">64</cx:pt>
          <cx:pt idx="18886">64</cx:pt>
          <cx:pt idx="18887">64</cx:pt>
          <cx:pt idx="18888">64</cx:pt>
          <cx:pt idx="18889">68</cx:pt>
          <cx:pt idx="18890">29</cx:pt>
          <cx:pt idx="18891">29</cx:pt>
          <cx:pt idx="18892">29</cx:pt>
          <cx:pt idx="18893">29</cx:pt>
          <cx:pt idx="18894">29</cx:pt>
          <cx:pt idx="18895">29</cx:pt>
          <cx:pt idx="18896">29</cx:pt>
          <cx:pt idx="18897">53</cx:pt>
          <cx:pt idx="18898">53</cx:pt>
          <cx:pt idx="18899">53</cx:pt>
          <cx:pt idx="18900">53</cx:pt>
          <cx:pt idx="18901">53</cx:pt>
          <cx:pt idx="18902">53</cx:pt>
          <cx:pt idx="18903">33</cx:pt>
          <cx:pt idx="18904">33</cx:pt>
          <cx:pt idx="18905">33</cx:pt>
          <cx:pt idx="18906">33</cx:pt>
          <cx:pt idx="18907">33</cx:pt>
          <cx:pt idx="18908">33</cx:pt>
          <cx:pt idx="18909">33</cx:pt>
          <cx:pt idx="18910">33</cx:pt>
          <cx:pt idx="18911">35</cx:pt>
          <cx:pt idx="18912">35</cx:pt>
          <cx:pt idx="18913">35</cx:pt>
          <cx:pt idx="18914">35</cx:pt>
          <cx:pt idx="18915">35</cx:pt>
          <cx:pt idx="18916">35</cx:pt>
          <cx:pt idx="18917">35</cx:pt>
          <cx:pt idx="18918">35</cx:pt>
          <cx:pt idx="18919">35</cx:pt>
          <cx:pt idx="18920">65</cx:pt>
          <cx:pt idx="18921">65</cx:pt>
          <cx:pt idx="18922">65</cx:pt>
          <cx:pt idx="18923">67</cx:pt>
          <cx:pt idx="18924">67</cx:pt>
          <cx:pt idx="18925">67</cx:pt>
          <cx:pt idx="18926">18</cx:pt>
          <cx:pt idx="18927">18</cx:pt>
          <cx:pt idx="18928">18</cx:pt>
          <cx:pt idx="18929">18</cx:pt>
          <cx:pt idx="18930">18</cx:pt>
          <cx:pt idx="18931">18</cx:pt>
          <cx:pt idx="18932">18</cx:pt>
          <cx:pt idx="18933">18</cx:pt>
          <cx:pt idx="18934">18</cx:pt>
          <cx:pt idx="18935">18</cx:pt>
          <cx:pt idx="18936">61</cx:pt>
          <cx:pt idx="18937">61</cx:pt>
          <cx:pt idx="18938">61</cx:pt>
          <cx:pt idx="18939">61</cx:pt>
          <cx:pt idx="18940">61</cx:pt>
          <cx:pt idx="18941">61</cx:pt>
          <cx:pt idx="18942">61</cx:pt>
          <cx:pt idx="18943">19</cx:pt>
          <cx:pt idx="18944">19</cx:pt>
          <cx:pt idx="18945">19</cx:pt>
          <cx:pt idx="18946">19</cx:pt>
          <cx:pt idx="18947">40</cx:pt>
          <cx:pt idx="18948">30</cx:pt>
          <cx:pt idx="18949">30</cx:pt>
          <cx:pt idx="18950">30</cx:pt>
          <cx:pt idx="18951">30</cx:pt>
          <cx:pt idx="18952">30</cx:pt>
          <cx:pt idx="18953">30</cx:pt>
          <cx:pt idx="18954">30</cx:pt>
          <cx:pt idx="18955">44</cx:pt>
          <cx:pt idx="18956">44</cx:pt>
          <cx:pt idx="18957">44</cx:pt>
          <cx:pt idx="18958">44</cx:pt>
          <cx:pt idx="18959">44</cx:pt>
          <cx:pt idx="18960">44</cx:pt>
          <cx:pt idx="18961">44</cx:pt>
          <cx:pt idx="18962">44</cx:pt>
          <cx:pt idx="18963">70</cx:pt>
          <cx:pt idx="18964">70</cx:pt>
          <cx:pt idx="18965">70</cx:pt>
          <cx:pt idx="18966">70</cx:pt>
          <cx:pt idx="18967">70</cx:pt>
          <cx:pt idx="18968">35</cx:pt>
          <cx:pt idx="18969">35</cx:pt>
          <cx:pt idx="18970">35</cx:pt>
          <cx:pt idx="18971">35</cx:pt>
          <cx:pt idx="18972">35</cx:pt>
          <cx:pt idx="18973">35</cx:pt>
          <cx:pt idx="18974">35</cx:pt>
          <cx:pt idx="18975">35</cx:pt>
          <cx:pt idx="18976">35</cx:pt>
          <cx:pt idx="18977">51</cx:pt>
          <cx:pt idx="18978">51</cx:pt>
          <cx:pt idx="18979">51</cx:pt>
          <cx:pt idx="18980">51</cx:pt>
          <cx:pt idx="18981">51</cx:pt>
          <cx:pt idx="18982">51</cx:pt>
          <cx:pt idx="18983">51</cx:pt>
          <cx:pt idx="18984">51</cx:pt>
          <cx:pt idx="18985">35</cx:pt>
          <cx:pt idx="18986">61</cx:pt>
          <cx:pt idx="18987">61</cx:pt>
          <cx:pt idx="18988">61</cx:pt>
          <cx:pt idx="18989">21</cx:pt>
          <cx:pt idx="18990">21</cx:pt>
          <cx:pt idx="18991">21</cx:pt>
          <cx:pt idx="18992">21</cx:pt>
          <cx:pt idx="18993">21</cx:pt>
          <cx:pt idx="18994">21</cx:pt>
          <cx:pt idx="18995">21</cx:pt>
          <cx:pt idx="18996">21</cx:pt>
          <cx:pt idx="18997">21</cx:pt>
          <cx:pt idx="18998">21</cx:pt>
          <cx:pt idx="18999">61</cx:pt>
          <cx:pt idx="19000">61</cx:pt>
          <cx:pt idx="19001">61</cx:pt>
          <cx:pt idx="19002">61</cx:pt>
          <cx:pt idx="19003">61</cx:pt>
          <cx:pt idx="19004">61</cx:pt>
          <cx:pt idx="19005">35</cx:pt>
          <cx:pt idx="19006">35</cx:pt>
          <cx:pt idx="19007">35</cx:pt>
          <cx:pt idx="19008">35</cx:pt>
          <cx:pt idx="19009">35</cx:pt>
          <cx:pt idx="19010">35</cx:pt>
          <cx:pt idx="19011">61</cx:pt>
          <cx:pt idx="19012">61</cx:pt>
          <cx:pt idx="19013">61</cx:pt>
          <cx:pt idx="19014">35</cx:pt>
          <cx:pt idx="19015">35</cx:pt>
          <cx:pt idx="19016">35</cx:pt>
          <cx:pt idx="19017">35</cx:pt>
          <cx:pt idx="19018">35</cx:pt>
          <cx:pt idx="19019">49</cx:pt>
          <cx:pt idx="19020">49</cx:pt>
          <cx:pt idx="19021">49</cx:pt>
          <cx:pt idx="19022">49</cx:pt>
          <cx:pt idx="19023">49</cx:pt>
          <cx:pt idx="19024">49</cx:pt>
          <cx:pt idx="19025">49</cx:pt>
          <cx:pt idx="19026">49</cx:pt>
          <cx:pt idx="19027">49</cx:pt>
          <cx:pt idx="19028">49</cx:pt>
          <cx:pt idx="19029">28</cx:pt>
          <cx:pt idx="19030">28</cx:pt>
          <cx:pt idx="19031">28</cx:pt>
          <cx:pt idx="19032">28</cx:pt>
          <cx:pt idx="19033">28</cx:pt>
          <cx:pt idx="19034">28</cx:pt>
          <cx:pt idx="19035">28</cx:pt>
          <cx:pt idx="19036">28</cx:pt>
          <cx:pt idx="19037">61</cx:pt>
          <cx:pt idx="19038">61</cx:pt>
          <cx:pt idx="19039">61</cx:pt>
          <cx:pt idx="19040">61</cx:pt>
          <cx:pt idx="19041">63</cx:pt>
          <cx:pt idx="19042">63</cx:pt>
          <cx:pt idx="19043">63</cx:pt>
          <cx:pt idx="19044">63</cx:pt>
          <cx:pt idx="19045">63</cx:pt>
          <cx:pt idx="19046">63</cx:pt>
          <cx:pt idx="19047">63</cx:pt>
          <cx:pt idx="19048">63</cx:pt>
          <cx:pt idx="19049">63</cx:pt>
          <cx:pt idx="19050">67</cx:pt>
          <cx:pt idx="19051">67</cx:pt>
          <cx:pt idx="19052">67</cx:pt>
          <cx:pt idx="19053">67</cx:pt>
          <cx:pt idx="19054">67</cx:pt>
          <cx:pt idx="19055">43</cx:pt>
          <cx:pt idx="19056">43</cx:pt>
          <cx:pt idx="19057">43</cx:pt>
          <cx:pt idx="19058">28</cx:pt>
          <cx:pt idx="19059">28</cx:pt>
          <cx:pt idx="19060">65</cx:pt>
          <cx:pt idx="19061">65</cx:pt>
          <cx:pt idx="19062">65</cx:pt>
          <cx:pt idx="19063">57</cx:pt>
          <cx:pt idx="19064">57</cx:pt>
          <cx:pt idx="19065">57</cx:pt>
          <cx:pt idx="19066">57</cx:pt>
          <cx:pt idx="19067">57</cx:pt>
          <cx:pt idx="19068">44</cx:pt>
          <cx:pt idx="19069">44</cx:pt>
          <cx:pt idx="19070">44</cx:pt>
          <cx:pt idx="19071">44</cx:pt>
          <cx:pt idx="19072">44</cx:pt>
          <cx:pt idx="19073">56</cx:pt>
          <cx:pt idx="19074">56</cx:pt>
          <cx:pt idx="19075">22</cx:pt>
          <cx:pt idx="19076">22</cx:pt>
          <cx:pt idx="19077">22</cx:pt>
          <cx:pt idx="19078">22</cx:pt>
          <cx:pt idx="19079">22</cx:pt>
          <cx:pt idx="19080">22</cx:pt>
          <cx:pt idx="19081">22</cx:pt>
          <cx:pt idx="19082">22</cx:pt>
          <cx:pt idx="19083">22</cx:pt>
          <cx:pt idx="19084">47</cx:pt>
          <cx:pt idx="19085">47</cx:pt>
          <cx:pt idx="19086">47</cx:pt>
          <cx:pt idx="19087">47</cx:pt>
          <cx:pt idx="19088">47</cx:pt>
          <cx:pt idx="19089">47</cx:pt>
          <cx:pt idx="19090">47</cx:pt>
          <cx:pt idx="19091">47</cx:pt>
          <cx:pt idx="19092">65</cx:pt>
          <cx:pt idx="19093">34</cx:pt>
          <cx:pt idx="19094">34</cx:pt>
          <cx:pt idx="19095">34</cx:pt>
          <cx:pt idx="19096">34</cx:pt>
          <cx:pt idx="19097">33</cx:pt>
          <cx:pt idx="19098">33</cx:pt>
          <cx:pt idx="19099">33</cx:pt>
          <cx:pt idx="19100">33</cx:pt>
          <cx:pt idx="19101">33</cx:pt>
          <cx:pt idx="19102">33</cx:pt>
          <cx:pt idx="19103">33</cx:pt>
          <cx:pt idx="19104">49</cx:pt>
          <cx:pt idx="19105">49</cx:pt>
          <cx:pt idx="19106">49</cx:pt>
          <cx:pt idx="19107">49</cx:pt>
          <cx:pt idx="19108">49</cx:pt>
          <cx:pt idx="19109">49</cx:pt>
          <cx:pt idx="19110">49</cx:pt>
          <cx:pt idx="19111">58</cx:pt>
          <cx:pt idx="19112">58</cx:pt>
          <cx:pt idx="19113">58</cx:pt>
          <cx:pt idx="19114">58</cx:pt>
          <cx:pt idx="19115">52</cx:pt>
          <cx:pt idx="19116">52</cx:pt>
          <cx:pt idx="19117">58</cx:pt>
          <cx:pt idx="19118">58</cx:pt>
          <cx:pt idx="19119">58</cx:pt>
          <cx:pt idx="19120">58</cx:pt>
          <cx:pt idx="19121">58</cx:pt>
          <cx:pt idx="19122">58</cx:pt>
          <cx:pt idx="19123">58</cx:pt>
          <cx:pt idx="19124">58</cx:pt>
          <cx:pt idx="19125">45</cx:pt>
          <cx:pt idx="19126">45</cx:pt>
          <cx:pt idx="19127">45</cx:pt>
          <cx:pt idx="19128">45</cx:pt>
          <cx:pt idx="19129">45</cx:pt>
          <cx:pt idx="19130">45</cx:pt>
          <cx:pt idx="19131">45</cx:pt>
          <cx:pt idx="19132">59</cx:pt>
          <cx:pt idx="19133">59</cx:pt>
          <cx:pt idx="19134">59</cx:pt>
          <cx:pt idx="19135">59</cx:pt>
          <cx:pt idx="19136">33</cx:pt>
          <cx:pt idx="19137">33</cx:pt>
          <cx:pt idx="19138">33</cx:pt>
          <cx:pt idx="19139">33</cx:pt>
          <cx:pt idx="19140">33</cx:pt>
          <cx:pt idx="19141">33</cx:pt>
          <cx:pt idx="19142">33</cx:pt>
          <cx:pt idx="19143">33</cx:pt>
          <cx:pt idx="19144">33</cx:pt>
          <cx:pt idx="19145">33</cx:pt>
          <cx:pt idx="19146">68</cx:pt>
          <cx:pt idx="19147">68</cx:pt>
          <cx:pt idx="19148">65</cx:pt>
          <cx:pt idx="19149">65</cx:pt>
          <cx:pt idx="19150">65</cx:pt>
          <cx:pt idx="19151">65</cx:pt>
          <cx:pt idx="19152">65</cx:pt>
          <cx:pt idx="19153">65</cx:pt>
          <cx:pt idx="19154">65</cx:pt>
          <cx:pt idx="19155">65</cx:pt>
          <cx:pt idx="19156">65</cx:pt>
          <cx:pt idx="19157">65</cx:pt>
          <cx:pt idx="19158">41</cx:pt>
          <cx:pt idx="19159">41</cx:pt>
          <cx:pt idx="19160">41</cx:pt>
          <cx:pt idx="19161">41</cx:pt>
          <cx:pt idx="19162">41</cx:pt>
          <cx:pt idx="19163">41</cx:pt>
          <cx:pt idx="19164">41</cx:pt>
          <cx:pt idx="19165">55</cx:pt>
          <cx:pt idx="19166">52</cx:pt>
          <cx:pt idx="19167">52</cx:pt>
          <cx:pt idx="19168">52</cx:pt>
          <cx:pt idx="19169">52</cx:pt>
          <cx:pt idx="19170">52</cx:pt>
          <cx:pt idx="19171">52</cx:pt>
          <cx:pt idx="19172">52</cx:pt>
          <cx:pt idx="19173">48</cx:pt>
          <cx:pt idx="19174">48</cx:pt>
          <cx:pt idx="19175">48</cx:pt>
          <cx:pt idx="19176">39</cx:pt>
          <cx:pt idx="19177">39</cx:pt>
          <cx:pt idx="19178">39</cx:pt>
          <cx:pt idx="19179">56</cx:pt>
          <cx:pt idx="19180">56</cx:pt>
          <cx:pt idx="19181">56</cx:pt>
          <cx:pt idx="19182">56</cx:pt>
          <cx:pt idx="19183">56</cx:pt>
          <cx:pt idx="19184">56</cx:pt>
          <cx:pt idx="19185">22</cx:pt>
          <cx:pt idx="19186">22</cx:pt>
          <cx:pt idx="19187">55</cx:pt>
          <cx:pt idx="19188">55</cx:pt>
          <cx:pt idx="19189">55</cx:pt>
          <cx:pt idx="19190">55</cx:pt>
          <cx:pt idx="19191">55</cx:pt>
          <cx:pt idx="19192">21</cx:pt>
          <cx:pt idx="19193">21</cx:pt>
          <cx:pt idx="19194">20</cx:pt>
          <cx:pt idx="19195">20</cx:pt>
          <cx:pt idx="19196">20</cx:pt>
          <cx:pt idx="19197">20</cx:pt>
          <cx:pt idx="19198">20</cx:pt>
          <cx:pt idx="19199">20</cx:pt>
          <cx:pt idx="19200">54</cx:pt>
          <cx:pt idx="19201">54</cx:pt>
          <cx:pt idx="19202">54</cx:pt>
          <cx:pt idx="19203">54</cx:pt>
          <cx:pt idx="19204">54</cx:pt>
          <cx:pt idx="19205">54</cx:pt>
          <cx:pt idx="19206">54</cx:pt>
          <cx:pt idx="19207">54</cx:pt>
          <cx:pt idx="19208">54</cx:pt>
          <cx:pt idx="19209">54</cx:pt>
          <cx:pt idx="19210">39</cx:pt>
          <cx:pt idx="19211">39</cx:pt>
          <cx:pt idx="19212">39</cx:pt>
          <cx:pt idx="19213">39</cx:pt>
          <cx:pt idx="19214">39</cx:pt>
          <cx:pt idx="19215">39</cx:pt>
          <cx:pt idx="19216">39</cx:pt>
          <cx:pt idx="19217">39</cx:pt>
          <cx:pt idx="19218">28</cx:pt>
          <cx:pt idx="19219">25</cx:pt>
          <cx:pt idx="19220">25</cx:pt>
          <cx:pt idx="19221">25</cx:pt>
          <cx:pt idx="19222">45</cx:pt>
          <cx:pt idx="19223">44</cx:pt>
          <cx:pt idx="19224">44</cx:pt>
          <cx:pt idx="19225">44</cx:pt>
          <cx:pt idx="19226">44</cx:pt>
          <cx:pt idx="19227">44</cx:pt>
          <cx:pt idx="19228">44</cx:pt>
          <cx:pt idx="19229">44</cx:pt>
          <cx:pt idx="19230">62</cx:pt>
          <cx:pt idx="19231">62</cx:pt>
          <cx:pt idx="19232">62</cx:pt>
          <cx:pt idx="19233">64</cx:pt>
          <cx:pt idx="19234">64</cx:pt>
          <cx:pt idx="19235">64</cx:pt>
          <cx:pt idx="19236">64</cx:pt>
          <cx:pt idx="19237">64</cx:pt>
          <cx:pt idx="19238">36</cx:pt>
          <cx:pt idx="19239">36</cx:pt>
          <cx:pt idx="19240">36</cx:pt>
          <cx:pt idx="19241">36</cx:pt>
          <cx:pt idx="19242">36</cx:pt>
          <cx:pt idx="19243">36</cx:pt>
          <cx:pt idx="19244">36</cx:pt>
          <cx:pt idx="19245">36</cx:pt>
          <cx:pt idx="19246">36</cx:pt>
          <cx:pt idx="19247">36</cx:pt>
          <cx:pt idx="19248">19</cx:pt>
          <cx:pt idx="19249">19</cx:pt>
          <cx:pt idx="19250">19</cx:pt>
          <cx:pt idx="19251">19</cx:pt>
          <cx:pt idx="19252">19</cx:pt>
          <cx:pt idx="19253">40</cx:pt>
          <cx:pt idx="19254">40</cx:pt>
          <cx:pt idx="19255">40</cx:pt>
          <cx:pt idx="19256">40</cx:pt>
          <cx:pt idx="19257">40</cx:pt>
          <cx:pt idx="19258">24</cx:pt>
          <cx:pt idx="19259">24</cx:pt>
          <cx:pt idx="19260">24</cx:pt>
          <cx:pt idx="19261">24</cx:pt>
          <cx:pt idx="19262">41</cx:pt>
          <cx:pt idx="19263">41</cx:pt>
          <cx:pt idx="19264">41</cx:pt>
          <cx:pt idx="19265">41</cx:pt>
          <cx:pt idx="19266">41</cx:pt>
          <cx:pt idx="19267">41</cx:pt>
          <cx:pt idx="19268">26</cx:pt>
          <cx:pt idx="19269">26</cx:pt>
          <cx:pt idx="19270">26</cx:pt>
          <cx:pt idx="19271">70</cx:pt>
          <cx:pt idx="19272">70</cx:pt>
          <cx:pt idx="19273">70</cx:pt>
          <cx:pt idx="19274">70</cx:pt>
          <cx:pt idx="19275">70</cx:pt>
          <cx:pt idx="19276">70</cx:pt>
          <cx:pt idx="19277">70</cx:pt>
          <cx:pt idx="19278">70</cx:pt>
          <cx:pt idx="19279">29</cx:pt>
          <cx:pt idx="19280">23</cx:pt>
          <cx:pt idx="19281">26</cx:pt>
          <cx:pt idx="19282">26</cx:pt>
          <cx:pt idx="19283">26</cx:pt>
          <cx:pt idx="19284">26</cx:pt>
          <cx:pt idx="19285">36</cx:pt>
          <cx:pt idx="19286">36</cx:pt>
          <cx:pt idx="19287">36</cx:pt>
          <cx:pt idx="19288">36</cx:pt>
          <cx:pt idx="19289">36</cx:pt>
          <cx:pt idx="19290">36</cx:pt>
          <cx:pt idx="19291">36</cx:pt>
          <cx:pt idx="19292">36</cx:pt>
          <cx:pt idx="19293">36</cx:pt>
          <cx:pt idx="19294">36</cx:pt>
          <cx:pt idx="19295">48</cx:pt>
          <cx:pt idx="19296">48</cx:pt>
          <cx:pt idx="19297">48</cx:pt>
          <cx:pt idx="19298">48</cx:pt>
          <cx:pt idx="19299">48</cx:pt>
          <cx:pt idx="19300">48</cx:pt>
          <cx:pt idx="19301">48</cx:pt>
          <cx:pt idx="19302">48</cx:pt>
          <cx:pt idx="19303">48</cx:pt>
          <cx:pt idx="19304">48</cx:pt>
          <cx:pt idx="19305">18</cx:pt>
          <cx:pt idx="19306">18</cx:pt>
          <cx:pt idx="19307">18</cx:pt>
          <cx:pt idx="19308">18</cx:pt>
          <cx:pt idx="19309">21</cx:pt>
          <cx:pt idx="19310">21</cx:pt>
          <cx:pt idx="19311">21</cx:pt>
          <cx:pt idx="19312">21</cx:pt>
          <cx:pt idx="19313">21</cx:pt>
          <cx:pt idx="19314">21</cx:pt>
          <cx:pt idx="19315">21</cx:pt>
          <cx:pt idx="19316">21</cx:pt>
          <cx:pt idx="19317">21</cx:pt>
          <cx:pt idx="19318">59</cx:pt>
          <cx:pt idx="19319">59</cx:pt>
          <cx:pt idx="19320">59</cx:pt>
          <cx:pt idx="19321">59</cx:pt>
          <cx:pt idx="19322">59</cx:pt>
          <cx:pt idx="19323">50</cx:pt>
          <cx:pt idx="19324">50</cx:pt>
          <cx:pt idx="19325">28</cx:pt>
          <cx:pt idx="19326">28</cx:pt>
          <cx:pt idx="19327">28</cx:pt>
          <cx:pt idx="19328">28</cx:pt>
          <cx:pt idx="19329">28</cx:pt>
          <cx:pt idx="19330">28</cx:pt>
          <cx:pt idx="19331">28</cx:pt>
          <cx:pt idx="19332">28</cx:pt>
          <cx:pt idx="19333">28</cx:pt>
          <cx:pt idx="19334">28</cx:pt>
          <cx:pt idx="19335">34</cx:pt>
          <cx:pt idx="19336">19</cx:pt>
          <cx:pt idx="19337">19</cx:pt>
          <cx:pt idx="19338">19</cx:pt>
          <cx:pt idx="19339">19</cx:pt>
          <cx:pt idx="19340">52</cx:pt>
          <cx:pt idx="19341">52</cx:pt>
          <cx:pt idx="19342">52</cx:pt>
          <cx:pt idx="19343">63</cx:pt>
          <cx:pt idx="19344">63</cx:pt>
          <cx:pt idx="19345">63</cx:pt>
          <cx:pt idx="19346">65</cx:pt>
          <cx:pt idx="19347">65</cx:pt>
          <cx:pt idx="19348">65</cx:pt>
          <cx:pt idx="19349">65</cx:pt>
          <cx:pt idx="19350">65</cx:pt>
          <cx:pt idx="19351">44</cx:pt>
          <cx:pt idx="19352">44</cx:pt>
          <cx:pt idx="19353">44</cx:pt>
          <cx:pt idx="19354">44</cx:pt>
          <cx:pt idx="19355">65</cx:pt>
          <cx:pt idx="19356">65</cx:pt>
          <cx:pt idx="19357">65</cx:pt>
          <cx:pt idx="19358">65</cx:pt>
          <cx:pt idx="19359">65</cx:pt>
          <cx:pt idx="19360">65</cx:pt>
          <cx:pt idx="19361">65</cx:pt>
          <cx:pt idx="19362">65</cx:pt>
          <cx:pt idx="19363">65</cx:pt>
          <cx:pt idx="19364">29</cx:pt>
          <cx:pt idx="19365">29</cx:pt>
          <cx:pt idx="19366">29</cx:pt>
          <cx:pt idx="19367">34</cx:pt>
          <cx:pt idx="19368">34</cx:pt>
          <cx:pt idx="19369">34</cx:pt>
          <cx:pt idx="19370">34</cx:pt>
          <cx:pt idx="19371">34</cx:pt>
          <cx:pt idx="19372">34</cx:pt>
          <cx:pt idx="19373">34</cx:pt>
          <cx:pt idx="19374">34</cx:pt>
          <cx:pt idx="19375">54</cx:pt>
          <cx:pt idx="19376">54</cx:pt>
          <cx:pt idx="19377">54</cx:pt>
          <cx:pt idx="19378">54</cx:pt>
          <cx:pt idx="19379">54</cx:pt>
          <cx:pt idx="19380">52</cx:pt>
          <cx:pt idx="19381">52</cx:pt>
          <cx:pt idx="19382">52</cx:pt>
          <cx:pt idx="19383">52</cx:pt>
          <cx:pt idx="19384">52</cx:pt>
          <cx:pt idx="19385">52</cx:pt>
          <cx:pt idx="19386">52</cx:pt>
          <cx:pt idx="19387">52</cx:pt>
          <cx:pt idx="19388">52</cx:pt>
          <cx:pt idx="19389">52</cx:pt>
          <cx:pt idx="19390">40</cx:pt>
          <cx:pt idx="19391">40</cx:pt>
          <cx:pt idx="19392">40</cx:pt>
          <cx:pt idx="19393">40</cx:pt>
          <cx:pt idx="19394">40</cx:pt>
          <cx:pt idx="19395">40</cx:pt>
          <cx:pt idx="19396">40</cx:pt>
          <cx:pt idx="19397">28</cx:pt>
          <cx:pt idx="19398">28</cx:pt>
          <cx:pt idx="19399">49</cx:pt>
          <cx:pt idx="19400">49</cx:pt>
          <cx:pt idx="19401">49</cx:pt>
          <cx:pt idx="19402">49</cx:pt>
          <cx:pt idx="19403">49</cx:pt>
          <cx:pt idx="19404">35</cx:pt>
          <cx:pt idx="19405">35</cx:pt>
          <cx:pt idx="19406">35</cx:pt>
          <cx:pt idx="19407">35</cx:pt>
          <cx:pt idx="19408">35</cx:pt>
          <cx:pt idx="19409">35</cx:pt>
          <cx:pt idx="19410">35</cx:pt>
          <cx:pt idx="19411">35</cx:pt>
          <cx:pt idx="19412">21</cx:pt>
          <cx:pt idx="19413">21</cx:pt>
          <cx:pt idx="19414">21</cx:pt>
          <cx:pt idx="19415">21</cx:pt>
          <cx:pt idx="19416">21</cx:pt>
          <cx:pt idx="19417">21</cx:pt>
          <cx:pt idx="19418">21</cx:pt>
          <cx:pt idx="19419">21</cx:pt>
          <cx:pt idx="19420">21</cx:pt>
          <cx:pt idx="19421">21</cx:pt>
          <cx:pt idx="19422">24</cx:pt>
          <cx:pt idx="19423">24</cx:pt>
          <cx:pt idx="19424">24</cx:pt>
          <cx:pt idx="19425">24</cx:pt>
          <cx:pt idx="19426">24</cx:pt>
          <cx:pt idx="19427">24</cx:pt>
          <cx:pt idx="19428">24</cx:pt>
          <cx:pt idx="19429">24</cx:pt>
          <cx:pt idx="19430">24</cx:pt>
          <cx:pt idx="19431">24</cx:pt>
          <cx:pt idx="19432">24</cx:pt>
          <cx:pt idx="19433">24</cx:pt>
          <cx:pt idx="19434">24</cx:pt>
          <cx:pt idx="19435">24</cx:pt>
          <cx:pt idx="19436">62</cx:pt>
          <cx:pt idx="19437">62</cx:pt>
          <cx:pt idx="19438">62</cx:pt>
          <cx:pt idx="19439">62</cx:pt>
          <cx:pt idx="19440">62</cx:pt>
          <cx:pt idx="19441">62</cx:pt>
          <cx:pt idx="19442">62</cx:pt>
          <cx:pt idx="19443">62</cx:pt>
          <cx:pt idx="19444">62</cx:pt>
          <cx:pt idx="19445">62</cx:pt>
          <cx:pt idx="19446">48</cx:pt>
          <cx:pt idx="19447">48</cx:pt>
          <cx:pt idx="19448">48</cx:pt>
          <cx:pt idx="19449">40</cx:pt>
          <cx:pt idx="19450">30</cx:pt>
          <cx:pt idx="19451">30</cx:pt>
          <cx:pt idx="19452">30</cx:pt>
          <cx:pt idx="19453">30</cx:pt>
          <cx:pt idx="19454">30</cx:pt>
          <cx:pt idx="19455">26</cx:pt>
          <cx:pt idx="19456">26</cx:pt>
          <cx:pt idx="19457">26</cx:pt>
          <cx:pt idx="19458">26</cx:pt>
          <cx:pt idx="19459">26</cx:pt>
          <cx:pt idx="19460">26</cx:pt>
          <cx:pt idx="19461">26</cx:pt>
          <cx:pt idx="19462">26</cx:pt>
          <cx:pt idx="19463">26</cx:pt>
          <cx:pt idx="19464">43</cx:pt>
          <cx:pt idx="19465">43</cx:pt>
          <cx:pt idx="19466">43</cx:pt>
          <cx:pt idx="19467">43</cx:pt>
          <cx:pt idx="19468">43</cx:pt>
          <cx:pt idx="19469">43</cx:pt>
          <cx:pt idx="19470">43</cx:pt>
          <cx:pt idx="19471">43</cx:pt>
          <cx:pt idx="19472">58</cx:pt>
          <cx:pt idx="19473">58</cx:pt>
          <cx:pt idx="19474">58</cx:pt>
          <cx:pt idx="19475">58</cx:pt>
          <cx:pt idx="19476">58</cx:pt>
          <cx:pt idx="19477">21</cx:pt>
          <cx:pt idx="19478">21</cx:pt>
          <cx:pt idx="19479">21</cx:pt>
          <cx:pt idx="19480">21</cx:pt>
          <cx:pt idx="19481">21</cx:pt>
          <cx:pt idx="19482">67</cx:pt>
          <cx:pt idx="19483">67</cx:pt>
          <cx:pt idx="19484">67</cx:pt>
          <cx:pt idx="19485">67</cx:pt>
          <cx:pt idx="19486">41</cx:pt>
          <cx:pt idx="19487">41</cx:pt>
          <cx:pt idx="19488">41</cx:pt>
          <cx:pt idx="19489">41</cx:pt>
          <cx:pt idx="19490">35</cx:pt>
          <cx:pt idx="19491">35</cx:pt>
          <cx:pt idx="19492">33</cx:pt>
          <cx:pt idx="19493">33</cx:pt>
          <cx:pt idx="19494">33</cx:pt>
          <cx:pt idx="19495">33</cx:pt>
          <cx:pt idx="19496">33</cx:pt>
          <cx:pt idx="19497">33</cx:pt>
          <cx:pt idx="19498">20</cx:pt>
          <cx:pt idx="19499">20</cx:pt>
          <cx:pt idx="19500">20</cx:pt>
          <cx:pt idx="19501">20</cx:pt>
          <cx:pt idx="19502">20</cx:pt>
          <cx:pt idx="19503">20</cx:pt>
          <cx:pt idx="19504">20</cx:pt>
          <cx:pt idx="19505">20</cx:pt>
          <cx:pt idx="19506">55</cx:pt>
          <cx:pt idx="19507">55</cx:pt>
          <cx:pt idx="19508">55</cx:pt>
          <cx:pt idx="19509">55</cx:pt>
          <cx:pt idx="19510">55</cx:pt>
          <cx:pt idx="19511">55</cx:pt>
          <cx:pt idx="19512">55</cx:pt>
          <cx:pt idx="19513">55</cx:pt>
          <cx:pt idx="19514">39</cx:pt>
          <cx:pt idx="19515">39</cx:pt>
          <cx:pt idx="19516">39</cx:pt>
          <cx:pt idx="19517">39</cx:pt>
          <cx:pt idx="19518">39</cx:pt>
          <cx:pt idx="19519">39</cx:pt>
          <cx:pt idx="19520">39</cx:pt>
          <cx:pt idx="19521">39</cx:pt>
          <cx:pt idx="19522">25</cx:pt>
          <cx:pt idx="19523">25</cx:pt>
          <cx:pt idx="19524">25</cx:pt>
          <cx:pt idx="19525">47</cx:pt>
          <cx:pt idx="19526">47</cx:pt>
          <cx:pt idx="19527">47</cx:pt>
          <cx:pt idx="19528">29</cx:pt>
          <cx:pt idx="19529">29</cx:pt>
          <cx:pt idx="19530">29</cx:pt>
          <cx:pt idx="19531">40</cx:pt>
          <cx:pt idx="19532">40</cx:pt>
          <cx:pt idx="19533">40</cx:pt>
          <cx:pt idx="19534">40</cx:pt>
          <cx:pt idx="19535">40</cx:pt>
          <cx:pt idx="19536">40</cx:pt>
          <cx:pt idx="19537">40</cx:pt>
          <cx:pt idx="19538">40</cx:pt>
          <cx:pt idx="19539">40</cx:pt>
          <cx:pt idx="19540">40</cx:pt>
          <cx:pt idx="19541">30</cx:pt>
          <cx:pt idx="19542">30</cx:pt>
          <cx:pt idx="19543">30</cx:pt>
          <cx:pt idx="19544">30</cx:pt>
          <cx:pt idx="19545">30</cx:pt>
          <cx:pt idx="19546">46</cx:pt>
          <cx:pt idx="19547">46</cx:pt>
          <cx:pt idx="19548">46</cx:pt>
          <cx:pt idx="19549">46</cx:pt>
          <cx:pt idx="19550">46</cx:pt>
          <cx:pt idx="19551">46</cx:pt>
          <cx:pt idx="19552">61</cx:pt>
          <cx:pt idx="19553">61</cx:pt>
          <cx:pt idx="19554">61</cx:pt>
          <cx:pt idx="19555">61</cx:pt>
          <cx:pt idx="19556">61</cx:pt>
          <cx:pt idx="19557">61</cx:pt>
          <cx:pt idx="19558">61</cx:pt>
          <cx:pt idx="19559">61</cx:pt>
          <cx:pt idx="19560">61</cx:pt>
          <cx:pt idx="19561">26</cx:pt>
          <cx:pt idx="19562">26</cx:pt>
          <cx:pt idx="19563">26</cx:pt>
          <cx:pt idx="19564">26</cx:pt>
          <cx:pt idx="19565">26</cx:pt>
          <cx:pt idx="19566">26</cx:pt>
          <cx:pt idx="19567">26</cx:pt>
          <cx:pt idx="19568">26</cx:pt>
          <cx:pt idx="19569">26</cx:pt>
          <cx:pt idx="19570">26</cx:pt>
          <cx:pt idx="19571">58</cx:pt>
          <cx:pt idx="19572">58</cx:pt>
          <cx:pt idx="19573">58</cx:pt>
          <cx:pt idx="19574">35</cx:pt>
          <cx:pt idx="19575">35</cx:pt>
          <cx:pt idx="19576">35</cx:pt>
          <cx:pt idx="19577">35</cx:pt>
          <cx:pt idx="19578">35</cx:pt>
          <cx:pt idx="19579">35</cx:pt>
          <cx:pt idx="19580">35</cx:pt>
          <cx:pt idx="19581">35</cx:pt>
          <cx:pt idx="19582">49</cx:pt>
          <cx:pt idx="19583">49</cx:pt>
          <cx:pt idx="19584">49</cx:pt>
          <cx:pt idx="19585">49</cx:pt>
          <cx:pt idx="19586">49</cx:pt>
          <cx:pt idx="19587">49</cx:pt>
          <cx:pt idx="19588">49</cx:pt>
          <cx:pt idx="19589">49</cx:pt>
          <cx:pt idx="19590">19</cx:pt>
          <cx:pt idx="19591">19</cx:pt>
          <cx:pt idx="19592">19</cx:pt>
          <cx:pt idx="19593">32</cx:pt>
          <cx:pt idx="19594">32</cx:pt>
          <cx:pt idx="19595">32</cx:pt>
          <cx:pt idx="19596">32</cx:pt>
          <cx:pt idx="19597">32</cx:pt>
          <cx:pt idx="19598">32</cx:pt>
          <cx:pt idx="19599">42</cx:pt>
          <cx:pt idx="19600">42</cx:pt>
          <cx:pt idx="19601">42</cx:pt>
          <cx:pt idx="19602">42</cx:pt>
          <cx:pt idx="19603">42</cx:pt>
          <cx:pt idx="19604">42</cx:pt>
          <cx:pt idx="19605">42</cx:pt>
          <cx:pt idx="19606">42</cx:pt>
          <cx:pt idx="19607">42</cx:pt>
          <cx:pt idx="19608">45</cx:pt>
          <cx:pt idx="19609">45</cx:pt>
          <cx:pt idx="19610">45</cx:pt>
          <cx:pt idx="19611">45</cx:pt>
          <cx:pt idx="19612">45</cx:pt>
          <cx:pt idx="19613">45</cx:pt>
          <cx:pt idx="19614">45</cx:pt>
          <cx:pt idx="19615">45</cx:pt>
          <cx:pt idx="19616">45</cx:pt>
          <cx:pt idx="19617">70</cx:pt>
          <cx:pt idx="19618">70</cx:pt>
          <cx:pt idx="19619">70</cx:pt>
          <cx:pt idx="19620">70</cx:pt>
          <cx:pt idx="19621">70</cx:pt>
          <cx:pt idx="19622">70</cx:pt>
          <cx:pt idx="19623">70</cx:pt>
          <cx:pt idx="19624">70</cx:pt>
          <cx:pt idx="19625">70</cx:pt>
          <cx:pt idx="19626">65</cx:pt>
          <cx:pt idx="19627">65</cx:pt>
          <cx:pt idx="19628">65</cx:pt>
          <cx:pt idx="19629">65</cx:pt>
          <cx:pt idx="19630">65</cx:pt>
          <cx:pt idx="19631">58</cx:pt>
          <cx:pt idx="19632">58</cx:pt>
          <cx:pt idx="19633">58</cx:pt>
          <cx:pt idx="19634">58</cx:pt>
          <cx:pt idx="19635">58</cx:pt>
          <cx:pt idx="19636">58</cx:pt>
          <cx:pt idx="19637">58</cx:pt>
          <cx:pt idx="19638">58</cx:pt>
          <cx:pt idx="19639">58</cx:pt>
          <cx:pt idx="19640">58</cx:pt>
          <cx:pt idx="19641">61</cx:pt>
          <cx:pt idx="19642">66</cx:pt>
          <cx:pt idx="19643">66</cx:pt>
          <cx:pt idx="19644">66</cx:pt>
          <cx:pt idx="19645">66</cx:pt>
          <cx:pt idx="19646">66</cx:pt>
          <cx:pt idx="19647">66</cx:pt>
          <cx:pt idx="19648">29</cx:pt>
          <cx:pt idx="19649">29</cx:pt>
          <cx:pt idx="19650">47</cx:pt>
          <cx:pt idx="19651">47</cx:pt>
          <cx:pt idx="19652">47</cx:pt>
          <cx:pt idx="19653">47</cx:pt>
          <cx:pt idx="19654">47</cx:pt>
          <cx:pt idx="19655">47</cx:pt>
          <cx:pt idx="19656">60</cx:pt>
          <cx:pt idx="19657">60</cx:pt>
          <cx:pt idx="19658">60</cx:pt>
          <cx:pt idx="19659">60</cx:pt>
          <cx:pt idx="19660">60</cx:pt>
          <cx:pt idx="19661">60</cx:pt>
          <cx:pt idx="19662">58</cx:pt>
          <cx:pt idx="19663">58</cx:pt>
          <cx:pt idx="19664">58</cx:pt>
          <cx:pt idx="19665">18</cx:pt>
          <cx:pt idx="19666">18</cx:pt>
          <cx:pt idx="19667">18</cx:pt>
          <cx:pt idx="19668">18</cx:pt>
          <cx:pt idx="19669">18</cx:pt>
          <cx:pt idx="19670">18</cx:pt>
          <cx:pt idx="19671">59</cx:pt>
          <cx:pt idx="19672">51</cx:pt>
          <cx:pt idx="19673">51</cx:pt>
          <cx:pt idx="19674">51</cx:pt>
          <cx:pt idx="19675">51</cx:pt>
          <cx:pt idx="19676">51</cx:pt>
          <cx:pt idx="19677">51</cx:pt>
          <cx:pt idx="19678">51</cx:pt>
          <cx:pt idx="19679">51</cx:pt>
          <cx:pt idx="19680">21</cx:pt>
          <cx:pt idx="19681">20</cx:pt>
          <cx:pt idx="19682">20</cx:pt>
          <cx:pt idx="19683">20</cx:pt>
          <cx:pt idx="19684">20</cx:pt>
          <cx:pt idx="19685">20</cx:pt>
          <cx:pt idx="19686">20</cx:pt>
          <cx:pt idx="19687">20</cx:pt>
          <cx:pt idx="19688">20</cx:pt>
          <cx:pt idx="19689">20</cx:pt>
          <cx:pt idx="19690">20</cx:pt>
          <cx:pt idx="19691">40</cx:pt>
          <cx:pt idx="19692">40</cx:pt>
          <cx:pt idx="19693">40</cx:pt>
          <cx:pt idx="19694">40</cx:pt>
          <cx:pt idx="19695">40</cx:pt>
          <cx:pt idx="19696">40</cx:pt>
          <cx:pt idx="19697">40</cx:pt>
          <cx:pt idx="19698">40</cx:pt>
          <cx:pt idx="19699">40</cx:pt>
          <cx:pt idx="19700">25</cx:pt>
          <cx:pt idx="19701">25</cx:pt>
          <cx:pt idx="19702">25</cx:pt>
          <cx:pt idx="19703">25</cx:pt>
          <cx:pt idx="19704">25</cx:pt>
          <cx:pt idx="19705">25</cx:pt>
          <cx:pt idx="19706">25</cx:pt>
          <cx:pt idx="19707">25</cx:pt>
          <cx:pt idx="19708">22</cx:pt>
          <cx:pt idx="19709">22</cx:pt>
          <cx:pt idx="19710">22</cx:pt>
          <cx:pt idx="19711">22</cx:pt>
          <cx:pt idx="19712">22</cx:pt>
          <cx:pt idx="19713">22</cx:pt>
          <cx:pt idx="19714">22</cx:pt>
          <cx:pt idx="19715">22</cx:pt>
          <cx:pt idx="19716">22</cx:pt>
          <cx:pt idx="19717">22</cx:pt>
          <cx:pt idx="19718">59</cx:pt>
          <cx:pt idx="19719">59</cx:pt>
          <cx:pt idx="19720">59</cx:pt>
          <cx:pt idx="19721">40</cx:pt>
          <cx:pt idx="19722">40</cx:pt>
          <cx:pt idx="19723">40</cx:pt>
          <cx:pt idx="19724">40</cx:pt>
          <cx:pt idx="19725">40</cx:pt>
          <cx:pt idx="19726">40</cx:pt>
          <cx:pt idx="19727">40</cx:pt>
          <cx:pt idx="19728">60</cx:pt>
          <cx:pt idx="19729">60</cx:pt>
          <cx:pt idx="19730">45</cx:pt>
          <cx:pt idx="19731">45</cx:pt>
          <cx:pt idx="19732">45</cx:pt>
          <cx:pt idx="19733">45</cx:pt>
          <cx:pt idx="19734">45</cx:pt>
          <cx:pt idx="19735">49</cx:pt>
          <cx:pt idx="19736">49</cx:pt>
          <cx:pt idx="19737">49</cx:pt>
          <cx:pt idx="19738">49</cx:pt>
          <cx:pt idx="19739">49</cx:pt>
          <cx:pt idx="19740">49</cx:pt>
          <cx:pt idx="19741">49</cx:pt>
          <cx:pt idx="19742">59</cx:pt>
          <cx:pt idx="19743">59</cx:pt>
          <cx:pt idx="19744">59</cx:pt>
          <cx:pt idx="19745">59</cx:pt>
          <cx:pt idx="19746">63</cx:pt>
          <cx:pt idx="19747">63</cx:pt>
          <cx:pt idx="19748">63</cx:pt>
          <cx:pt idx="19749">63</cx:pt>
          <cx:pt idx="19750">63</cx:pt>
          <cx:pt idx="19751">63</cx:pt>
          <cx:pt idx="19752">63</cx:pt>
          <cx:pt idx="19753">63</cx:pt>
          <cx:pt idx="19754">69</cx:pt>
          <cx:pt idx="19755">69</cx:pt>
          <cx:pt idx="19756">46</cx:pt>
          <cx:pt idx="19757">46</cx:pt>
          <cx:pt idx="19758">46</cx:pt>
          <cx:pt idx="19759">46</cx:pt>
          <cx:pt idx="19760">46</cx:pt>
          <cx:pt idx="19761">46</cx:pt>
          <cx:pt idx="19762">46</cx:pt>
          <cx:pt idx="19763">60</cx:pt>
          <cx:pt idx="19764">60</cx:pt>
          <cx:pt idx="19765">60</cx:pt>
          <cx:pt idx="19766">60</cx:pt>
          <cx:pt idx="19767">55</cx:pt>
          <cx:pt idx="19768">55</cx:pt>
          <cx:pt idx="19769">55</cx:pt>
          <cx:pt idx="19770">55</cx:pt>
          <cx:pt idx="19771">55</cx:pt>
          <cx:pt idx="19772">55</cx:pt>
          <cx:pt idx="19773">55</cx:pt>
          <cx:pt idx="19774">55</cx:pt>
          <cx:pt idx="19775">36</cx:pt>
          <cx:pt idx="19776">36</cx:pt>
          <cx:pt idx="19777">36</cx:pt>
          <cx:pt idx="19778">36</cx:pt>
          <cx:pt idx="19779">36</cx:pt>
          <cx:pt idx="19780">36</cx:pt>
          <cx:pt idx="19781">36</cx:pt>
          <cx:pt idx="19782">25</cx:pt>
          <cx:pt idx="19783">25</cx:pt>
          <cx:pt idx="19784">25</cx:pt>
          <cx:pt idx="19785">25</cx:pt>
          <cx:pt idx="19786">42</cx:pt>
          <cx:pt idx="19787">42</cx:pt>
          <cx:pt idx="19788">42</cx:pt>
          <cx:pt idx="19789">42</cx:pt>
          <cx:pt idx="19790">42</cx:pt>
          <cx:pt idx="19791">42</cx:pt>
          <cx:pt idx="19792">42</cx:pt>
          <cx:pt idx="19793">62</cx:pt>
          <cx:pt idx="19794">38</cx:pt>
          <cx:pt idx="19795">38</cx:pt>
          <cx:pt idx="19796">35</cx:pt>
          <cx:pt idx="19797">35</cx:pt>
          <cx:pt idx="19798">49</cx:pt>
          <cx:pt idx="19799">49</cx:pt>
          <cx:pt idx="19800">34</cx:pt>
          <cx:pt idx="19801">34</cx:pt>
          <cx:pt idx="19802">34</cx:pt>
          <cx:pt idx="19803">34</cx:pt>
          <cx:pt idx="19804">34</cx:pt>
          <cx:pt idx="19805">34</cx:pt>
          <cx:pt idx="19806">34</cx:pt>
          <cx:pt idx="19807">34</cx:pt>
          <cx:pt idx="19808">34</cx:pt>
          <cx:pt idx="19809">34</cx:pt>
          <cx:pt idx="19810">29</cx:pt>
          <cx:pt idx="19811">29</cx:pt>
          <cx:pt idx="19812">29</cx:pt>
          <cx:pt idx="19813">29</cx:pt>
          <cx:pt idx="19814">29</cx:pt>
          <cx:pt idx="19815">29</cx:pt>
          <cx:pt idx="19816">29</cx:pt>
          <cx:pt idx="19817">29</cx:pt>
          <cx:pt idx="19818">29</cx:pt>
          <cx:pt idx="19819">29</cx:pt>
          <cx:pt idx="19820">31</cx:pt>
          <cx:pt idx="19821">31</cx:pt>
          <cx:pt idx="19822">31</cx:pt>
          <cx:pt idx="19823">31</cx:pt>
          <cx:pt idx="19824">31</cx:pt>
          <cx:pt idx="19825">31</cx:pt>
          <cx:pt idx="19826">31</cx:pt>
          <cx:pt idx="19827">31</cx:pt>
          <cx:pt idx="19828">31</cx:pt>
          <cx:pt idx="19829">69</cx:pt>
          <cx:pt idx="19830">69</cx:pt>
          <cx:pt idx="19831">69</cx:pt>
          <cx:pt idx="19832">69</cx:pt>
          <cx:pt idx="19833">69</cx:pt>
          <cx:pt idx="19834">69</cx:pt>
          <cx:pt idx="19835">69</cx:pt>
          <cx:pt idx="19836">69</cx:pt>
          <cx:pt idx="19837">57</cx:pt>
          <cx:pt idx="19838">57</cx:pt>
          <cx:pt idx="19839">57</cx:pt>
          <cx:pt idx="19840">42</cx:pt>
          <cx:pt idx="19841">42</cx:pt>
          <cx:pt idx="19842">42</cx:pt>
          <cx:pt idx="19843">42</cx:pt>
          <cx:pt idx="19844">42</cx:pt>
          <cx:pt idx="19845">42</cx:pt>
          <cx:pt idx="19846">42</cx:pt>
          <cx:pt idx="19847">55</cx:pt>
          <cx:pt idx="19848">55</cx:pt>
          <cx:pt idx="19849">55</cx:pt>
          <cx:pt idx="19850">55</cx:pt>
          <cx:pt idx="19851">55</cx:pt>
          <cx:pt idx="19852">55</cx:pt>
          <cx:pt idx="19853">20</cx:pt>
          <cx:pt idx="19854">20</cx:pt>
          <cx:pt idx="19855">20</cx:pt>
          <cx:pt idx="19856">20</cx:pt>
          <cx:pt idx="19857">33</cx:pt>
          <cx:pt idx="19858">33</cx:pt>
          <cx:pt idx="19859">37</cx:pt>
          <cx:pt idx="19860">37</cx:pt>
          <cx:pt idx="19861">37</cx:pt>
          <cx:pt idx="19862">41</cx:pt>
          <cx:pt idx="19863">41</cx:pt>
          <cx:pt idx="19864">41</cx:pt>
          <cx:pt idx="19865">41</cx:pt>
          <cx:pt idx="19866">21</cx:pt>
          <cx:pt idx="19867">30</cx:pt>
          <cx:pt idx="19868">30</cx:pt>
          <cx:pt idx="19869">30</cx:pt>
          <cx:pt idx="19870">30</cx:pt>
          <cx:pt idx="19871">30</cx:pt>
          <cx:pt idx="19872">30</cx:pt>
          <cx:pt idx="19873">30</cx:pt>
          <cx:pt idx="19874">30</cx:pt>
          <cx:pt idx="19875">48</cx:pt>
          <cx:pt idx="19876">48</cx:pt>
          <cx:pt idx="19877">20</cx:pt>
          <cx:pt idx="19878">20</cx:pt>
          <cx:pt idx="19879">20</cx:pt>
          <cx:pt idx="19880">20</cx:pt>
          <cx:pt idx="19881">20</cx:pt>
          <cx:pt idx="19882">20</cx:pt>
          <cx:pt idx="19883">24</cx:pt>
          <cx:pt idx="19884">24</cx:pt>
          <cx:pt idx="19885">24</cx:pt>
          <cx:pt idx="19886">24</cx:pt>
          <cx:pt idx="19887">24</cx:pt>
          <cx:pt idx="19888">63</cx:pt>
          <cx:pt idx="19889">63</cx:pt>
          <cx:pt idx="19890">63</cx:pt>
          <cx:pt idx="19891">63</cx:pt>
          <cx:pt idx="19892">63</cx:pt>
          <cx:pt idx="19893">63</cx:pt>
          <cx:pt idx="19894">41</cx:pt>
          <cx:pt idx="19895">41</cx:pt>
          <cx:pt idx="19896">41</cx:pt>
          <cx:pt idx="19897">41</cx:pt>
          <cx:pt idx="19898">26</cx:pt>
          <cx:pt idx="19899">26</cx:pt>
          <cx:pt idx="19900">40</cx:pt>
          <cx:pt idx="19901">40</cx:pt>
          <cx:pt idx="19902">40</cx:pt>
          <cx:pt idx="19903">40</cx:pt>
          <cx:pt idx="19904">40</cx:pt>
          <cx:pt idx="19905">40</cx:pt>
          <cx:pt idx="19906">40</cx:pt>
          <cx:pt idx="19907">40</cx:pt>
          <cx:pt idx="19908">46</cx:pt>
          <cx:pt idx="19909">46</cx:pt>
          <cx:pt idx="19910">46</cx:pt>
          <cx:pt idx="19911">46</cx:pt>
          <cx:pt idx="19912">46</cx:pt>
          <cx:pt idx="19913">46</cx:pt>
          <cx:pt idx="19914">46</cx:pt>
          <cx:pt idx="19915">46</cx:pt>
          <cx:pt idx="19916">46</cx:pt>
          <cx:pt idx="19917">46</cx:pt>
          <cx:pt idx="19918">57</cx:pt>
          <cx:pt idx="19919">57</cx:pt>
          <cx:pt idx="19920">57</cx:pt>
          <cx:pt idx="19921">57</cx:pt>
          <cx:pt idx="19922">57</cx:pt>
          <cx:pt idx="19923">39</cx:pt>
          <cx:pt idx="19924">39</cx:pt>
          <cx:pt idx="19925">39</cx:pt>
          <cx:pt idx="19926">39</cx:pt>
          <cx:pt idx="19927">39</cx:pt>
          <cx:pt idx="19928">39</cx:pt>
          <cx:pt idx="19929">39</cx:pt>
          <cx:pt idx="19930">38</cx:pt>
          <cx:pt idx="19931">38</cx:pt>
          <cx:pt idx="19932">38</cx:pt>
          <cx:pt idx="19933">65</cx:pt>
          <cx:pt idx="19934">65</cx:pt>
          <cx:pt idx="19935">65</cx:pt>
          <cx:pt idx="19936">65</cx:pt>
          <cx:pt idx="19937">65</cx:pt>
          <cx:pt idx="19938">65</cx:pt>
          <cx:pt idx="19939">65</cx:pt>
          <cx:pt idx="19940">65</cx:pt>
          <cx:pt idx="19941">56</cx:pt>
          <cx:pt idx="19942">56</cx:pt>
          <cx:pt idx="19943">56</cx:pt>
          <cx:pt idx="19944">32</cx:pt>
          <cx:pt idx="19945">32</cx:pt>
          <cx:pt idx="19946">32</cx:pt>
          <cx:pt idx="19947">32</cx:pt>
          <cx:pt idx="19948">32</cx:pt>
          <cx:pt idx="19949">67</cx:pt>
          <cx:pt idx="19950">21</cx:pt>
          <cx:pt idx="19951">21</cx:pt>
          <cx:pt idx="19952">21</cx:pt>
          <cx:pt idx="19953">21</cx:pt>
          <cx:pt idx="19954">21</cx:pt>
          <cx:pt idx="19955">21</cx:pt>
          <cx:pt idx="19956">21</cx:pt>
          <cx:pt idx="19957">21</cx:pt>
          <cx:pt idx="19958">21</cx:pt>
          <cx:pt idx="19959">33</cx:pt>
          <cx:pt idx="19960">33</cx:pt>
          <cx:pt idx="19961">33</cx:pt>
          <cx:pt idx="19962">34</cx:pt>
          <cx:pt idx="19963">34</cx:pt>
          <cx:pt idx="19964">34</cx:pt>
          <cx:pt idx="19965">34</cx:pt>
          <cx:pt idx="19966">34</cx:pt>
          <cx:pt idx="19967">34</cx:pt>
          <cx:pt idx="19968">39</cx:pt>
          <cx:pt idx="19969">39</cx:pt>
          <cx:pt idx="19970">56</cx:pt>
          <cx:pt idx="19971">56</cx:pt>
          <cx:pt idx="19972">56</cx:pt>
          <cx:pt idx="19973">56</cx:pt>
          <cx:pt idx="19974">56</cx:pt>
          <cx:pt idx="19975">56</cx:pt>
          <cx:pt idx="19976">55</cx:pt>
          <cx:pt idx="19977">55</cx:pt>
          <cx:pt idx="19978">55</cx:pt>
          <cx:pt idx="19979">55</cx:pt>
          <cx:pt idx="19980">55</cx:pt>
          <cx:pt idx="19981">55</cx:pt>
          <cx:pt idx="19982">65</cx:pt>
          <cx:pt idx="19983">65</cx:pt>
          <cx:pt idx="19984">27</cx:pt>
          <cx:pt idx="19985">44</cx:pt>
          <cx:pt idx="19986">44</cx:pt>
          <cx:pt idx="19987">44</cx:pt>
          <cx:pt idx="19988">44</cx:pt>
          <cx:pt idx="19989">44</cx:pt>
          <cx:pt idx="19990">44</cx:pt>
          <cx:pt idx="19991">44</cx:pt>
          <cx:pt idx="19992">44</cx:pt>
          <cx:pt idx="19993">51</cx:pt>
          <cx:pt idx="19994">64</cx:pt>
          <cx:pt idx="19995">64</cx:pt>
          <cx:pt idx="19996">64</cx:pt>
          <cx:pt idx="19997">64</cx:pt>
          <cx:pt idx="19998">64</cx:pt>
          <cx:pt idx="19999">39</cx:pt>
          <cx:pt idx="20000">39</cx:pt>
          <cx:pt idx="20001">39</cx:pt>
          <cx:pt idx="20002">39</cx:pt>
          <cx:pt idx="20003">39</cx:pt>
          <cx:pt idx="20004">39</cx:pt>
          <cx:pt idx="20005">39</cx:pt>
          <cx:pt idx="20006">39</cx:pt>
          <cx:pt idx="20007">39</cx:pt>
          <cx:pt idx="20008">38</cx:pt>
          <cx:pt idx="20009">38</cx:pt>
          <cx:pt idx="20010">38</cx:pt>
          <cx:pt idx="20011">38</cx:pt>
          <cx:pt idx="20012">45</cx:pt>
          <cx:pt idx="20013">45</cx:pt>
          <cx:pt idx="20014">45</cx:pt>
          <cx:pt idx="20015">45</cx:pt>
          <cx:pt idx="20016">45</cx:pt>
          <cx:pt idx="20017">45</cx:pt>
          <cx:pt idx="20018">45</cx:pt>
          <cx:pt idx="20019">45</cx:pt>
          <cx:pt idx="20020">66</cx:pt>
          <cx:pt idx="20021">66</cx:pt>
          <cx:pt idx="20022">66</cx:pt>
          <cx:pt idx="20023">66</cx:pt>
          <cx:pt idx="20024">66</cx:pt>
          <cx:pt idx="20025">66</cx:pt>
          <cx:pt idx="20026">66</cx:pt>
          <cx:pt idx="20027">19</cx:pt>
          <cx:pt idx="20028">19</cx:pt>
          <cx:pt idx="20029">19</cx:pt>
          <cx:pt idx="20030">25</cx:pt>
          <cx:pt idx="20031">25</cx:pt>
          <cx:pt idx="20032">25</cx:pt>
          <cx:pt idx="20033">25</cx:pt>
          <cx:pt idx="20034">25</cx:pt>
          <cx:pt idx="20035">25</cx:pt>
          <cx:pt idx="20036">25</cx:pt>
          <cx:pt idx="20037">25</cx:pt>
          <cx:pt idx="20038">25</cx:pt>
          <cx:pt idx="20039">46</cx:pt>
          <cx:pt idx="20040">46</cx:pt>
          <cx:pt idx="20041">42</cx:pt>
          <cx:pt idx="20042">42</cx:pt>
          <cx:pt idx="20043">42</cx:pt>
          <cx:pt idx="20044">42</cx:pt>
          <cx:pt idx="20045">42</cx:pt>
          <cx:pt idx="20046">42</cx:pt>
          <cx:pt idx="20047">42</cx:pt>
          <cx:pt idx="20048">42</cx:pt>
          <cx:pt idx="20049">42</cx:pt>
          <cx:pt idx="20050">42</cx:pt>
          <cx:pt idx="20051">18</cx:pt>
          <cx:pt idx="20052">18</cx:pt>
          <cx:pt idx="20053">18</cx:pt>
          <cx:pt idx="20054">70</cx:pt>
          <cx:pt idx="20055">70</cx:pt>
          <cx:pt idx="20056">70</cx:pt>
          <cx:pt idx="20057">70</cx:pt>
          <cx:pt idx="20058">70</cx:pt>
          <cx:pt idx="20059">70</cx:pt>
          <cx:pt idx="20060">70</cx:pt>
          <cx:pt idx="20061">70</cx:pt>
          <cx:pt idx="20062">70</cx:pt>
          <cx:pt idx="20063">39</cx:pt>
          <cx:pt idx="20064">39</cx:pt>
          <cx:pt idx="20065">39</cx:pt>
          <cx:pt idx="20066">39</cx:pt>
          <cx:pt idx="20067">39</cx:pt>
          <cx:pt idx="20068">39</cx:pt>
          <cx:pt idx="20069">24</cx:pt>
          <cx:pt idx="20070">24</cx:pt>
          <cx:pt idx="20071">32</cx:pt>
          <cx:pt idx="20072">32</cx:pt>
          <cx:pt idx="20073">32</cx:pt>
          <cx:pt idx="20074">32</cx:pt>
          <cx:pt idx="20075">32</cx:pt>
          <cx:pt idx="20076">32</cx:pt>
          <cx:pt idx="20077">49</cx:pt>
          <cx:pt idx="20078">49</cx:pt>
          <cx:pt idx="20079">49</cx:pt>
          <cx:pt idx="20080">49</cx:pt>
          <cx:pt idx="20081">49</cx:pt>
          <cx:pt idx="20082">49</cx:pt>
          <cx:pt idx="20083">49</cx:pt>
          <cx:pt idx="20084">63</cx:pt>
          <cx:pt idx="20085">63</cx:pt>
          <cx:pt idx="20086">63</cx:pt>
          <cx:pt idx="20087">63</cx:pt>
          <cx:pt idx="20088">28</cx:pt>
          <cx:pt idx="20089">28</cx:pt>
          <cx:pt idx="20090">28</cx:pt>
          <cx:pt idx="20091">28</cx:pt>
          <cx:pt idx="20092">28</cx:pt>
          <cx:pt idx="20093">28</cx:pt>
          <cx:pt idx="20094">28</cx:pt>
          <cx:pt idx="20095">28</cx:pt>
          <cx:pt idx="20096">28</cx:pt>
          <cx:pt idx="20097">70</cx:pt>
          <cx:pt idx="20098">70</cx:pt>
          <cx:pt idx="20099">70</cx:pt>
          <cx:pt idx="20100">70</cx:pt>
          <cx:pt idx="20101">70</cx:pt>
          <cx:pt idx="20102">70</cx:pt>
          <cx:pt idx="20103">34</cx:pt>
          <cx:pt idx="20104">34</cx:pt>
          <cx:pt idx="20105">34</cx:pt>
          <cx:pt idx="20106">34</cx:pt>
          <cx:pt idx="20107">34</cx:pt>
          <cx:pt idx="20108">65</cx:pt>
          <cx:pt idx="20109">65</cx:pt>
          <cx:pt idx="20110">41</cx:pt>
          <cx:pt idx="20111">41</cx:pt>
          <cx:pt idx="20112">41</cx:pt>
          <cx:pt idx="20113">41</cx:pt>
          <cx:pt idx="20114">41</cx:pt>
          <cx:pt idx="20115">41</cx:pt>
          <cx:pt idx="20116">41</cx:pt>
          <cx:pt idx="20117">43</cx:pt>
          <cx:pt idx="20118">43</cx:pt>
          <cx:pt idx="20119">43</cx:pt>
          <cx:pt idx="20120">43</cx:pt>
          <cx:pt idx="20121">43</cx:pt>
          <cx:pt idx="20122">43</cx:pt>
          <cx:pt idx="20123">43</cx:pt>
          <cx:pt idx="20124">43</cx:pt>
          <cx:pt idx="20125">43</cx:pt>
          <cx:pt idx="20126">49</cx:pt>
          <cx:pt idx="20127">49</cx:pt>
          <cx:pt idx="20128">49</cx:pt>
          <cx:pt idx="20129">31</cx:pt>
          <cx:pt idx="20130">31</cx:pt>
          <cx:pt idx="20131">31</cx:pt>
          <cx:pt idx="20132">43</cx:pt>
          <cx:pt idx="20133">43</cx:pt>
          <cx:pt idx="20134">27</cx:pt>
          <cx:pt idx="20135">31</cx:pt>
          <cx:pt idx="20136">31</cx:pt>
          <cx:pt idx="20137">31</cx:pt>
          <cx:pt idx="20138">31</cx:pt>
          <cx:pt idx="20139">31</cx:pt>
          <cx:pt idx="20140">31</cx:pt>
          <cx:pt idx="20141">31</cx:pt>
          <cx:pt idx="20142">31</cx:pt>
          <cx:pt idx="20143">31</cx:pt>
          <cx:pt idx="20144">31</cx:pt>
          <cx:pt idx="20145">55</cx:pt>
          <cx:pt idx="20146">55</cx:pt>
          <cx:pt idx="20147">55</cx:pt>
          <cx:pt idx="20148">55</cx:pt>
          <cx:pt idx="20149">42</cx:pt>
          <cx:pt idx="20150">42</cx:pt>
          <cx:pt idx="20151">42</cx:pt>
          <cx:pt idx="20152">42</cx:pt>
          <cx:pt idx="20153">42</cx:pt>
          <cx:pt idx="20154">32</cx:pt>
          <cx:pt idx="20155">32</cx:pt>
          <cx:pt idx="20156">32</cx:pt>
          <cx:pt idx="20157">32</cx:pt>
          <cx:pt idx="20158">32</cx:pt>
          <cx:pt idx="20159">32</cx:pt>
          <cx:pt idx="20160">32</cx:pt>
          <cx:pt idx="20161">69</cx:pt>
          <cx:pt idx="20162">69</cx:pt>
          <cx:pt idx="20163">53</cx:pt>
          <cx:pt idx="20164">53</cx:pt>
          <cx:pt idx="20165">53</cx:pt>
          <cx:pt idx="20166">18</cx:pt>
          <cx:pt idx="20167">18</cx:pt>
          <cx:pt idx="20168">18</cx:pt>
          <cx:pt idx="20169">18</cx:pt>
          <cx:pt idx="20170">18</cx:pt>
          <cx:pt idx="20171">18</cx:pt>
          <cx:pt idx="20172">18</cx:pt>
          <cx:pt idx="20173">18</cx:pt>
          <cx:pt idx="20174">18</cx:pt>
          <cx:pt idx="20175">18</cx:pt>
          <cx:pt idx="20176">49</cx:pt>
          <cx:pt idx="20177">49</cx:pt>
          <cx:pt idx="20178">49</cx:pt>
          <cx:pt idx="20179">49</cx:pt>
          <cx:pt idx="20180">49</cx:pt>
          <cx:pt idx="20181">49</cx:pt>
          <cx:pt idx="20182">49</cx:pt>
          <cx:pt idx="20183">49</cx:pt>
          <cx:pt idx="20184">49</cx:pt>
          <cx:pt idx="20185">20</cx:pt>
          <cx:pt idx="20186">20</cx:pt>
          <cx:pt idx="20187">20</cx:pt>
          <cx:pt idx="20188">20</cx:pt>
          <cx:pt idx="20189">20</cx:pt>
          <cx:pt idx="20190">20</cx:pt>
          <cx:pt idx="20191">20</cx:pt>
          <cx:pt idx="20192">20</cx:pt>
          <cx:pt idx="20193">20</cx:pt>
          <cx:pt idx="20194">20</cx:pt>
          <cx:pt idx="20195">41</cx:pt>
          <cx:pt idx="20196">41</cx:pt>
          <cx:pt idx="20197">41</cx:pt>
          <cx:pt idx="20198">41</cx:pt>
          <cx:pt idx="20199">41</cx:pt>
          <cx:pt idx="20200">33</cx:pt>
          <cx:pt idx="20201">33</cx:pt>
          <cx:pt idx="20202">44</cx:pt>
          <cx:pt idx="20203">44</cx:pt>
          <cx:pt idx="20204">44</cx:pt>
          <cx:pt idx="20205">44</cx:pt>
          <cx:pt idx="20206">44</cx:pt>
          <cx:pt idx="20207">44</cx:pt>
          <cx:pt idx="20208">44</cx:pt>
          <cx:pt idx="20209">44</cx:pt>
          <cx:pt idx="20210">67</cx:pt>
          <cx:pt idx="20211">67</cx:pt>
          <cx:pt idx="20212">67</cx:pt>
          <cx:pt idx="20213">67</cx:pt>
          <cx:pt idx="20214">67</cx:pt>
          <cx:pt idx="20215">67</cx:pt>
          <cx:pt idx="20216">67</cx:pt>
          <cx:pt idx="20217">28</cx:pt>
          <cx:pt idx="20218">28</cx:pt>
          <cx:pt idx="20219">28</cx:pt>
          <cx:pt idx="20220">26</cx:pt>
          <cx:pt idx="20221">26</cx:pt>
          <cx:pt idx="20222">26</cx:pt>
          <cx:pt idx="20223">26</cx:pt>
          <cx:pt idx="20224">26</cx:pt>
          <cx:pt idx="20225">26</cx:pt>
          <cx:pt idx="20226">26</cx:pt>
          <cx:pt idx="20227">26</cx:pt>
          <cx:pt idx="20228">26</cx:pt>
          <cx:pt idx="20229">26</cx:pt>
          <cx:pt idx="20230">63</cx:pt>
          <cx:pt idx="20231">63</cx:pt>
          <cx:pt idx="20232">63</cx:pt>
          <cx:pt idx="20233">63</cx:pt>
          <cx:pt idx="20234">63</cx:pt>
          <cx:pt idx="20235">63</cx:pt>
          <cx:pt idx="20236">63</cx:pt>
          <cx:pt idx="20237">63</cx:pt>
          <cx:pt idx="20238">63</cx:pt>
          <cx:pt idx="20239">63</cx:pt>
          <cx:pt idx="20240">62</cx:pt>
          <cx:pt idx="20241">62</cx:pt>
          <cx:pt idx="20242">49</cx:pt>
          <cx:pt idx="20243">49</cx:pt>
          <cx:pt idx="20244">49</cx:pt>
          <cx:pt idx="20245">49</cx:pt>
          <cx:pt idx="20246">49</cx:pt>
          <cx:pt idx="20247">49</cx:pt>
          <cx:pt idx="20248">36</cx:pt>
          <cx:pt idx="20249">36</cx:pt>
          <cx:pt idx="20250">36</cx:pt>
          <cx:pt idx="20251">36</cx:pt>
          <cx:pt idx="20252">36</cx:pt>
          <cx:pt idx="20253">36</cx:pt>
          <cx:pt idx="20254">36</cx:pt>
          <cx:pt idx="20255">55</cx:pt>
          <cx:pt idx="20256">22</cx:pt>
          <cx:pt idx="20257">22</cx:pt>
          <cx:pt idx="20258">22</cx:pt>
          <cx:pt idx="20259">22</cx:pt>
          <cx:pt idx="20260">27</cx:pt>
          <cx:pt idx="20261">44</cx:pt>
          <cx:pt idx="20262">44</cx:pt>
          <cx:pt idx="20263">44</cx:pt>
          <cx:pt idx="20264">44</cx:pt>
          <cx:pt idx="20265">44</cx:pt>
          <cx:pt idx="20266">44</cx:pt>
          <cx:pt idx="20267">44</cx:pt>
          <cx:pt idx="20268">18</cx:pt>
          <cx:pt idx="20269">18</cx:pt>
          <cx:pt idx="20270">18</cx:pt>
          <cx:pt idx="20271">18</cx:pt>
          <cx:pt idx="20272">18</cx:pt>
          <cx:pt idx="20273">68</cx:pt>
          <cx:pt idx="20274">68</cx:pt>
          <cx:pt idx="20275">47</cx:pt>
          <cx:pt idx="20276">47</cx:pt>
          <cx:pt idx="20277">47</cx:pt>
          <cx:pt idx="20278">47</cx:pt>
          <cx:pt idx="20279">60</cx:pt>
          <cx:pt idx="20280">60</cx:pt>
          <cx:pt idx="20281">60</cx:pt>
          <cx:pt idx="20282">40</cx:pt>
          <cx:pt idx="20283">40</cx:pt>
          <cx:pt idx="20284">40</cx:pt>
          <cx:pt idx="20285">40</cx:pt>
          <cx:pt idx="20286">40</cx:pt>
          <cx:pt idx="20287">40</cx:pt>
          <cx:pt idx="20288">29</cx:pt>
          <cx:pt idx="20289">29</cx:pt>
          <cx:pt idx="20290">29</cx:pt>
          <cx:pt idx="20291">29</cx:pt>
          <cx:pt idx="20292">29</cx:pt>
          <cx:pt idx="20293">29</cx:pt>
          <cx:pt idx="20294">29</cx:pt>
          <cx:pt idx="20295">32</cx:pt>
          <cx:pt idx="20296">26</cx:pt>
          <cx:pt idx="20297">64</cx:pt>
          <cx:pt idx="20298">64</cx:pt>
          <cx:pt idx="20299">64</cx:pt>
          <cx:pt idx="20300">64</cx:pt>
          <cx:pt idx="20301">64</cx:pt>
          <cx:pt idx="20302">64</cx:pt>
          <cx:pt idx="20303">53</cx:pt>
          <cx:pt idx="20304">38</cx:pt>
          <cx:pt idx="20305">38</cx:pt>
          <cx:pt idx="20306">38</cx:pt>
          <cx:pt idx="20307">38</cx:pt>
          <cx:pt idx="20308">38</cx:pt>
          <cx:pt idx="20309">38</cx:pt>
          <cx:pt idx="20310">29</cx:pt>
          <cx:pt idx="20311">29</cx:pt>
          <cx:pt idx="20312">29</cx:pt>
          <cx:pt idx="20313">29</cx:pt>
          <cx:pt idx="20314">29</cx:pt>
          <cx:pt idx="20315">29</cx:pt>
          <cx:pt idx="20316">29</cx:pt>
          <cx:pt idx="20317">29</cx:pt>
          <cx:pt idx="20318">29</cx:pt>
          <cx:pt idx="20319">21</cx:pt>
          <cx:pt idx="20320">21</cx:pt>
          <cx:pt idx="20321">21</cx:pt>
          <cx:pt idx="20322">21</cx:pt>
          <cx:pt idx="20323">21</cx:pt>
          <cx:pt idx="20324">21</cx:pt>
          <cx:pt idx="20325">21</cx:pt>
          <cx:pt idx="20326">21</cx:pt>
          <cx:pt idx="20327">21</cx:pt>
          <cx:pt idx="20328">18</cx:pt>
          <cx:pt idx="20329">18</cx:pt>
          <cx:pt idx="20330">18</cx:pt>
          <cx:pt idx="20331">18</cx:pt>
          <cx:pt idx="20332">18</cx:pt>
          <cx:pt idx="20333">18</cx:pt>
          <cx:pt idx="20334">18</cx:pt>
          <cx:pt idx="20335">29</cx:pt>
          <cx:pt idx="20336">29</cx:pt>
          <cx:pt idx="20337">56</cx:pt>
          <cx:pt idx="20338">56</cx:pt>
          <cx:pt idx="20339">56</cx:pt>
          <cx:pt idx="20340">56</cx:pt>
          <cx:pt idx="20341">56</cx:pt>
          <cx:pt idx="20342">56</cx:pt>
          <cx:pt idx="20343">56</cx:pt>
          <cx:pt idx="20344">56</cx:pt>
          <cx:pt idx="20345">56</cx:pt>
          <cx:pt idx="20346">56</cx:pt>
          <cx:pt idx="20347">18</cx:pt>
          <cx:pt idx="20348">18</cx:pt>
          <cx:pt idx="20349">18</cx:pt>
          <cx:pt idx="20350">18</cx:pt>
          <cx:pt idx="20351">18</cx:pt>
          <cx:pt idx="20352">18</cx:pt>
          <cx:pt idx="20353">18</cx:pt>
          <cx:pt idx="20354">58</cx:pt>
          <cx:pt idx="20355">58</cx:pt>
          <cx:pt idx="20356">58</cx:pt>
          <cx:pt idx="20357">58</cx:pt>
          <cx:pt idx="20358">59</cx:pt>
          <cx:pt idx="20359">59</cx:pt>
          <cx:pt idx="20360">59</cx:pt>
          <cx:pt idx="20361">59</cx:pt>
          <cx:pt idx="20362">59</cx:pt>
          <cx:pt idx="20363">59</cx:pt>
          <cx:pt idx="20364">59</cx:pt>
          <cx:pt idx="20365">59</cx:pt>
          <cx:pt idx="20366">34</cx:pt>
          <cx:pt idx="20367">34</cx:pt>
          <cx:pt idx="20368">34</cx:pt>
          <cx:pt idx="20369">34</cx:pt>
          <cx:pt idx="20370">34</cx:pt>
          <cx:pt idx="20371">34</cx:pt>
          <cx:pt idx="20372">34</cx:pt>
          <cx:pt idx="20373">64</cx:pt>
          <cx:pt idx="20374">64</cx:pt>
          <cx:pt idx="20375">64</cx:pt>
          <cx:pt idx="20376">64</cx:pt>
          <cx:pt idx="20377">64</cx:pt>
          <cx:pt idx="20378">64</cx:pt>
          <cx:pt idx="20379">64</cx:pt>
          <cx:pt idx="20380">64</cx:pt>
          <cx:pt idx="20381">21</cx:pt>
          <cx:pt idx="20382">21</cx:pt>
          <cx:pt idx="20383">21</cx:pt>
          <cx:pt idx="20384">21</cx:pt>
          <cx:pt idx="20385">27</cx:pt>
          <cx:pt idx="20386">27</cx:pt>
          <cx:pt idx="20387">27</cx:pt>
          <cx:pt idx="20388">27</cx:pt>
          <cx:pt idx="20389">27</cx:pt>
          <cx:pt idx="20390">27</cx:pt>
          <cx:pt idx="20391">27</cx:pt>
          <cx:pt idx="20392">27</cx:pt>
          <cx:pt idx="20393">27</cx:pt>
          <cx:pt idx="20394">27</cx:pt>
          <cx:pt idx="20395">27</cx:pt>
          <cx:pt idx="20396">44</cx:pt>
          <cx:pt idx="20397">47</cx:pt>
          <cx:pt idx="20398">47</cx:pt>
          <cx:pt idx="20399">47</cx:pt>
          <cx:pt idx="20400">47</cx:pt>
          <cx:pt idx="20401">47</cx:pt>
          <cx:pt idx="20402">47</cx:pt>
          <cx:pt idx="20403">47</cx:pt>
          <cx:pt idx="20404">47</cx:pt>
          <cx:pt idx="20405">47</cx:pt>
          <cx:pt idx="20406">47</cx:pt>
          <cx:pt idx="20407">29</cx:pt>
          <cx:pt idx="20408">22</cx:pt>
          <cx:pt idx="20409">22</cx:pt>
          <cx:pt idx="20410">22</cx:pt>
          <cx:pt idx="20411">38</cx:pt>
          <cx:pt idx="20412">38</cx:pt>
          <cx:pt idx="20413">38</cx:pt>
          <cx:pt idx="20414">38</cx:pt>
          <cx:pt idx="20415">38</cx:pt>
          <cx:pt idx="20416">38</cx:pt>
          <cx:pt idx="20417">38</cx:pt>
          <cx:pt idx="20418">38</cx:pt>
          <cx:pt idx="20419">38</cx:pt>
          <cx:pt idx="20420">22</cx:pt>
          <cx:pt idx="20421">22</cx:pt>
          <cx:pt idx="20422">22</cx:pt>
          <cx:pt idx="20423">22</cx:pt>
          <cx:pt idx="20424">22</cx:pt>
          <cx:pt idx="20425">61</cx:pt>
          <cx:pt idx="20426">61</cx:pt>
          <cx:pt idx="20427">61</cx:pt>
          <cx:pt idx="20428">61</cx:pt>
          <cx:pt idx="20429">61</cx:pt>
          <cx:pt idx="20430">61</cx:pt>
          <cx:pt idx="20431">61</cx:pt>
          <cx:pt idx="20432">61</cx:pt>
          <cx:pt idx="20433">61</cx:pt>
          <cx:pt idx="20434">61</cx:pt>
          <cx:pt idx="20435">43</cx:pt>
          <cx:pt idx="20436">67</cx:pt>
          <cx:pt idx="20437">67</cx:pt>
          <cx:pt idx="20438">67</cx:pt>
          <cx:pt idx="20439">67</cx:pt>
          <cx:pt idx="20440">67</cx:pt>
          <cx:pt idx="20441">18</cx:pt>
          <cx:pt idx="20442">18</cx:pt>
          <cx:pt idx="20443">18</cx:pt>
          <cx:pt idx="20444">18</cx:pt>
          <cx:pt idx="20445">18</cx:pt>
          <cx:pt idx="20446">18</cx:pt>
          <cx:pt idx="20447">18</cx:pt>
          <cx:pt idx="20448">18</cx:pt>
          <cx:pt idx="20449">18</cx:pt>
          <cx:pt idx="20450">64</cx:pt>
          <cx:pt idx="20451">64</cx:pt>
          <cx:pt idx="20452">64</cx:pt>
          <cx:pt idx="20453">64</cx:pt>
          <cx:pt idx="20454">64</cx:pt>
          <cx:pt idx="20455">64</cx:pt>
          <cx:pt idx="20456">64</cx:pt>
          <cx:pt idx="20457">64</cx:pt>
          <cx:pt idx="20458">64</cx:pt>
          <cx:pt idx="20459">64</cx:pt>
          <cx:pt idx="20460">43</cx:pt>
          <cx:pt idx="20461">43</cx:pt>
          <cx:pt idx="20462">43</cx:pt>
          <cx:pt idx="20463">43</cx:pt>
          <cx:pt idx="20464">43</cx:pt>
          <cx:pt idx="20465">43</cx:pt>
          <cx:pt idx="20466">43</cx:pt>
          <cx:pt idx="20467">58</cx:pt>
          <cx:pt idx="20468">58</cx:pt>
          <cx:pt idx="20469">58</cx:pt>
          <cx:pt idx="20470">58</cx:pt>
          <cx:pt idx="20471">58</cx:pt>
          <cx:pt idx="20472">58</cx:pt>
          <cx:pt idx="20473">58</cx:pt>
          <cx:pt idx="20474">58</cx:pt>
          <cx:pt idx="20475">58</cx:pt>
          <cx:pt idx="20476">64</cx:pt>
          <cx:pt idx="20477">64</cx:pt>
          <cx:pt idx="20478">64</cx:pt>
          <cx:pt idx="20479">64</cx:pt>
          <cx:pt idx="20480">46</cx:pt>
          <cx:pt idx="20481">46</cx:pt>
          <cx:pt idx="20482">33</cx:pt>
          <cx:pt idx="20483">33</cx:pt>
          <cx:pt idx="20484">48</cx:pt>
          <cx:pt idx="20485">48</cx:pt>
          <cx:pt idx="20486">48</cx:pt>
          <cx:pt idx="20487">48</cx:pt>
          <cx:pt idx="20488">48</cx:pt>
          <cx:pt idx="20489">48</cx:pt>
          <cx:pt idx="20490">48</cx:pt>
          <cx:pt idx="20491">48</cx:pt>
          <cx:pt idx="20492">48</cx:pt>
          <cx:pt idx="20493">48</cx:pt>
          <cx:pt idx="20494">48</cx:pt>
          <cx:pt idx="20495">48</cx:pt>
          <cx:pt idx="20496">48</cx:pt>
          <cx:pt idx="20497">18</cx:pt>
          <cx:pt idx="20498">18</cx:pt>
          <cx:pt idx="20499">18</cx:pt>
          <cx:pt idx="20500">18</cx:pt>
          <cx:pt idx="20501">18</cx:pt>
          <cx:pt idx="20502">41</cx:pt>
          <cx:pt idx="20503">41</cx:pt>
          <cx:pt idx="20504">41</cx:pt>
          <cx:pt idx="20505">26</cx:pt>
          <cx:pt idx="20506">26</cx:pt>
          <cx:pt idx="20507">26</cx:pt>
          <cx:pt idx="20508">46</cx:pt>
          <cx:pt idx="20509">68</cx:pt>
          <cx:pt idx="20510">68</cx:pt>
          <cx:pt idx="20511">68</cx:pt>
          <cx:pt idx="20512">68</cx:pt>
          <cx:pt idx="20513">68</cx:pt>
          <cx:pt idx="20514">68</cx:pt>
          <cx:pt idx="20515">68</cx:pt>
          <cx:pt idx="20516">68</cx:pt>
          <cx:pt idx="20517">68</cx:pt>
          <cx:pt idx="20518">30</cx:pt>
          <cx:pt idx="20519">30</cx:pt>
          <cx:pt idx="20520">30</cx:pt>
          <cx:pt idx="20521">30</cx:pt>
          <cx:pt idx="20522">30</cx:pt>
          <cx:pt idx="20523">30</cx:pt>
          <cx:pt idx="20524">30</cx:pt>
          <cx:pt idx="20525">30</cx:pt>
          <cx:pt idx="20526">30</cx:pt>
          <cx:pt idx="20527">59</cx:pt>
          <cx:pt idx="20528">48</cx:pt>
          <cx:pt idx="20529">48</cx:pt>
          <cx:pt idx="20530">48</cx:pt>
          <cx:pt idx="20531">48</cx:pt>
          <cx:pt idx="20532">48</cx:pt>
          <cx:pt idx="20533">48</cx:pt>
          <cx:pt idx="20534">48</cx:pt>
          <cx:pt idx="20535">48</cx:pt>
          <cx:pt idx="20536">48</cx:pt>
          <cx:pt idx="20537">48</cx:pt>
          <cx:pt idx="20538">47</cx:pt>
          <cx:pt idx="20539">47</cx:pt>
          <cx:pt idx="20540">47</cx:pt>
          <cx:pt idx="20541">55</cx:pt>
          <cx:pt idx="20542">55</cx:pt>
          <cx:pt idx="20543">55</cx:pt>
          <cx:pt idx="20544">55</cx:pt>
          <cx:pt idx="20545">55</cx:pt>
          <cx:pt idx="20546">55</cx:pt>
          <cx:pt idx="20547">41</cx:pt>
          <cx:pt idx="20548">41</cx:pt>
          <cx:pt idx="20549">41</cx:pt>
          <cx:pt idx="20550">41</cx:pt>
          <cx:pt idx="20551">41</cx:pt>
          <cx:pt idx="20552">41</cx:pt>
          <cx:pt idx="20553">41</cx:pt>
          <cx:pt idx="20554">44</cx:pt>
          <cx:pt idx="20555">44</cx:pt>
          <cx:pt idx="20556">44</cx:pt>
          <cx:pt idx="20557">44</cx:pt>
          <cx:pt idx="20558">48</cx:pt>
          <cx:pt idx="20559">48</cx:pt>
          <cx:pt idx="20560">48</cx:pt>
          <cx:pt idx="20561">48</cx:pt>
          <cx:pt idx="20562">48</cx:pt>
          <cx:pt idx="20563">48</cx:pt>
          <cx:pt idx="20564">29</cx:pt>
          <cx:pt idx="20565">29</cx:pt>
          <cx:pt idx="20566">29</cx:pt>
          <cx:pt idx="20567">29</cx:pt>
          <cx:pt idx="20568">29</cx:pt>
          <cx:pt idx="20569">29</cx:pt>
          <cx:pt idx="20570">29</cx:pt>
          <cx:pt idx="20571">29</cx:pt>
          <cx:pt idx="20572">29</cx:pt>
          <cx:pt idx="20573">32</cx:pt>
          <cx:pt idx="20574">32</cx:pt>
          <cx:pt idx="20575">32</cx:pt>
          <cx:pt idx="20576">27</cx:pt>
          <cx:pt idx="20577">27</cx:pt>
          <cx:pt idx="20578">27</cx:pt>
          <cx:pt idx="20579">27</cx:pt>
          <cx:pt idx="20580">27</cx:pt>
          <cx:pt idx="20581">45</cx:pt>
          <cx:pt idx="20582">45</cx:pt>
          <cx:pt idx="20583">45</cx:pt>
          <cx:pt idx="20584">45</cx:pt>
          <cx:pt idx="20585">45</cx:pt>
          <cx:pt idx="20586">45</cx:pt>
          <cx:pt idx="20587">45</cx:pt>
          <cx:pt idx="20588">45</cx:pt>
          <cx:pt idx="20589">45</cx:pt>
          <cx:pt idx="20590">66</cx:pt>
          <cx:pt idx="20591">66</cx:pt>
          <cx:pt idx="20592">66</cx:pt>
          <cx:pt idx="20593">26</cx:pt>
          <cx:pt idx="20594">26</cx:pt>
          <cx:pt idx="20595">40</cx:pt>
          <cx:pt idx="20596">40</cx:pt>
          <cx:pt idx="20597">40</cx:pt>
          <cx:pt idx="20598">40</cx:pt>
          <cx:pt idx="20599">40</cx:pt>
          <cx:pt idx="20600">40</cx:pt>
          <cx:pt idx="20601">40</cx:pt>
          <cx:pt idx="20602">40</cx:pt>
          <cx:pt idx="20603">40</cx:pt>
          <cx:pt idx="20604">40</cx:pt>
          <cx:pt idx="20605">40</cx:pt>
          <cx:pt idx="20606">40</cx:pt>
          <cx:pt idx="20607">61</cx:pt>
          <cx:pt idx="20608">57</cx:pt>
          <cx:pt idx="20609">35</cx:pt>
          <cx:pt idx="20610">35</cx:pt>
          <cx:pt idx="20611">35</cx:pt>
          <cx:pt idx="20612">35</cx:pt>
          <cx:pt idx="20613">35</cx:pt>
          <cx:pt idx="20614">35</cx:pt>
          <cx:pt idx="20615">35</cx:pt>
          <cx:pt idx="20616">44</cx:pt>
          <cx:pt idx="20617">44</cx:pt>
          <cx:pt idx="20618">44</cx:pt>
          <cx:pt idx="20619">44</cx:pt>
          <cx:pt idx="20620">44</cx:pt>
          <cx:pt idx="20621">43</cx:pt>
          <cx:pt idx="20622">43</cx:pt>
          <cx:pt idx="20623">43</cx:pt>
          <cx:pt idx="20624">57</cx:pt>
          <cx:pt idx="20625">57</cx:pt>
          <cx:pt idx="20626">57</cx:pt>
          <cx:pt idx="20627">57</cx:pt>
          <cx:pt idx="20628">57</cx:pt>
          <cx:pt idx="20629">57</cx:pt>
          <cx:pt idx="20630">57</cx:pt>
          <cx:pt idx="20631">57</cx:pt>
          <cx:pt idx="20632">55</cx:pt>
          <cx:pt idx="20633">31</cx:pt>
          <cx:pt idx="20634">31</cx:pt>
          <cx:pt idx="20635">31</cx:pt>
          <cx:pt idx="20636">31</cx:pt>
          <cx:pt idx="20637">31</cx:pt>
          <cx:pt idx="20638">31</cx:pt>
          <cx:pt idx="20639">31</cx:pt>
          <cx:pt idx="20640">31</cx:pt>
          <cx:pt idx="20641">31</cx:pt>
          <cx:pt idx="20642">31</cx:pt>
          <cx:pt idx="20643">53</cx:pt>
          <cx:pt idx="20644">53</cx:pt>
          <cx:pt idx="20645">53</cx:pt>
          <cx:pt idx="20646">35</cx:pt>
          <cx:pt idx="20647">35</cx:pt>
          <cx:pt idx="20648">35</cx:pt>
          <cx:pt idx="20649">35</cx:pt>
          <cx:pt idx="20650">35</cx:pt>
          <cx:pt idx="20651">35</cx:pt>
          <cx:pt idx="20652">35</cx:pt>
          <cx:pt idx="20653">35</cx:pt>
          <cx:pt idx="20654">35</cx:pt>
          <cx:pt idx="20655">37</cx:pt>
          <cx:pt idx="20656">37</cx:pt>
          <cx:pt idx="20657">37</cx:pt>
          <cx:pt idx="20658">37</cx:pt>
          <cx:pt idx="20659">69</cx:pt>
          <cx:pt idx="20660">69</cx:pt>
          <cx:pt idx="20661">69</cx:pt>
          <cx:pt idx="20662">69</cx:pt>
          <cx:pt idx="20663">69</cx:pt>
          <cx:pt idx="20664">69</cx:pt>
          <cx:pt idx="20665">69</cx:pt>
          <cx:pt idx="20666">45</cx:pt>
          <cx:pt idx="20667">45</cx:pt>
          <cx:pt idx="20668">45</cx:pt>
          <cx:pt idx="20669">45</cx:pt>
          <cx:pt idx="20670">45</cx:pt>
          <cx:pt idx="20671">45</cx:pt>
          <cx:pt idx="20672">45</cx:pt>
          <cx:pt idx="20673">33</cx:pt>
          <cx:pt idx="20674">38</cx:pt>
          <cx:pt idx="20675">38</cx:pt>
          <cx:pt idx="20676">38</cx:pt>
          <cx:pt idx="20677">38</cx:pt>
          <cx:pt idx="20678">29</cx:pt>
          <cx:pt idx="20679">29</cx:pt>
          <cx:pt idx="20680">29</cx:pt>
          <cx:pt idx="20681">29</cx:pt>
          <cx:pt idx="20682">32</cx:pt>
          <cx:pt idx="20683">32</cx:pt>
          <cx:pt idx="20684">32</cx:pt>
          <cx:pt idx="20685">18</cx:pt>
          <cx:pt idx="20686">18</cx:pt>
          <cx:pt idx="20687">18</cx:pt>
          <cx:pt idx="20688">18</cx:pt>
          <cx:pt idx="20689">18</cx:pt>
          <cx:pt idx="20690">18</cx:pt>
          <cx:pt idx="20691">18</cx:pt>
          <cx:pt idx="20692">18</cx:pt>
          <cx:pt idx="20693">18</cx:pt>
          <cx:pt idx="20694">61</cx:pt>
          <cx:pt idx="20695">61</cx:pt>
          <cx:pt idx="20696">61</cx:pt>
          <cx:pt idx="20697">61</cx:pt>
          <cx:pt idx="20698">61</cx:pt>
          <cx:pt idx="20699">26</cx:pt>
          <cx:pt idx="20700">26</cx:pt>
          <cx:pt idx="20701">26</cx:pt>
          <cx:pt idx="20702">26</cx:pt>
          <cx:pt idx="20703">26</cx:pt>
          <cx:pt idx="20704">26</cx:pt>
          <cx:pt idx="20705">26</cx:pt>
          <cx:pt idx="20706">26</cx:pt>
          <cx:pt idx="20707">26</cx:pt>
          <cx:pt idx="20708">30</cx:pt>
          <cx:pt idx="20709">30</cx:pt>
          <cx:pt idx="20710">30</cx:pt>
          <cx:pt idx="20711">30</cx:pt>
          <cx:pt idx="20712">30</cx:pt>
          <cx:pt idx="20713">30</cx:pt>
          <cx:pt idx="20714">30</cx:pt>
          <cx:pt idx="20715">30</cx:pt>
          <cx:pt idx="20716">30</cx:pt>
          <cx:pt idx="20717">30</cx:pt>
          <cx:pt idx="20718">32</cx:pt>
          <cx:pt idx="20719">32</cx:pt>
          <cx:pt idx="20720">32</cx:pt>
          <cx:pt idx="20721">32</cx:pt>
          <cx:pt idx="20722">32</cx:pt>
          <cx:pt idx="20723">32</cx:pt>
          <cx:pt idx="20724">32</cx:pt>
          <cx:pt idx="20725">32</cx:pt>
          <cx:pt idx="20726">42</cx:pt>
          <cx:pt idx="20727">42</cx:pt>
          <cx:pt idx="20728">42</cx:pt>
          <cx:pt idx="20729">42</cx:pt>
          <cx:pt idx="20730">42</cx:pt>
          <cx:pt idx="20731">42</cx:pt>
          <cx:pt idx="20732">42</cx:pt>
          <cx:pt idx="20733">42</cx:pt>
          <cx:pt idx="20734">42</cx:pt>
          <cx:pt idx="20735">38</cx:pt>
          <cx:pt idx="20736">38</cx:pt>
          <cx:pt idx="20737">38</cx:pt>
          <cx:pt idx="20738">38</cx:pt>
          <cx:pt idx="20739">38</cx:pt>
          <cx:pt idx="20740">38</cx:pt>
          <cx:pt idx="20741">38</cx:pt>
          <cx:pt idx="20742">62</cx:pt>
          <cx:pt idx="20743">62</cx:pt>
          <cx:pt idx="20744">62</cx:pt>
          <cx:pt idx="20745">62</cx:pt>
          <cx:pt idx="20746">46</cx:pt>
          <cx:pt idx="20747">46</cx:pt>
          <cx:pt idx="20748">46</cx:pt>
          <cx:pt idx="20749">46</cx:pt>
          <cx:pt idx="20750">46</cx:pt>
          <cx:pt idx="20751">42</cx:pt>
          <cx:pt idx="20752">42</cx:pt>
          <cx:pt idx="20753">42</cx:pt>
          <cx:pt idx="20754">42</cx:pt>
          <cx:pt idx="20755">42</cx:pt>
          <cx:pt idx="20756">42</cx:pt>
          <cx:pt idx="20757">42</cx:pt>
          <cx:pt idx="20758">42</cx:pt>
          <cx:pt idx="20759">42</cx:pt>
          <cx:pt idx="20760">42</cx:pt>
          <cx:pt idx="20761">21</cx:pt>
          <cx:pt idx="20762">24</cx:pt>
          <cx:pt idx="20763">24</cx:pt>
          <cx:pt idx="20764">24</cx:pt>
          <cx:pt idx="20765">24</cx:pt>
          <cx:pt idx="20766">24</cx:pt>
          <cx:pt idx="20767">24</cx:pt>
          <cx:pt idx="20768">24</cx:pt>
          <cx:pt idx="20769">24</cx:pt>
          <cx:pt idx="20770">24</cx:pt>
          <cx:pt idx="20771">24</cx:pt>
          <cx:pt idx="20772">51</cx:pt>
          <cx:pt idx="20773">51</cx:pt>
          <cx:pt idx="20774">51</cx:pt>
          <cx:pt idx="20775">51</cx:pt>
          <cx:pt idx="20776">51</cx:pt>
          <cx:pt idx="20777">51</cx:pt>
          <cx:pt idx="20778">51</cx:pt>
          <cx:pt idx="20779">51</cx:pt>
          <cx:pt idx="20780">24</cx:pt>
          <cx:pt idx="20781">24</cx:pt>
          <cx:pt idx="20782">24</cx:pt>
          <cx:pt idx="20783">24</cx:pt>
          <cx:pt idx="20784">24</cx:pt>
          <cx:pt idx="20785">24</cx:pt>
          <cx:pt idx="20786">24</cx:pt>
          <cx:pt idx="20787">39</cx:pt>
          <cx:pt idx="20788">39</cx:pt>
          <cx:pt idx="20789">39</cx:pt>
          <cx:pt idx="20790">39</cx:pt>
          <cx:pt idx="20791">39</cx:pt>
          <cx:pt idx="20792">39</cx:pt>
          <cx:pt idx="20793">39</cx:pt>
          <cx:pt idx="20794">39</cx:pt>
          <cx:pt idx="20795">39</cx:pt>
          <cx:pt idx="20796">63</cx:pt>
          <cx:pt idx="20797">63</cx:pt>
          <cx:pt idx="20798">63</cx:pt>
          <cx:pt idx="20799">63</cx:pt>
          <cx:pt idx="20800">63</cx:pt>
          <cx:pt idx="20801">63</cx:pt>
          <cx:pt idx="20802">63</cx:pt>
          <cx:pt idx="20803">63</cx:pt>
          <cx:pt idx="20804">63</cx:pt>
          <cx:pt idx="20805">53</cx:pt>
          <cx:pt idx="20806">53</cx:pt>
          <cx:pt idx="20807">53</cx:pt>
          <cx:pt idx="20808">53</cx:pt>
          <cx:pt idx="20809">53</cx:pt>
          <cx:pt idx="20810">53</cx:pt>
          <cx:pt idx="20811">67</cx:pt>
          <cx:pt idx="20812">67</cx:pt>
          <cx:pt idx="20813">67</cx:pt>
          <cx:pt idx="20814">42</cx:pt>
          <cx:pt idx="20815">42</cx:pt>
          <cx:pt idx="20816">43</cx:pt>
          <cx:pt idx="20817">43</cx:pt>
          <cx:pt idx="20818">43</cx:pt>
          <cx:pt idx="20819">43</cx:pt>
          <cx:pt idx="20820">43</cx:pt>
          <cx:pt idx="20821">70</cx:pt>
          <cx:pt idx="20822">70</cx:pt>
          <cx:pt idx="20823">70</cx:pt>
          <cx:pt idx="20824">70</cx:pt>
          <cx:pt idx="20825">70</cx:pt>
          <cx:pt idx="20826">70</cx:pt>
          <cx:pt idx="20827">59</cx:pt>
          <cx:pt idx="20828">53</cx:pt>
          <cx:pt idx="20829">53</cx:pt>
          <cx:pt idx="20830">56</cx:pt>
          <cx:pt idx="20831">56</cx:pt>
          <cx:pt idx="20832">56</cx:pt>
          <cx:pt idx="20833">56</cx:pt>
          <cx:pt idx="20834">56</cx:pt>
          <cx:pt idx="20835">31</cx:pt>
          <cx:pt idx="20836">31</cx:pt>
          <cx:pt idx="20837">31</cx:pt>
          <cx:pt idx="20838">31</cx:pt>
          <cx:pt idx="20839">23</cx:pt>
          <cx:pt idx="20840">23</cx:pt>
          <cx:pt idx="20841">23</cx:pt>
          <cx:pt idx="20842">64</cx:pt>
          <cx:pt idx="20843">64</cx:pt>
          <cx:pt idx="20844">64</cx:pt>
          <cx:pt idx="20845">64</cx:pt>
          <cx:pt idx="20846">64</cx:pt>
          <cx:pt idx="20847">64</cx:pt>
          <cx:pt idx="20848">64</cx:pt>
          <cx:pt idx="20849">64</cx:pt>
          <cx:pt idx="20850">58</cx:pt>
          <cx:pt idx="20851">58</cx:pt>
          <cx:pt idx="20852">58</cx:pt>
          <cx:pt idx="20853">58</cx:pt>
          <cx:pt idx="20854">49</cx:pt>
          <cx:pt idx="20855">49</cx:pt>
          <cx:pt idx="20856">49</cx:pt>
          <cx:pt idx="20857">49</cx:pt>
          <cx:pt idx="20858">49</cx:pt>
          <cx:pt idx="20859">49</cx:pt>
          <cx:pt idx="20860">49</cx:pt>
          <cx:pt idx="20861">49</cx:pt>
          <cx:pt idx="20862">49</cx:pt>
          <cx:pt idx="20863">30</cx:pt>
          <cx:pt idx="20864">29</cx:pt>
          <cx:pt idx="20865">31</cx:pt>
          <cx:pt idx="20866">31</cx:pt>
          <cx:pt idx="20867">31</cx:pt>
          <cx:pt idx="20868">31</cx:pt>
          <cx:pt idx="20869">31</cx:pt>
          <cx:pt idx="20870">31</cx:pt>
          <cx:pt idx="20871">31</cx:pt>
          <cx:pt idx="20872">31</cx:pt>
          <cx:pt idx="20873">31</cx:pt>
          <cx:pt idx="20874">44</cx:pt>
          <cx:pt idx="20875">44</cx:pt>
          <cx:pt idx="20876">44</cx:pt>
          <cx:pt idx="20877">44</cx:pt>
          <cx:pt idx="20878">20</cx:pt>
          <cx:pt idx="20879">20</cx:pt>
          <cx:pt idx="20880">20</cx:pt>
          <cx:pt idx="20881">20</cx:pt>
          <cx:pt idx="20882">20</cx:pt>
          <cx:pt idx="20883">20</cx:pt>
          <cx:pt idx="20884">20</cx:pt>
          <cx:pt idx="20885">20</cx:pt>
          <cx:pt idx="20886">20</cx:pt>
          <cx:pt idx="20887">20</cx:pt>
          <cx:pt idx="20888">48</cx:pt>
          <cx:pt idx="20889">18</cx:pt>
          <cx:pt idx="20890">18</cx:pt>
          <cx:pt idx="20891">18</cx:pt>
          <cx:pt idx="20892">18</cx:pt>
          <cx:pt idx="20893">18</cx:pt>
          <cx:pt idx="20894">18</cx:pt>
          <cx:pt idx="20895">18</cx:pt>
          <cx:pt idx="20896">18</cx:pt>
          <cx:pt idx="20897">60</cx:pt>
          <cx:pt idx="20898">60</cx:pt>
          <cx:pt idx="20899">60</cx:pt>
          <cx:pt idx="20900">36</cx:pt>
          <cx:pt idx="20901">36</cx:pt>
          <cx:pt idx="20902">36</cx:pt>
          <cx:pt idx="20903">36</cx:pt>
          <cx:pt idx="20904">62</cx:pt>
          <cx:pt idx="20905">62</cx:pt>
          <cx:pt idx="20906">62</cx:pt>
          <cx:pt idx="20907">62</cx:pt>
          <cx:pt idx="20908">62</cx:pt>
          <cx:pt idx="20909">50</cx:pt>
          <cx:pt idx="20910">50</cx:pt>
          <cx:pt idx="20911">50</cx:pt>
          <cx:pt idx="20912">50</cx:pt>
          <cx:pt idx="20913">70</cx:pt>
          <cx:pt idx="20914">70</cx:pt>
          <cx:pt idx="20915">70</cx:pt>
          <cx:pt idx="20916">70</cx:pt>
          <cx:pt idx="20917">70</cx:pt>
          <cx:pt idx="20918">70</cx:pt>
          <cx:pt idx="20919">52</cx:pt>
          <cx:pt idx="20920">52</cx:pt>
          <cx:pt idx="20921">52</cx:pt>
          <cx:pt idx="20922">52</cx:pt>
          <cx:pt idx="20923">52</cx:pt>
          <cx:pt idx="20924">52</cx:pt>
          <cx:pt idx="20925">70</cx:pt>
          <cx:pt idx="20926">70</cx:pt>
          <cx:pt idx="20927">70</cx:pt>
          <cx:pt idx="20928">70</cx:pt>
          <cx:pt idx="20929">70</cx:pt>
          <cx:pt idx="20930">47</cx:pt>
          <cx:pt idx="20931">47</cx:pt>
          <cx:pt idx="20932">47</cx:pt>
          <cx:pt idx="20933">47</cx:pt>
          <cx:pt idx="20934">35</cx:pt>
          <cx:pt idx="20935">35</cx:pt>
          <cx:pt idx="20936">35</cx:pt>
          <cx:pt idx="20937">35</cx:pt>
          <cx:pt idx="20938">35</cx:pt>
          <cx:pt idx="20939">35</cx:pt>
          <cx:pt idx="20940">35</cx:pt>
          <cx:pt idx="20941">35</cx:pt>
          <cx:pt idx="20942">35</cx:pt>
          <cx:pt idx="20943">23</cx:pt>
          <cx:pt idx="20944">23</cx:pt>
          <cx:pt idx="20945">55</cx:pt>
          <cx:pt idx="20946">55</cx:pt>
          <cx:pt idx="20947">55</cx:pt>
          <cx:pt idx="20948">55</cx:pt>
          <cx:pt idx="20949">55</cx:pt>
          <cx:pt idx="20950">55</cx:pt>
          <cx:pt idx="20951">55</cx:pt>
          <cx:pt idx="20952">30</cx:pt>
          <cx:pt idx="20953">30</cx:pt>
          <cx:pt idx="20954">30</cx:pt>
          <cx:pt idx="20955">30</cx:pt>
          <cx:pt idx="20956">30</cx:pt>
          <cx:pt idx="20957">30</cx:pt>
          <cx:pt idx="20958">30</cx:pt>
          <cx:pt idx="20959">66</cx:pt>
          <cx:pt idx="20960">66</cx:pt>
          <cx:pt idx="20961">65</cx:pt>
          <cx:pt idx="20962">65</cx:pt>
          <cx:pt idx="20963">65</cx:pt>
          <cx:pt idx="20964">33</cx:pt>
          <cx:pt idx="20965">33</cx:pt>
          <cx:pt idx="20966">33</cx:pt>
          <cx:pt idx="20967">33</cx:pt>
          <cx:pt idx="20968">49</cx:pt>
          <cx:pt idx="20969">49</cx:pt>
          <cx:pt idx="20970">49</cx:pt>
          <cx:pt idx="20971">49</cx:pt>
          <cx:pt idx="20972">49</cx:pt>
          <cx:pt idx="20973">49</cx:pt>
          <cx:pt idx="20974">49</cx:pt>
          <cx:pt idx="20975">49</cx:pt>
          <cx:pt idx="20976">29</cx:pt>
          <cx:pt idx="20977">29</cx:pt>
          <cx:pt idx="20978">29</cx:pt>
          <cx:pt idx="20979">29</cx:pt>
          <cx:pt idx="20980">29</cx:pt>
          <cx:pt idx="20981">29</cx:pt>
          <cx:pt idx="20982">29</cx:pt>
          <cx:pt idx="20983">29</cx:pt>
          <cx:pt idx="20984">29</cx:pt>
          <cx:pt idx="20985">63</cx:pt>
          <cx:pt idx="20986">63</cx:pt>
          <cx:pt idx="20987">63</cx:pt>
          <cx:pt idx="20988">63</cx:pt>
          <cx:pt idx="20989">63</cx:pt>
          <cx:pt idx="20990">63</cx:pt>
          <cx:pt idx="20991">63</cx:pt>
          <cx:pt idx="20992">63</cx:pt>
          <cx:pt idx="20993">38</cx:pt>
          <cx:pt idx="20994">38</cx:pt>
          <cx:pt idx="20995">38</cx:pt>
          <cx:pt idx="20996">38</cx:pt>
          <cx:pt idx="20997">70</cx:pt>
          <cx:pt idx="20998">70</cx:pt>
          <cx:pt idx="20999">70</cx:pt>
          <cx:pt idx="21000">70</cx:pt>
          <cx:pt idx="21001">70</cx:pt>
          <cx:pt idx="21002">23</cx:pt>
          <cx:pt idx="21003">54</cx:pt>
          <cx:pt idx="21004">54</cx:pt>
          <cx:pt idx="21005">54</cx:pt>
          <cx:pt idx="21006">37</cx:pt>
          <cx:pt idx="21007">37</cx:pt>
          <cx:pt idx="21008">37</cx:pt>
          <cx:pt idx="21009">37</cx:pt>
          <cx:pt idx="21010">37</cx:pt>
          <cx:pt idx="21011">37</cx:pt>
          <cx:pt idx="21012">49</cx:pt>
          <cx:pt idx="21013">49</cx:pt>
          <cx:pt idx="21014">49</cx:pt>
          <cx:pt idx="21015">49</cx:pt>
          <cx:pt idx="21016">49</cx:pt>
          <cx:pt idx="21017">49</cx:pt>
          <cx:pt idx="21018">49</cx:pt>
          <cx:pt idx="21019">49</cx:pt>
          <cx:pt idx="21020">49</cx:pt>
          <cx:pt idx="21021">49</cx:pt>
          <cx:pt idx="21022">34</cx:pt>
          <cx:pt idx="21023">34</cx:pt>
          <cx:pt idx="21024">34</cx:pt>
          <cx:pt idx="21025">34</cx:pt>
          <cx:pt idx="21026">34</cx:pt>
          <cx:pt idx="21027">34</cx:pt>
          <cx:pt idx="21028">34</cx:pt>
          <cx:pt idx="21029">34</cx:pt>
          <cx:pt idx="21030">34</cx:pt>
          <cx:pt idx="21031">34</cx:pt>
          <cx:pt idx="21032">34</cx:pt>
          <cx:pt idx="21033">34</cx:pt>
          <cx:pt idx="21034">34</cx:pt>
          <cx:pt idx="21035">34</cx:pt>
          <cx:pt idx="21036">34</cx:pt>
          <cx:pt idx="21037">34</cx:pt>
          <cx:pt idx="21038">34</cx:pt>
          <cx:pt idx="21039">55</cx:pt>
          <cx:pt idx="21040">55</cx:pt>
          <cx:pt idx="21041">55</cx:pt>
          <cx:pt idx="21042">55</cx:pt>
          <cx:pt idx="21043">55</cx:pt>
          <cx:pt idx="21044">54</cx:pt>
          <cx:pt idx="21045">54</cx:pt>
          <cx:pt idx="21046">54</cx:pt>
          <cx:pt idx="21047">49</cx:pt>
          <cx:pt idx="21048">49</cx:pt>
          <cx:pt idx="21049">49</cx:pt>
          <cx:pt idx="21050">49</cx:pt>
          <cx:pt idx="21051">49</cx:pt>
          <cx:pt idx="21052">26</cx:pt>
          <cx:pt idx="21053">48</cx:pt>
          <cx:pt idx="21054">48</cx:pt>
          <cx:pt idx="21055">48</cx:pt>
          <cx:pt idx="21056">48</cx:pt>
          <cx:pt idx="21057">48</cx:pt>
          <cx:pt idx="21058">48</cx:pt>
          <cx:pt idx="21059">48</cx:pt>
          <cx:pt idx="21060">49</cx:pt>
          <cx:pt idx="21061">49</cx:pt>
          <cx:pt idx="21062">49</cx:pt>
          <cx:pt idx="21063">49</cx:pt>
          <cx:pt idx="21064">40</cx:pt>
          <cx:pt idx="21065">40</cx:pt>
          <cx:pt idx="21066">40</cx:pt>
          <cx:pt idx="21067">40</cx:pt>
          <cx:pt idx="21068">40</cx:pt>
          <cx:pt idx="21069">40</cx:pt>
          <cx:pt idx="21070">40</cx:pt>
          <cx:pt idx="21071">40</cx:pt>
          <cx:pt idx="21072">40</cx:pt>
          <cx:pt idx="21073">68</cx:pt>
          <cx:pt idx="21074">68</cx:pt>
          <cx:pt idx="21075">68</cx:pt>
          <cx:pt idx="21076">68</cx:pt>
          <cx:pt idx="21077">68</cx:pt>
          <cx:pt idx="21078">68</cx:pt>
          <cx:pt idx="21079">68</cx:pt>
          <cx:pt idx="21080">54</cx:pt>
          <cx:pt idx="21081">54</cx:pt>
          <cx:pt idx="21082">70</cx:pt>
          <cx:pt idx="21083">70</cx:pt>
          <cx:pt idx="21084">70</cx:pt>
          <cx:pt idx="21085">70</cx:pt>
          <cx:pt idx="21086">70</cx:pt>
          <cx:pt idx="21087">70</cx:pt>
          <cx:pt idx="21088">49</cx:pt>
          <cx:pt idx="21089">49</cx:pt>
          <cx:pt idx="21090">49</cx:pt>
          <cx:pt idx="21091">49</cx:pt>
          <cx:pt idx="21092">31</cx:pt>
          <cx:pt idx="21093">31</cx:pt>
          <cx:pt idx="21094">31</cx:pt>
          <cx:pt idx="21095">31</cx:pt>
          <cx:pt idx="21096">69</cx:pt>
          <cx:pt idx="21097">69</cx:pt>
          <cx:pt idx="21098">69</cx:pt>
          <cx:pt idx="21099">69</cx:pt>
          <cx:pt idx="21100">69</cx:pt>
          <cx:pt idx="21101">69</cx:pt>
          <cx:pt idx="21102">69</cx:pt>
          <cx:pt idx="21103">69</cx:pt>
          <cx:pt idx="21104">69</cx:pt>
          <cx:pt idx="21105">25</cx:pt>
          <cx:pt idx="21106">25</cx:pt>
          <cx:pt idx="21107">25</cx:pt>
          <cx:pt idx="21108">25</cx:pt>
          <cx:pt idx="21109">25</cx:pt>
          <cx:pt idx="21110">25</cx:pt>
          <cx:pt idx="21111">23</cx:pt>
          <cx:pt idx="21112">23</cx:pt>
          <cx:pt idx="21113">23</cx:pt>
          <cx:pt idx="21114">23</cx:pt>
          <cx:pt idx="21115">23</cx:pt>
          <cx:pt idx="21116">23</cx:pt>
          <cx:pt idx="21117">23</cx:pt>
          <cx:pt idx="21118">23</cx:pt>
          <cx:pt idx="21119">23</cx:pt>
          <cx:pt idx="21120">50</cx:pt>
          <cx:pt idx="21121">50</cx:pt>
          <cx:pt idx="21122">50</cx:pt>
          <cx:pt idx="21123">44</cx:pt>
          <cx:pt idx="21124">44</cx:pt>
          <cx:pt idx="21125">44</cx:pt>
          <cx:pt idx="21126">44</cx:pt>
          <cx:pt idx="21127">20</cx:pt>
          <cx:pt idx="21128">20</cx:pt>
          <cx:pt idx="21129">20</cx:pt>
          <cx:pt idx="21130">20</cx:pt>
          <cx:pt idx="21131">20</cx:pt>
          <cx:pt idx="21132">20</cx:pt>
          <cx:pt idx="21133">32</cx:pt>
          <cx:pt idx="21134">32</cx:pt>
          <cx:pt idx="21135">32</cx:pt>
          <cx:pt idx="21136">56</cx:pt>
          <cx:pt idx="21137">56</cx:pt>
          <cx:pt idx="21138">38</cx:pt>
          <cx:pt idx="21139">38</cx:pt>
          <cx:pt idx="21140">38</cx:pt>
          <cx:pt idx="21141">38</cx:pt>
          <cx:pt idx="21142">38</cx:pt>
          <cx:pt idx="21143">38</cx:pt>
          <cx:pt idx="21144">38</cx:pt>
          <cx:pt idx="21145">38</cx:pt>
          <cx:pt idx="21146">38</cx:pt>
          <cx:pt idx="21147">36</cx:pt>
          <cx:pt idx="21148">36</cx:pt>
          <cx:pt idx="21149">36</cx:pt>
          <cx:pt idx="21150">36</cx:pt>
          <cx:pt idx="21151">36</cx:pt>
          <cx:pt idx="21152">36</cx:pt>
          <cx:pt idx="21153">36</cx:pt>
          <cx:pt idx="21154">36</cx:pt>
          <cx:pt idx="21155">48</cx:pt>
          <cx:pt idx="21156">48</cx:pt>
          <cx:pt idx="21157">48</cx:pt>
          <cx:pt idx="21158">48</cx:pt>
          <cx:pt idx="21159">48</cx:pt>
          <cx:pt idx="21160">48</cx:pt>
          <cx:pt idx="21161">48</cx:pt>
          <cx:pt idx="21162">48</cx:pt>
          <cx:pt idx="21163">65</cx:pt>
          <cx:pt idx="21164">65</cx:pt>
          <cx:pt idx="21165">65</cx:pt>
          <cx:pt idx="21166">65</cx:pt>
          <cx:pt idx="21167">65</cx:pt>
          <cx:pt idx="21168">65</cx:pt>
          <cx:pt idx="21169">41</cx:pt>
          <cx:pt idx="21170">41</cx:pt>
          <cx:pt idx="21171">41</cx:pt>
          <cx:pt idx="21172">41</cx:pt>
          <cx:pt idx="21173">41</cx:pt>
          <cx:pt idx="21174">41</cx:pt>
          <cx:pt idx="21175">41</cx:pt>
          <cx:pt idx="21176">41</cx:pt>
          <cx:pt idx="21177">41</cx:pt>
          <cx:pt idx="21178">39</cx:pt>
          <cx:pt idx="21179">39</cx:pt>
          <cx:pt idx="21180">39</cx:pt>
          <cx:pt idx="21181">39</cx:pt>
          <cx:pt idx="21182">39</cx:pt>
          <cx:pt idx="21183">39</cx:pt>
          <cx:pt idx="21184">39</cx:pt>
          <cx:pt idx="21185">39</cx:pt>
          <cx:pt idx="21186">25</cx:pt>
          <cx:pt idx="21187">25</cx:pt>
          <cx:pt idx="21188">60</cx:pt>
          <cx:pt idx="21189">60</cx:pt>
          <cx:pt idx="21190">60</cx:pt>
          <cx:pt idx="21191">56</cx:pt>
          <cx:pt idx="21192">51</cx:pt>
          <cx:pt idx="21193">42</cx:pt>
          <cx:pt idx="21194">42</cx:pt>
          <cx:pt idx="21195">42</cx:pt>
          <cx:pt idx="21196">42</cx:pt>
          <cx:pt idx="21197">42</cx:pt>
          <cx:pt idx="21198">42</cx:pt>
          <cx:pt idx="21199">42</cx:pt>
          <cx:pt idx="21200">42</cx:pt>
          <cx:pt idx="21201">42</cx:pt>
          <cx:pt idx="21202">42</cx:pt>
          <cx:pt idx="21203">54</cx:pt>
          <cx:pt idx="21204">54</cx:pt>
          <cx:pt idx="21205">54</cx:pt>
          <cx:pt idx="21206">54</cx:pt>
          <cx:pt idx="21207">54</cx:pt>
          <cx:pt idx="21208">54</cx:pt>
          <cx:pt idx="21209">54</cx:pt>
          <cx:pt idx="21210">54</cx:pt>
          <cx:pt idx="21211">54</cx:pt>
          <cx:pt idx="21212">54</cx:pt>
          <cx:pt idx="21213">44</cx:pt>
          <cx:pt idx="21214">44</cx:pt>
          <cx:pt idx="21215">20</cx:pt>
          <cx:pt idx="21216">20</cx:pt>
          <cx:pt idx="21217">20</cx:pt>
          <cx:pt idx="21218">20</cx:pt>
          <cx:pt idx="21219">20</cx:pt>
          <cx:pt idx="21220">20</cx:pt>
          <cx:pt idx="21221">20</cx:pt>
          <cx:pt idx="21222">20</cx:pt>
          <cx:pt idx="21223">70</cx:pt>
          <cx:pt idx="21224">70</cx:pt>
          <cx:pt idx="21225">70</cx:pt>
          <cx:pt idx="21226">70</cx:pt>
          <cx:pt idx="21227">70</cx:pt>
          <cx:pt idx="21228">70</cx:pt>
          <cx:pt idx="21229">70</cx:pt>
          <cx:pt idx="21230">70</cx:pt>
          <cx:pt idx="21231">70</cx:pt>
          <cx:pt idx="21232">70</cx:pt>
          <cx:pt idx="21233">26</cx:pt>
          <cx:pt idx="21234">26</cx:pt>
          <cx:pt idx="21235">26</cx:pt>
          <cx:pt idx="21236">26</cx:pt>
          <cx:pt idx="21237">26</cx:pt>
          <cx:pt idx="21238">26</cx:pt>
          <cx:pt idx="21239">55</cx:pt>
          <cx:pt idx="21240">55</cx:pt>
          <cx:pt idx="21241">55</cx:pt>
          <cx:pt idx="21242">55</cx:pt>
          <cx:pt idx="21243">55</cx:pt>
          <cx:pt idx="21244">55</cx:pt>
          <cx:pt idx="21245">21</cx:pt>
          <cx:pt idx="21246">21</cx:pt>
          <cx:pt idx="21247">21</cx:pt>
          <cx:pt idx="21248">21</cx:pt>
          <cx:pt idx="21249">21</cx:pt>
          <cx:pt idx="21250">21</cx:pt>
          <cx:pt idx="21251">21</cx:pt>
          <cx:pt idx="21252">21</cx:pt>
          <cx:pt idx="21253">21</cx:pt>
          <cx:pt idx="21254">39</cx:pt>
          <cx:pt idx="21255">35</cx:pt>
          <cx:pt idx="21256">35</cx:pt>
          <cx:pt idx="21257">35</cx:pt>
          <cx:pt idx="21258">35</cx:pt>
          <cx:pt idx="21259">35</cx:pt>
          <cx:pt idx="21260">35</cx:pt>
          <cx:pt idx="21261">35</cx:pt>
          <cx:pt idx="21262">35</cx:pt>
          <cx:pt idx="21263">59</cx:pt>
          <cx:pt idx="21264">59</cx:pt>
          <cx:pt idx="21265">59</cx:pt>
          <cx:pt idx="21266">59</cx:pt>
          <cx:pt idx="21267">59</cx:pt>
          <cx:pt idx="21268">45</cx:pt>
          <cx:pt idx="21269">45</cx:pt>
          <cx:pt idx="21270">45</cx:pt>
          <cx:pt idx="21271">45</cx:pt>
          <cx:pt idx="21272">45</cx:pt>
          <cx:pt idx="21273">45</cx:pt>
          <cx:pt idx="21274">45</cx:pt>
          <cx:pt idx="21275">45</cx:pt>
          <cx:pt idx="21276">57</cx:pt>
          <cx:pt idx="21277">57</cx:pt>
          <cx:pt idx="21278">57</cx:pt>
          <cx:pt idx="21279">48</cx:pt>
          <cx:pt idx="21280">48</cx:pt>
          <cx:pt idx="21281">49</cx:pt>
          <cx:pt idx="21282">49</cx:pt>
          <cx:pt idx="21283">49</cx:pt>
          <cx:pt idx="21284">49</cx:pt>
          <cx:pt idx="21285">67</cx:pt>
          <cx:pt idx="21286">67</cx:pt>
          <cx:pt idx="21287">67</cx:pt>
          <cx:pt idx="21288">67</cx:pt>
          <cx:pt idx="21289">67</cx:pt>
          <cx:pt idx="21290">67</cx:pt>
          <cx:pt idx="21291">67</cx:pt>
          <cx:pt idx="21292">67</cx:pt>
          <cx:pt idx="21293">65</cx:pt>
          <cx:pt idx="21294">65</cx:pt>
          <cx:pt idx="21295">65</cx:pt>
          <cx:pt idx="21296">65</cx:pt>
          <cx:pt idx="21297">65</cx:pt>
          <cx:pt idx="21298">65</cx:pt>
          <cx:pt idx="21299">65</cx:pt>
          <cx:pt idx="21300">19</cx:pt>
          <cx:pt idx="21301">19</cx:pt>
          <cx:pt idx="21302">19</cx:pt>
          <cx:pt idx="21303">19</cx:pt>
          <cx:pt idx="21304">19</cx:pt>
          <cx:pt idx="21305">50</cx:pt>
          <cx:pt idx="21306">50</cx:pt>
          <cx:pt idx="21307">50</cx:pt>
          <cx:pt idx="21308">50</cx:pt>
          <cx:pt idx="21309">70</cx:pt>
          <cx:pt idx="21310">70</cx:pt>
          <cx:pt idx="21311">70</cx:pt>
          <cx:pt idx="21312">70</cx:pt>
          <cx:pt idx="21313">70</cx:pt>
          <cx:pt idx="21314">70</cx:pt>
          <cx:pt idx="21315">70</cx:pt>
          <cx:pt idx="21316">24</cx:pt>
          <cx:pt idx="21317">24</cx:pt>
          <cx:pt idx="21318">24</cx:pt>
          <cx:pt idx="21319">24</cx:pt>
          <cx:pt idx="21320">24</cx:pt>
          <cx:pt idx="21321">24</cx:pt>
          <cx:pt idx="21322">24</cx:pt>
          <cx:pt idx="21323">53</cx:pt>
          <cx:pt idx="21324">53</cx:pt>
          <cx:pt idx="21325">53</cx:pt>
          <cx:pt idx="21326">53</cx:pt>
          <cx:pt idx="21327">53</cx:pt>
          <cx:pt idx="21328">53</cx:pt>
          <cx:pt idx="21329">53</cx:pt>
          <cx:pt idx="21330">56</cx:pt>
          <cx:pt idx="21331">56</cx:pt>
          <cx:pt idx="21332">37</cx:pt>
          <cx:pt idx="21333">37</cx:pt>
          <cx:pt idx="21334">37</cx:pt>
          <cx:pt idx="21335">37</cx:pt>
          <cx:pt idx="21336">37</cx:pt>
          <cx:pt idx="21337">37</cx:pt>
          <cx:pt idx="21338">37</cx:pt>
          <cx:pt idx="21339">37</cx:pt>
          <cx:pt idx="21340">22</cx:pt>
          <cx:pt idx="21341">22</cx:pt>
          <cx:pt idx="21342">22</cx:pt>
          <cx:pt idx="21343">22</cx:pt>
          <cx:pt idx="21344">22</cx:pt>
          <cx:pt idx="21345">34</cx:pt>
          <cx:pt idx="21346">34</cx:pt>
          <cx:pt idx="21347">34</cx:pt>
          <cx:pt idx="21348">34</cx:pt>
          <cx:pt idx="21349">34</cx:pt>
          <cx:pt idx="21350">34</cx:pt>
          <cx:pt idx="21351">34</cx:pt>
          <cx:pt idx="21352">34</cx:pt>
          <cx:pt idx="21353">34</cx:pt>
          <cx:pt idx="21354">34</cx:pt>
          <cx:pt idx="21355">35</cx:pt>
          <cx:pt idx="21356">35</cx:pt>
          <cx:pt idx="21357">35</cx:pt>
          <cx:pt idx="21358">67</cx:pt>
          <cx:pt idx="21359">67</cx:pt>
          <cx:pt idx="21360">67</cx:pt>
          <cx:pt idx="21361">67</cx:pt>
          <cx:pt idx="21362">67</cx:pt>
          <cx:pt idx="21363">67</cx:pt>
          <cx:pt idx="21364">67</cx:pt>
          <cx:pt idx="21365">67</cx:pt>
          <cx:pt idx="21366">67</cx:pt>
          <cx:pt idx="21367">27</cx:pt>
          <cx:pt idx="21368">27</cx:pt>
          <cx:pt idx="21369">27</cx:pt>
          <cx:pt idx="21370">27</cx:pt>
          <cx:pt idx="21371">27</cx:pt>
          <cx:pt idx="21372">61</cx:pt>
          <cx:pt idx="21373">61</cx:pt>
          <cx:pt idx="21374">61</cx:pt>
          <cx:pt idx="21375">61</cx:pt>
          <cx:pt idx="21376">61</cx:pt>
          <cx:pt idx="21377">61</cx:pt>
          <cx:pt idx="21378">19</cx:pt>
          <cx:pt idx="21379">19</cx:pt>
          <cx:pt idx="21380">19</cx:pt>
          <cx:pt idx="21381">19</cx:pt>
          <cx:pt idx="21382">19</cx:pt>
          <cx:pt idx="21383">19</cx:pt>
          <cx:pt idx="21384">19</cx:pt>
          <cx:pt idx="21385">19</cx:pt>
          <cx:pt idx="21386">19</cx:pt>
          <cx:pt idx="21387">19</cx:pt>
          <cx:pt idx="21388">40</cx:pt>
          <cx:pt idx="21389">40</cx:pt>
          <cx:pt idx="21390">40</cx:pt>
          <cx:pt idx="21391">40</cx:pt>
          <cx:pt idx="21392">40</cx:pt>
          <cx:pt idx="21393">20</cx:pt>
          <cx:pt idx="21394">61</cx:pt>
          <cx:pt idx="21395">61</cx:pt>
          <cx:pt idx="21396">61</cx:pt>
          <cx:pt idx="21397">61</cx:pt>
          <cx:pt idx="21398">34</cx:pt>
          <cx:pt idx="21399">34</cx:pt>
          <cx:pt idx="21400">34</cx:pt>
          <cx:pt idx="21401">34</cx:pt>
          <cx:pt idx="21402">34</cx:pt>
          <cx:pt idx="21403">34</cx:pt>
          <cx:pt idx="21404">34</cx:pt>
          <cx:pt idx="21405">34</cx:pt>
          <cx:pt idx="21406">34</cx:pt>
          <cx:pt idx="21407">34</cx:pt>
          <cx:pt idx="21408">33</cx:pt>
          <cx:pt idx="21409">33</cx:pt>
          <cx:pt idx="21410">33</cx:pt>
          <cx:pt idx="21411">33</cx:pt>
          <cx:pt idx="21412">33</cx:pt>
          <cx:pt idx="21413">33</cx:pt>
          <cx:pt idx="21414">53</cx:pt>
          <cx:pt idx="21415">53</cx:pt>
          <cx:pt idx="21416">52</cx:pt>
          <cx:pt idx="21417">52</cx:pt>
          <cx:pt idx="21418">52</cx:pt>
          <cx:pt idx="21419">52</cx:pt>
          <cx:pt idx="21420">52</cx:pt>
          <cx:pt idx="21421">52</cx:pt>
          <cx:pt idx="21422">52</cx:pt>
          <cx:pt idx="21423">52</cx:pt>
          <cx:pt idx="21424">52</cx:pt>
          <cx:pt idx="21425">50</cx:pt>
          <cx:pt idx="21426">50</cx:pt>
          <cx:pt idx="21427">50</cx:pt>
          <cx:pt idx="21428">50</cx:pt>
          <cx:pt idx="21429">50</cx:pt>
          <cx:pt idx="21430">50</cx:pt>
          <cx:pt idx="21431">50</cx:pt>
          <cx:pt idx="21432">39</cx:pt>
          <cx:pt idx="21433">39</cx:pt>
          <cx:pt idx="21434">39</cx:pt>
          <cx:pt idx="21435">39</cx:pt>
          <cx:pt idx="21436">39</cx:pt>
          <cx:pt idx="21437">39</cx:pt>
          <cx:pt idx="21438">39</cx:pt>
          <cx:pt idx="21439">39</cx:pt>
          <cx:pt idx="21440">19</cx:pt>
          <cx:pt idx="21441">19</cx:pt>
          <cx:pt idx="21442">19</cx:pt>
          <cx:pt idx="21443">19</cx:pt>
          <cx:pt idx="21444">35</cx:pt>
          <cx:pt idx="21445">35</cx:pt>
          <cx:pt idx="21446">35</cx:pt>
          <cx:pt idx="21447">35</cx:pt>
          <cx:pt idx="21448">35</cx:pt>
          <cx:pt idx="21449">35</cx:pt>
          <cx:pt idx="21450">35</cx:pt>
          <cx:pt idx="21451">35</cx:pt>
          <cx:pt idx="21452">46</cx:pt>
          <cx:pt idx="21453">46</cx:pt>
          <cx:pt idx="21454">46</cx:pt>
          <cx:pt idx="21455">46</cx:pt>
          <cx:pt idx="21456">51</cx:pt>
          <cx:pt idx="21457">62</cx:pt>
          <cx:pt idx="21458">62</cx:pt>
          <cx:pt idx="21459">62</cx:pt>
          <cx:pt idx="21460">62</cx:pt>
          <cx:pt idx="21461">62</cx:pt>
          <cx:pt idx="21462">62</cx:pt>
          <cx:pt idx="21463">62</cx:pt>
          <cx:pt idx="21464">62</cx:pt>
          <cx:pt idx="21465">62</cx:pt>
          <cx:pt idx="21466">62</cx:pt>
          <cx:pt idx="21467">63</cx:pt>
          <cx:pt idx="21468">63</cx:pt>
          <cx:pt idx="21469">63</cx:pt>
          <cx:pt idx="21470">63</cx:pt>
          <cx:pt idx="21471">63</cx:pt>
          <cx:pt idx="21472">63</cx:pt>
          <cx:pt idx="21473">63</cx:pt>
          <cx:pt idx="21474">63</cx:pt>
          <cx:pt idx="21475">51</cx:pt>
          <cx:pt idx="21476">51</cx:pt>
          <cx:pt idx="21477">51</cx:pt>
          <cx:pt idx="21478">51</cx:pt>
          <cx:pt idx="21479">51</cx:pt>
          <cx:pt idx="21480">51</cx:pt>
          <cx:pt idx="21481">51</cx:pt>
          <cx:pt idx="21482">51</cx:pt>
          <cx:pt idx="21483">51</cx:pt>
          <cx:pt idx="21484">51</cx:pt>
          <cx:pt idx="21485">66</cx:pt>
          <cx:pt idx="21486">66</cx:pt>
          <cx:pt idx="21487">66</cx:pt>
          <cx:pt idx="21488">60</cx:pt>
          <cx:pt idx="21489">60</cx:pt>
          <cx:pt idx="21490">54</cx:pt>
          <cx:pt idx="21491">54</cx:pt>
          <cx:pt idx="21492">54</cx:pt>
          <cx:pt idx="21493">54</cx:pt>
          <cx:pt idx="21494">54</cx:pt>
          <cx:pt idx="21495">54</cx:pt>
          <cx:pt idx="21496">54</cx:pt>
          <cx:pt idx="21497">54</cx:pt>
          <cx:pt idx="21498">59</cx:pt>
          <cx:pt idx="21499">59</cx:pt>
          <cx:pt idx="21500">69</cx:pt>
          <cx:pt idx="21501">69</cx:pt>
          <cx:pt idx="21502">69</cx:pt>
          <cx:pt idx="21503">26</cx:pt>
          <cx:pt idx="21504">26</cx:pt>
          <cx:pt idx="21505">26</cx:pt>
          <cx:pt idx="21506">53</cx:pt>
          <cx:pt idx="21507">53</cx:pt>
          <cx:pt idx="21508">53</cx:pt>
          <cx:pt idx="21509">53</cx:pt>
          <cx:pt idx="21510">53</cx:pt>
          <cx:pt idx="21511">53</cx:pt>
          <cx:pt idx="21512">53</cx:pt>
          <cx:pt idx="21513">53</cx:pt>
          <cx:pt idx="21514">53</cx:pt>
          <cx:pt idx="21515">53</cx:pt>
          <cx:pt idx="21516">44</cx:pt>
          <cx:pt idx="21517">44</cx:pt>
          <cx:pt idx="21518">44</cx:pt>
          <cx:pt idx="21519">44</cx:pt>
          <cx:pt idx="21520">44</cx:pt>
          <cx:pt idx="21521">44</cx:pt>
          <cx:pt idx="21522">44</cx:pt>
          <cx:pt idx="21523">44</cx:pt>
          <cx:pt idx="21524">21</cx:pt>
          <cx:pt idx="21525">21</cx:pt>
          <cx:pt idx="21526">69</cx:pt>
          <cx:pt idx="21527">67</cx:pt>
          <cx:pt idx="21528">67</cx:pt>
          <cx:pt idx="21529">67</cx:pt>
          <cx:pt idx="21530">67</cx:pt>
          <cx:pt idx="21531">67</cx:pt>
          <cx:pt idx="21532">60</cx:pt>
          <cx:pt idx="21533">60</cx:pt>
          <cx:pt idx="21534">60</cx:pt>
          <cx:pt idx="21535">60</cx:pt>
          <cx:pt idx="21536">60</cx:pt>
          <cx:pt idx="21537">60</cx:pt>
          <cx:pt idx="21538">60</cx:pt>
          <cx:pt idx="21539">60</cx:pt>
          <cx:pt idx="21540">60</cx:pt>
          <cx:pt idx="21541">60</cx:pt>
          <cx:pt idx="21542">40</cx:pt>
          <cx:pt idx="21543">40</cx:pt>
          <cx:pt idx="21544">47</cx:pt>
          <cx:pt idx="21545">47</cx:pt>
          <cx:pt idx="21546">47</cx:pt>
          <cx:pt idx="21547">47</cx:pt>
          <cx:pt idx="21548">47</cx:pt>
          <cx:pt idx="21549">26</cx:pt>
          <cx:pt idx="21550">26</cx:pt>
          <cx:pt idx="21551">26</cx:pt>
          <cx:pt idx="21552">26</cx:pt>
          <cx:pt idx="21553">26</cx:pt>
          <cx:pt idx="21554">26</cx:pt>
          <cx:pt idx="21555">30</cx:pt>
          <cx:pt idx="21556">68</cx:pt>
          <cx:pt idx="21557">68</cx:pt>
          <cx:pt idx="21558">68</cx:pt>
          <cx:pt idx="21559">68</cx:pt>
          <cx:pt idx="21560">68</cx:pt>
          <cx:pt idx="21561">68</cx:pt>
          <cx:pt idx="21562">43</cx:pt>
          <cx:pt idx="21563">43</cx:pt>
          <cx:pt idx="21564">43</cx:pt>
          <cx:pt idx="21565">43</cx:pt>
          <cx:pt idx="21566">43</cx:pt>
          <cx:pt idx="21567">67</cx:pt>
          <cx:pt idx="21568">67</cx:pt>
          <cx:pt idx="21569">43</cx:pt>
          <cx:pt idx="21570">43</cx:pt>
          <cx:pt idx="21571">43</cx:pt>
          <cx:pt idx="21572">47</cx:pt>
          <cx:pt idx="21573">47</cx:pt>
          <cx:pt idx="21574">47</cx:pt>
          <cx:pt idx="21575">47</cx:pt>
          <cx:pt idx="21576">47</cx:pt>
          <cx:pt idx="21577">47</cx:pt>
          <cx:pt idx="21578">70</cx:pt>
          <cx:pt idx="21579">70</cx:pt>
          <cx:pt idx="21580">70</cx:pt>
          <cx:pt idx="21581">70</cx:pt>
          <cx:pt idx="21582">70</cx:pt>
          <cx:pt idx="21583">70</cx:pt>
          <cx:pt idx="21584">70</cx:pt>
          <cx:pt idx="21585">70</cx:pt>
          <cx:pt idx="21586">63</cx:pt>
          <cx:pt idx="21587">63</cx:pt>
          <cx:pt idx="21588">63</cx:pt>
          <cx:pt idx="21589">63</cx:pt>
          <cx:pt idx="21590">63</cx:pt>
          <cx:pt idx="21591">63</cx:pt>
          <cx:pt idx="21592">63</cx:pt>
          <cx:pt idx="21593">63</cx:pt>
          <cx:pt idx="21594">63</cx:pt>
          <cx:pt idx="21595">63</cx:pt>
          <cx:pt idx="21596">25</cx:pt>
          <cx:pt idx="21597">25</cx:pt>
          <cx:pt idx="21598">25</cx:pt>
          <cx:pt idx="21599">25</cx:pt>
          <cx:pt idx="21600">25</cx:pt>
          <cx:pt idx="21601">25</cx:pt>
          <cx:pt idx="21602">25</cx:pt>
          <cx:pt idx="21603">25</cx:pt>
          <cx:pt idx="21604">37</cx:pt>
          <cx:pt idx="21605">37</cx:pt>
          <cx:pt idx="21606">37</cx:pt>
          <cx:pt idx="21607">37</cx:pt>
          <cx:pt idx="21608">37</cx:pt>
          <cx:pt idx="21609">37</cx:pt>
          <cx:pt idx="21610">37</cx:pt>
          <cx:pt idx="21611">37</cx:pt>
          <cx:pt idx="21612">37</cx:pt>
          <cx:pt idx="21613">28</cx:pt>
          <cx:pt idx="21614">28</cx:pt>
          <cx:pt idx="21615">28</cx:pt>
          <cx:pt idx="21616">28</cx:pt>
          <cx:pt idx="21617">28</cx:pt>
          <cx:pt idx="21618">28</cx:pt>
          <cx:pt idx="21619">37</cx:pt>
          <cx:pt idx="21620">37</cx:pt>
          <cx:pt idx="21621">37</cx:pt>
          <cx:pt idx="21622">37</cx:pt>
          <cx:pt idx="21623">37</cx:pt>
          <cx:pt idx="21624">47</cx:pt>
          <cx:pt idx="21625">47</cx:pt>
          <cx:pt idx="21626">47</cx:pt>
          <cx:pt idx="21627">47</cx:pt>
          <cx:pt idx="21628">47</cx:pt>
          <cx:pt idx="21629">47</cx:pt>
          <cx:pt idx="21630">47</cx:pt>
          <cx:pt idx="21631">47</cx:pt>
          <cx:pt idx="21632">47</cx:pt>
          <cx:pt idx="21633">35</cx:pt>
          <cx:pt idx="21634">35</cx:pt>
          <cx:pt idx="21635">66</cx:pt>
          <cx:pt idx="21636">66</cx:pt>
          <cx:pt idx="21637">66</cx:pt>
          <cx:pt idx="21638">66</cx:pt>
          <cx:pt idx="21639">66</cx:pt>
          <cx:pt idx="21640">66</cx:pt>
          <cx:pt idx="21641">66</cx:pt>
          <cx:pt idx="21642">66</cx:pt>
          <cx:pt idx="21643">30</cx:pt>
          <cx:pt idx="21644">30</cx:pt>
          <cx:pt idx="21645">33</cx:pt>
          <cx:pt idx="21646">35</cx:pt>
          <cx:pt idx="21647">35</cx:pt>
          <cx:pt idx="21648">35</cx:pt>
          <cx:pt idx="21649">35</cx:pt>
          <cx:pt idx="21650">35</cx:pt>
          <cx:pt idx="21651">35</cx:pt>
          <cx:pt idx="21652">35</cx:pt>
          <cx:pt idx="21653">44</cx:pt>
          <cx:pt idx="21654">44</cx:pt>
          <cx:pt idx="21655">44</cx:pt>
          <cx:pt idx="21656">19</cx:pt>
          <cx:pt idx="21657">19</cx:pt>
          <cx:pt idx="21658">19</cx:pt>
          <cx:pt idx="21659">19</cx:pt>
          <cx:pt idx="21660">19</cx:pt>
          <cx:pt idx="21661">19</cx:pt>
          <cx:pt idx="21662">45</cx:pt>
          <cx:pt idx="21663">45</cx:pt>
          <cx:pt idx="21664">45</cx:pt>
          <cx:pt idx="21665">45</cx:pt>
          <cx:pt idx="21666">45</cx:pt>
          <cx:pt idx="21667">19</cx:pt>
          <cx:pt idx="21668">69</cx:pt>
          <cx:pt idx="21669">69</cx:pt>
          <cx:pt idx="21670">69</cx:pt>
          <cx:pt idx="21671">69</cx:pt>
          <cx:pt idx="21672">69</cx:pt>
          <cx:pt idx="21673">69</cx:pt>
          <cx:pt idx="21674">69</cx:pt>
          <cx:pt idx="21675">69</cx:pt>
          <cx:pt idx="21676">69</cx:pt>
          <cx:pt idx="21677">35</cx:pt>
          <cx:pt idx="21678">35</cx:pt>
          <cx:pt idx="21679">32</cx:pt>
          <cx:pt idx="21680">32</cx:pt>
          <cx:pt idx="21681">32</cx:pt>
          <cx:pt idx="21682">32</cx:pt>
          <cx:pt idx="21683">32</cx:pt>
          <cx:pt idx="21684">32</cx:pt>
          <cx:pt idx="21685">32</cx:pt>
          <cx:pt idx="21686">34</cx:pt>
          <cx:pt idx="21687">34</cx:pt>
          <cx:pt idx="21688">34</cx:pt>
          <cx:pt idx="21689">34</cx:pt>
          <cx:pt idx="21690">34</cx:pt>
          <cx:pt idx="21691">53</cx:pt>
          <cx:pt idx="21692">53</cx:pt>
          <cx:pt idx="21693">53</cx:pt>
          <cx:pt idx="21694">23</cx:pt>
          <cx:pt idx="21695">23</cx:pt>
          <cx:pt idx="21696">23</cx:pt>
          <cx:pt idx="21697">23</cx:pt>
          <cx:pt idx="21698">23</cx:pt>
          <cx:pt idx="21699">63</cx:pt>
          <cx:pt idx="21700">37</cx:pt>
          <cx:pt idx="21701">37</cx:pt>
          <cx:pt idx="21702">37</cx:pt>
          <cx:pt idx="21703">37</cx:pt>
          <cx:pt idx="21704">66</cx:pt>
          <cx:pt idx="21705">66</cx:pt>
          <cx:pt idx="21706">66</cx:pt>
          <cx:pt idx="21707">66</cx:pt>
          <cx:pt idx="21708">66</cx:pt>
          <cx:pt idx="21709">42</cx:pt>
          <cx:pt idx="21710">42</cx:pt>
          <cx:pt idx="21711">42</cx:pt>
          <cx:pt idx="21712">42</cx:pt>
          <cx:pt idx="21713">42</cx:pt>
          <cx:pt idx="21714">42</cx:pt>
          <cx:pt idx="21715">31</cx:pt>
          <cx:pt idx="21716">31</cx:pt>
          <cx:pt idx="21717">31</cx:pt>
          <cx:pt idx="21718">58</cx:pt>
          <cx:pt idx="21719">58</cx:pt>
          <cx:pt idx="21720">58</cx:pt>
          <cx:pt idx="21721">58</cx:pt>
          <cx:pt idx="21722">58</cx:pt>
          <cx:pt idx="21723">58</cx:pt>
          <cx:pt idx="21724">58</cx:pt>
          <cx:pt idx="21725">58</cx:pt>
          <cx:pt idx="21726">58</cx:pt>
          <cx:pt idx="21727">58</cx:pt>
          <cx:pt idx="21728">69</cx:pt>
          <cx:pt idx="21729">69</cx:pt>
          <cx:pt idx="21730">69</cx:pt>
          <cx:pt idx="21731">69</cx:pt>
          <cx:pt idx="21732">69</cx:pt>
          <cx:pt idx="21733">69</cx:pt>
          <cx:pt idx="21734">69</cx:pt>
          <cx:pt idx="21735">69</cx:pt>
          <cx:pt idx="21736">69</cx:pt>
          <cx:pt idx="21737">39</cx:pt>
          <cx:pt idx="21738">39</cx:pt>
          <cx:pt idx="21739">39</cx:pt>
          <cx:pt idx="21740">39</cx:pt>
          <cx:pt idx="21741">39</cx:pt>
          <cx:pt idx="21742">39</cx:pt>
          <cx:pt idx="21743">60</cx:pt>
          <cx:pt idx="21744">65</cx:pt>
          <cx:pt idx="21745">65</cx:pt>
          <cx:pt idx="21746">65</cx:pt>
          <cx:pt idx="21747">65</cx:pt>
          <cx:pt idx="21748">65</cx:pt>
          <cx:pt idx="21749">65</cx:pt>
          <cx:pt idx="21750">65</cx:pt>
          <cx:pt idx="21751">30</cx:pt>
          <cx:pt idx="21752">30</cx:pt>
          <cx:pt idx="21753">30</cx:pt>
          <cx:pt idx="21754">30</cx:pt>
          <cx:pt idx="21755">30</cx:pt>
          <cx:pt idx="21756">30</cx:pt>
          <cx:pt idx="21757">30</cx:pt>
          <cx:pt idx="21758">61</cx:pt>
          <cx:pt idx="21759">61</cx:pt>
          <cx:pt idx="21760">61</cx:pt>
          <cx:pt idx="21761">61</cx:pt>
          <cx:pt idx="21762">61</cx:pt>
          <cx:pt idx="21763">61</cx:pt>
          <cx:pt idx="21764">61</cx:pt>
          <cx:pt idx="21765">61</cx:pt>
          <cx:pt idx="21766">61</cx:pt>
          <cx:pt idx="21767">64</cx:pt>
          <cx:pt idx="21768">33</cx:pt>
          <cx:pt idx="21769">33</cx:pt>
          <cx:pt idx="21770">33</cx:pt>
          <cx:pt idx="21771">33</cx:pt>
          <cx:pt idx="21772">33</cx:pt>
          <cx:pt idx="21773">33</cx:pt>
          <cx:pt idx="21774">33</cx:pt>
          <cx:pt idx="21775">33</cx:pt>
          <cx:pt idx="21776">35</cx:pt>
          <cx:pt idx="21777">35</cx:pt>
          <cx:pt idx="21778">35</cx:pt>
          <cx:pt idx="21779">35</cx:pt>
          <cx:pt idx="21780">35</cx:pt>
          <cx:pt idx="21781">35</cx:pt>
          <cx:pt idx="21782">35</cx:pt>
          <cx:pt idx="21783">35</cx:pt>
          <cx:pt idx="21784">30</cx:pt>
          <cx:pt idx="21785">27</cx:pt>
          <cx:pt idx="21786">27</cx:pt>
          <cx:pt idx="21787">27</cx:pt>
          <cx:pt idx="21788">27</cx:pt>
          <cx:pt idx="21789">58</cx:pt>
          <cx:pt idx="21790">58</cx:pt>
          <cx:pt idx="21791">58</cx:pt>
          <cx:pt idx="21792">58</cx:pt>
          <cx:pt idx="21793">58</cx:pt>
          <cx:pt idx="21794">58</cx:pt>
          <cx:pt idx="21795">58</cx:pt>
          <cx:pt idx="21796">67</cx:pt>
          <cx:pt idx="21797">67</cx:pt>
          <cx:pt idx="21798">67</cx:pt>
          <cx:pt idx="21799">67</cx:pt>
          <cx:pt idx="21800">67</cx:pt>
          <cx:pt idx="21801">67</cx:pt>
          <cx:pt idx="21802">67</cx:pt>
          <cx:pt idx="21803">67</cx:pt>
          <cx:pt idx="21804">67</cx:pt>
          <cx:pt idx="21805">40</cx:pt>
          <cx:pt idx="21806">40</cx:pt>
          <cx:pt idx="21807">40</cx:pt>
          <cx:pt idx="21808">40</cx:pt>
          <cx:pt idx="21809">40</cx:pt>
          <cx:pt idx="21810">40</cx:pt>
          <cx:pt idx="21811">40</cx:pt>
          <cx:pt idx="21812">40</cx:pt>
          <cx:pt idx="21813">40</cx:pt>
          <cx:pt idx="21814">40</cx:pt>
          <cx:pt idx="21815">54</cx:pt>
          <cx:pt idx="21816">54</cx:pt>
          <cx:pt idx="21817">54</cx:pt>
          <cx:pt idx="21818">54</cx:pt>
          <cx:pt idx="21819">54</cx:pt>
          <cx:pt idx="21820">54</cx:pt>
          <cx:pt idx="21821">54</cx:pt>
          <cx:pt idx="21822">35</cx:pt>
          <cx:pt idx="21823">35</cx:pt>
          <cx:pt idx="21824">35</cx:pt>
          <cx:pt idx="21825">59</cx:pt>
          <cx:pt idx="21826">59</cx:pt>
          <cx:pt idx="21827">59</cx:pt>
          <cx:pt idx="21828">26</cx:pt>
          <cx:pt idx="21829">26</cx:pt>
          <cx:pt idx="21830">26</cx:pt>
          <cx:pt idx="21831">26</cx:pt>
          <cx:pt idx="21832">26</cx:pt>
          <cx:pt idx="21833">29</cx:pt>
          <cx:pt idx="21834">29</cx:pt>
          <cx:pt idx="21835">29</cx:pt>
          <cx:pt idx="21836">29</cx:pt>
          <cx:pt idx="21837">21</cx:pt>
          <cx:pt idx="21838">21</cx:pt>
          <cx:pt idx="21839">21</cx:pt>
          <cx:pt idx="21840">21</cx:pt>
          <cx:pt idx="21841">21</cx:pt>
          <cx:pt idx="21842">67</cx:pt>
          <cx:pt idx="21843">67</cx:pt>
          <cx:pt idx="21844">42</cx:pt>
          <cx:pt idx="21845">42</cx:pt>
          <cx:pt idx="21846">42</cx:pt>
          <cx:pt idx="21847">42</cx:pt>
          <cx:pt idx="21848">42</cx:pt>
          <cx:pt idx="21849">42</cx:pt>
          <cx:pt idx="21850">31</cx:pt>
          <cx:pt idx="21851">31</cx:pt>
          <cx:pt idx="21852">31</cx:pt>
          <cx:pt idx="21853">31</cx:pt>
          <cx:pt idx="21854">31</cx:pt>
          <cx:pt idx="21855">31</cx:pt>
          <cx:pt idx="21856">31</cx:pt>
          <cx:pt idx="21857">31</cx:pt>
          <cx:pt idx="21858">31</cx:pt>
          <cx:pt idx="21859">31</cx:pt>
          <cx:pt idx="21860">30</cx:pt>
          <cx:pt idx="21861">67</cx:pt>
          <cx:pt idx="21862">67</cx:pt>
          <cx:pt idx="21863">57</cx:pt>
          <cx:pt idx="21864">57</cx:pt>
          <cx:pt idx="21865">64</cx:pt>
          <cx:pt idx="21866">64</cx:pt>
          <cx:pt idx="21867">64</cx:pt>
          <cx:pt idx="21868">64</cx:pt>
          <cx:pt idx="21869">64</cx:pt>
          <cx:pt idx="21870">64</cx:pt>
          <cx:pt idx="21871">28</cx:pt>
          <cx:pt idx="21872">28</cx:pt>
          <cx:pt idx="21873">28</cx:pt>
          <cx:pt idx="21874">28</cx:pt>
          <cx:pt idx="21875">28</cx:pt>
          <cx:pt idx="21876">28</cx:pt>
          <cx:pt idx="21877">28</cx:pt>
          <cx:pt idx="21878">28</cx:pt>
          <cx:pt idx="21879">28</cx:pt>
          <cx:pt idx="21880">61</cx:pt>
          <cx:pt idx="21881">52</cx:pt>
          <cx:pt idx="21882">52</cx:pt>
          <cx:pt idx="21883">52</cx:pt>
          <cx:pt idx="21884">22</cx:pt>
          <cx:pt idx="21885">22</cx:pt>
          <cx:pt idx="21886">22</cx:pt>
          <cx:pt idx="21887">55</cx:pt>
          <cx:pt idx="21888">55</cx:pt>
          <cx:pt idx="21889">55</cx:pt>
          <cx:pt idx="21890">55</cx:pt>
          <cx:pt idx="21891">55</cx:pt>
          <cx:pt idx="21892">55</cx:pt>
          <cx:pt idx="21893">55</cx:pt>
          <cx:pt idx="21894">60</cx:pt>
          <cx:pt idx="21895">60</cx:pt>
          <cx:pt idx="21896">60</cx:pt>
          <cx:pt idx="21897">18</cx:pt>
          <cx:pt idx="21898">18</cx:pt>
          <cx:pt idx="21899">18</cx:pt>
          <cx:pt idx="21900">18</cx:pt>
          <cx:pt idx="21901">18</cx:pt>
          <cx:pt idx="21902">18</cx:pt>
          <cx:pt idx="21903">18</cx:pt>
          <cx:pt idx="21904">18</cx:pt>
          <cx:pt idx="21905">18</cx:pt>
          <cx:pt idx="21906">34</cx:pt>
          <cx:pt idx="21907">34</cx:pt>
          <cx:pt idx="21908">34</cx:pt>
          <cx:pt idx="21909">34</cx:pt>
          <cx:pt idx="21910">34</cx:pt>
          <cx:pt idx="21911">34</cx:pt>
          <cx:pt idx="21912">34</cx:pt>
          <cx:pt idx="21913">34</cx:pt>
          <cx:pt idx="21914">19</cx:pt>
          <cx:pt idx="21915">67</cx:pt>
          <cx:pt idx="21916">67</cx:pt>
          <cx:pt idx="21917">67</cx:pt>
          <cx:pt idx="21918">67</cx:pt>
          <cx:pt idx="21919">67</cx:pt>
          <cx:pt idx="21920">67</cx:pt>
          <cx:pt idx="21921">67</cx:pt>
          <cx:pt idx="21922">67</cx:pt>
          <cx:pt idx="21923">67</cx:pt>
          <cx:pt idx="21924">67</cx:pt>
          <cx:pt idx="21925">28</cx:pt>
          <cx:pt idx="21926">28</cx:pt>
          <cx:pt idx="21927">28</cx:pt>
          <cx:pt idx="21928">28</cx:pt>
          <cx:pt idx="21929">64</cx:pt>
          <cx:pt idx="21930">38</cx:pt>
          <cx:pt idx="21931">38</cx:pt>
          <cx:pt idx="21932">38</cx:pt>
          <cx:pt idx="21933">38</cx:pt>
          <cx:pt idx="21934">68</cx:pt>
          <cx:pt idx="21935">68</cx:pt>
          <cx:pt idx="21936">68</cx:pt>
          <cx:pt idx="21937">68</cx:pt>
          <cx:pt idx="21938">57</cx:pt>
          <cx:pt idx="21939">57</cx:pt>
          <cx:pt idx="21940">57</cx:pt>
          <cx:pt idx="21941">29</cx:pt>
          <cx:pt idx="21942">29</cx:pt>
          <cx:pt idx="21943">53</cx:pt>
          <cx:pt idx="21944">53</cx:pt>
          <cx:pt idx="21945">53</cx:pt>
          <cx:pt idx="21946">53</cx:pt>
          <cx:pt idx="21947">53</cx:pt>
          <cx:pt idx="21948">53</cx:pt>
          <cx:pt idx="21949">53</cx:pt>
          <cx:pt idx="21950">53</cx:pt>
          <cx:pt idx="21951">53</cx:pt>
          <cx:pt idx="21952">53</cx:pt>
          <cx:pt idx="21953">56</cx:pt>
          <cx:pt idx="21954">56</cx:pt>
          <cx:pt idx="21955">56</cx:pt>
          <cx:pt idx="21956">56</cx:pt>
          <cx:pt idx="21957">56</cx:pt>
          <cx:pt idx="21958">56</cx:pt>
          <cx:pt idx="21959">56</cx:pt>
          <cx:pt idx="21960">56</cx:pt>
          <cx:pt idx="21961">56</cx:pt>
          <cx:pt idx="21962">56</cx:pt>
          <cx:pt idx="21963">44</cx:pt>
          <cx:pt idx="21964">44</cx:pt>
          <cx:pt idx="21965">44</cx:pt>
          <cx:pt idx="21966">44</cx:pt>
          <cx:pt idx="21967">44</cx:pt>
          <cx:pt idx="21968">44</cx:pt>
          <cx:pt idx="21969">46</cx:pt>
          <cx:pt idx="21970">46</cx:pt>
          <cx:pt idx="21971">46</cx:pt>
          <cx:pt idx="21972">46</cx:pt>
          <cx:pt idx="21973">51</cx:pt>
          <cx:pt idx="21974">69</cx:pt>
          <cx:pt idx="21975">69</cx:pt>
          <cx:pt idx="21976">69</cx:pt>
          <cx:pt idx="21977">69</cx:pt>
          <cx:pt idx="21978">41</cx:pt>
          <cx:pt idx="21979">41</cx:pt>
          <cx:pt idx="21980">27</cx:pt>
          <cx:pt idx="21981">27</cx:pt>
          <cx:pt idx="21982">27</cx:pt>
          <cx:pt idx="21983">38</cx:pt>
          <cx:pt idx="21984">22</cx:pt>
          <cx:pt idx="21985">22</cx:pt>
          <cx:pt idx="21986">22</cx:pt>
          <cx:pt idx="21987">22</cx:pt>
          <cx:pt idx="21988">67</cx:pt>
          <cx:pt idx="21989">43</cx:pt>
          <cx:pt idx="21990">43</cx:pt>
          <cx:pt idx="21991">43</cx:pt>
          <cx:pt idx="21992">43</cx:pt>
          <cx:pt idx="21993">43</cx:pt>
          <cx:pt idx="21994">45</cx:pt>
          <cx:pt idx="21995">45</cx:pt>
          <cx:pt idx="21996">45</cx:pt>
          <cx:pt idx="21997">45</cx:pt>
          <cx:pt idx="21998">45</cx:pt>
          <cx:pt idx="21999">45</cx:pt>
          <cx:pt idx="22000">45</cx:pt>
          <cx:pt idx="22001">45</cx:pt>
          <cx:pt idx="22002">21</cx:pt>
          <cx:pt idx="22003">21</cx:pt>
          <cx:pt idx="22004">21</cx:pt>
          <cx:pt idx="22005">21</cx:pt>
          <cx:pt idx="22006">60</cx:pt>
          <cx:pt idx="22007">60</cx:pt>
          <cx:pt idx="22008">44</cx:pt>
          <cx:pt idx="22009">44</cx:pt>
          <cx:pt idx="22010">44</cx:pt>
          <cx:pt idx="22011">44</cx:pt>
          <cx:pt idx="22012">44</cx:pt>
          <cx:pt idx="22013">44</cx:pt>
          <cx:pt idx="22014">34</cx:pt>
          <cx:pt idx="22015">34</cx:pt>
          <cx:pt idx="22016">34</cx:pt>
          <cx:pt idx="22017">27</cx:pt>
          <cx:pt idx="22018">27</cx:pt>
          <cx:pt idx="22019">27</cx:pt>
          <cx:pt idx="22020">27</cx:pt>
          <cx:pt idx="22021">27</cx:pt>
          <cx:pt idx="22022">27</cx:pt>
          <cx:pt idx="22023">27</cx:pt>
          <cx:pt idx="22024">27</cx:pt>
          <cx:pt idx="22025">22</cx:pt>
          <cx:pt idx="22026">22</cx:pt>
          <cx:pt idx="22027">70</cx:pt>
          <cx:pt idx="22028">70</cx:pt>
          <cx:pt idx="22029">70</cx:pt>
          <cx:pt idx="22030">70</cx:pt>
          <cx:pt idx="22031">70</cx:pt>
          <cx:pt idx="22032">70</cx:pt>
          <cx:pt idx="22033">70</cx:pt>
          <cx:pt idx="22034">70</cx:pt>
          <cx:pt idx="22035">70</cx:pt>
          <cx:pt idx="22036">70</cx:pt>
          <cx:pt idx="22037">55</cx:pt>
          <cx:pt idx="22038">55</cx:pt>
          <cx:pt idx="22039">55</cx:pt>
          <cx:pt idx="22040">55</cx:pt>
          <cx:pt idx="22041">55</cx:pt>
          <cx:pt idx="22042">55</cx:pt>
          <cx:pt idx="22043">55</cx:pt>
          <cx:pt idx="22044">55</cx:pt>
          <cx:pt idx="22045">55</cx:pt>
          <cx:pt idx="22046">23</cx:pt>
          <cx:pt idx="22047">28</cx:pt>
          <cx:pt idx="22048">28</cx:pt>
          <cx:pt idx="22049">28</cx:pt>
          <cx:pt idx="22050">28</cx:pt>
          <cx:pt idx="22051">28</cx:pt>
          <cx:pt idx="22052">28</cx:pt>
          <cx:pt idx="22053">28</cx:pt>
          <cx:pt idx="22054">28</cx:pt>
          <cx:pt idx="22055">28</cx:pt>
          <cx:pt idx="22056">28</cx:pt>
          <cx:pt idx="22057">50</cx:pt>
          <cx:pt idx="22058">50</cx:pt>
          <cx:pt idx="22059">30</cx:pt>
          <cx:pt idx="22060">30</cx:pt>
          <cx:pt idx="22061">30</cx:pt>
          <cx:pt idx="22062">30</cx:pt>
          <cx:pt idx="22063">30</cx:pt>
          <cx:pt idx="22064">30</cx:pt>
          <cx:pt idx="22065">30</cx:pt>
          <cx:pt idx="22066">57</cx:pt>
          <cx:pt idx="22067">57</cx:pt>
          <cx:pt idx="22068">57</cx:pt>
          <cx:pt idx="22069">57</cx:pt>
          <cx:pt idx="22070">57</cx:pt>
          <cx:pt idx="22071">49</cx:pt>
          <cx:pt idx="22072">49</cx:pt>
          <cx:pt idx="22073">49</cx:pt>
          <cx:pt idx="22074">49</cx:pt>
          <cx:pt idx="22075">49</cx:pt>
          <cx:pt idx="22076">49</cx:pt>
          <cx:pt idx="22077">49</cx:pt>
          <cx:pt idx="22078">49</cx:pt>
          <cx:pt idx="22079">28</cx:pt>
          <cx:pt idx="22080">28</cx:pt>
          <cx:pt idx="22081">28</cx:pt>
          <cx:pt idx="22082">28</cx:pt>
          <cx:pt idx="22083">28</cx:pt>
          <cx:pt idx="22084">34</cx:pt>
          <cx:pt idx="22085">34</cx:pt>
          <cx:pt idx="22086">34</cx:pt>
          <cx:pt idx="22087">34</cx:pt>
          <cx:pt idx="22088">34</cx:pt>
          <cx:pt idx="22089">31</cx:pt>
          <cx:pt idx="22090">31</cx:pt>
          <cx:pt idx="22091">31</cx:pt>
          <cx:pt idx="22092">31</cx:pt>
          <cx:pt idx="22093">31</cx:pt>
          <cx:pt idx="22094">31</cx:pt>
          <cx:pt idx="22095">31</cx:pt>
          <cx:pt idx="22096">31</cx:pt>
          <cx:pt idx="22097">31</cx:pt>
          <cx:pt idx="22098">37</cx:pt>
          <cx:pt idx="22099">37</cx:pt>
          <cx:pt idx="22100">37</cx:pt>
          <cx:pt idx="22101">37</cx:pt>
          <cx:pt idx="22102">37</cx:pt>
          <cx:pt idx="22103">37</cx:pt>
          <cx:pt idx="22104">37</cx:pt>
          <cx:pt idx="22105">57</cx:pt>
          <cx:pt idx="22106">57</cx:pt>
          <cx:pt idx="22107">57</cx:pt>
          <cx:pt idx="22108">57</cx:pt>
          <cx:pt idx="22109">57</cx:pt>
          <cx:pt idx="22110">57</cx:pt>
          <cx:pt idx="22111">57</cx:pt>
          <cx:pt idx="22112">57</cx:pt>
          <cx:pt idx="22113">57</cx:pt>
          <cx:pt idx="22114">57</cx:pt>
          <cx:pt idx="22115">33</cx:pt>
          <cx:pt idx="22116">33</cx:pt>
          <cx:pt idx="22117">33</cx:pt>
          <cx:pt idx="22118">33</cx:pt>
          <cx:pt idx="22119">33</cx:pt>
          <cx:pt idx="22120">21</cx:pt>
          <cx:pt idx="22121">21</cx:pt>
          <cx:pt idx="22122">21</cx:pt>
          <cx:pt idx="22123">21</cx:pt>
          <cx:pt idx="22124">21</cx:pt>
          <cx:pt idx="22125">21</cx:pt>
          <cx:pt idx="22126">21</cx:pt>
          <cx:pt idx="22127">21</cx:pt>
          <cx:pt idx="22128">21</cx:pt>
          <cx:pt idx="22129">21</cx:pt>
          <cx:pt idx="22130">30</cx:pt>
          <cx:pt idx="22131">30</cx:pt>
          <cx:pt idx="22132">30</cx:pt>
          <cx:pt idx="22133">30</cx:pt>
          <cx:pt idx="22134">30</cx:pt>
          <cx:pt idx="22135">30</cx:pt>
          <cx:pt idx="22136">30</cx:pt>
          <cx:pt idx="22137">48</cx:pt>
          <cx:pt idx="22138">48</cx:pt>
          <cx:pt idx="22139">60</cx:pt>
          <cx:pt idx="22140">27</cx:pt>
          <cx:pt idx="22141">27</cx:pt>
          <cx:pt idx="22142">27</cx:pt>
          <cx:pt idx="22143">27</cx:pt>
          <cx:pt idx="22144">27</cx:pt>
          <cx:pt idx="22145">27</cx:pt>
          <cx:pt idx="22146">27</cx:pt>
          <cx:pt idx="22147">33</cx:pt>
          <cx:pt idx="22148">33</cx:pt>
          <cx:pt idx="22149">33</cx:pt>
          <cx:pt idx="22150">33</cx:pt>
          <cx:pt idx="22151">33</cx:pt>
          <cx:pt idx="22152">33</cx:pt>
          <cx:pt idx="22153">33</cx:pt>
          <cx:pt idx="22154">33</cx:pt>
          <cx:pt idx="22155">33</cx:pt>
          <cx:pt idx="22156">33</cx:pt>
          <cx:pt idx="22157">68</cx:pt>
          <cx:pt idx="22158">68</cx:pt>
          <cx:pt idx="22159">68</cx:pt>
          <cx:pt idx="22160">68</cx:pt>
          <cx:pt idx="22161">68</cx:pt>
          <cx:pt idx="22162">68</cx:pt>
          <cx:pt idx="22163">68</cx:pt>
          <cx:pt idx="22164">68</cx:pt>
          <cx:pt idx="22165">68</cx:pt>
          <cx:pt idx="22166">68</cx:pt>
          <cx:pt idx="22167">45</cx:pt>
          <cx:pt idx="22168">45</cx:pt>
          <cx:pt idx="22169">45</cx:pt>
          <cx:pt idx="22170">43</cx:pt>
          <cx:pt idx="22171">43</cx:pt>
          <cx:pt idx="22172">62</cx:pt>
          <cx:pt idx="22173">62</cx:pt>
          <cx:pt idx="22174">62</cx:pt>
          <cx:pt idx="22175">62</cx:pt>
          <cx:pt idx="22176">62</cx:pt>
          <cx:pt idx="22177">62</cx:pt>
          <cx:pt idx="22178">62</cx:pt>
          <cx:pt idx="22179">62</cx:pt>
          <cx:pt idx="22180">62</cx:pt>
          <cx:pt idx="22181">33</cx:pt>
          <cx:pt idx="22182">33</cx:pt>
          <cx:pt idx="22183">33</cx:pt>
          <cx:pt idx="22184">33</cx:pt>
          <cx:pt idx="22185">33</cx:pt>
          <cx:pt idx="22186">33</cx:pt>
          <cx:pt idx="22187">33</cx:pt>
          <cx:pt idx="22188">33</cx:pt>
          <cx:pt idx="22189">33</cx:pt>
          <cx:pt idx="22190">33</cx:pt>
          <cx:pt idx="22191">20</cx:pt>
          <cx:pt idx="22192">20</cx:pt>
          <cx:pt idx="22193">20</cx:pt>
          <cx:pt idx="22194">20</cx:pt>
          <cx:pt idx="22195">20</cx:pt>
          <cx:pt idx="22196">20</cx:pt>
          <cx:pt idx="22197">20</cx:pt>
          <cx:pt idx="22198">43</cx:pt>
          <cx:pt idx="22199">43</cx:pt>
          <cx:pt idx="22200">43</cx:pt>
          <cx:pt idx="22201">43</cx:pt>
          <cx:pt idx="22202">43</cx:pt>
          <cx:pt idx="22203">61</cx:pt>
          <cx:pt idx="22204">61</cx:pt>
          <cx:pt idx="22205">61</cx:pt>
          <cx:pt idx="22206">61</cx:pt>
          <cx:pt idx="22207">61</cx:pt>
          <cx:pt idx="22208">61</cx:pt>
          <cx:pt idx="22209">61</cx:pt>
          <cx:pt idx="22210">61</cx:pt>
          <cx:pt idx="22211">61</cx:pt>
          <cx:pt idx="22212">61</cx:pt>
          <cx:pt idx="22213">59</cx:pt>
          <cx:pt idx="22214">59</cx:pt>
          <cx:pt idx="22215">59</cx:pt>
          <cx:pt idx="22216">59</cx:pt>
          <cx:pt idx="22217">59</cx:pt>
          <cx:pt idx="22218">59</cx:pt>
          <cx:pt idx="22219">59</cx:pt>
          <cx:pt idx="22220">59</cx:pt>
          <cx:pt idx="22221">59</cx:pt>
          <cx:pt idx="22222">59</cx:pt>
          <cx:pt idx="22223">56</cx:pt>
          <cx:pt idx="22224">56</cx:pt>
          <cx:pt idx="22225">56</cx:pt>
          <cx:pt idx="22226">56</cx:pt>
          <cx:pt idx="22227">56</cx:pt>
          <cx:pt idx="22228">62</cx:pt>
          <cx:pt idx="22229">62</cx:pt>
          <cx:pt idx="22230">62</cx:pt>
          <cx:pt idx="22231">62</cx:pt>
          <cx:pt idx="22232">62</cx:pt>
          <cx:pt idx="22233">62</cx:pt>
          <cx:pt idx="22234">62</cx:pt>
          <cx:pt idx="22235">57</cx:pt>
          <cx:pt idx="22236">57</cx:pt>
          <cx:pt idx="22237">66</cx:pt>
          <cx:pt idx="22238">55</cx:pt>
          <cx:pt idx="22239">55</cx:pt>
          <cx:pt idx="22240">59</cx:pt>
          <cx:pt idx="22241">59</cx:pt>
          <cx:pt idx="22242">59</cx:pt>
          <cx:pt idx="22243">49</cx:pt>
          <cx:pt idx="22244">49</cx:pt>
          <cx:pt idx="22245">49</cx:pt>
          <cx:pt idx="22246">49</cx:pt>
          <cx:pt idx="22247">49</cx:pt>
          <cx:pt idx="22248">49</cx:pt>
          <cx:pt idx="22249">49</cx:pt>
          <cx:pt idx="22250">49</cx:pt>
          <cx:pt idx="22251">49</cx:pt>
          <cx:pt idx="22252">46</cx:pt>
          <cx:pt idx="22253">46</cx:pt>
          <cx:pt idx="22254">46</cx:pt>
          <cx:pt idx="22255">46</cx:pt>
          <cx:pt idx="22256">46</cx:pt>
          <cx:pt idx="22257">46</cx:pt>
          <cx:pt idx="22258">46</cx:pt>
          <cx:pt idx="22259">46</cx:pt>
          <cx:pt idx="22260">46</cx:pt>
          <cx:pt idx="22261">46</cx:pt>
          <cx:pt idx="22262">62</cx:pt>
          <cx:pt idx="22263">46</cx:pt>
          <cx:pt idx="22264">46</cx:pt>
          <cx:pt idx="22265">46</cx:pt>
          <cx:pt idx="22266">46</cx:pt>
          <cx:pt idx="22267">46</cx:pt>
          <cx:pt idx="22268">46</cx:pt>
          <cx:pt idx="22269">20</cx:pt>
          <cx:pt idx="22270">20</cx:pt>
          <cx:pt idx="22271">20</cx:pt>
          <cx:pt idx="22272">20</cx:pt>
          <cx:pt idx="22273">20</cx:pt>
          <cx:pt idx="22274">20</cx:pt>
          <cx:pt idx="22275">20</cx:pt>
          <cx:pt idx="22276">20</cx:pt>
          <cx:pt idx="22277">43</cx:pt>
          <cx:pt idx="22278">43</cx:pt>
          <cx:pt idx="22279">43</cx:pt>
          <cx:pt idx="22280">59</cx:pt>
          <cx:pt idx="22281">59</cx:pt>
          <cx:pt idx="22282">59</cx:pt>
          <cx:pt idx="22283">59</cx:pt>
          <cx:pt idx="22284">59</cx:pt>
          <cx:pt idx="22285">57</cx:pt>
          <cx:pt idx="22286">29</cx:pt>
          <cx:pt idx="22287">29</cx:pt>
          <cx:pt idx="22288">29</cx:pt>
          <cx:pt idx="22289">29</cx:pt>
          <cx:pt idx="22290">29</cx:pt>
          <cx:pt idx="22291">29</cx:pt>
          <cx:pt idx="22292">29</cx:pt>
          <cx:pt idx="22293">63</cx:pt>
          <cx:pt idx="22294">63</cx:pt>
          <cx:pt idx="22295">63</cx:pt>
          <cx:pt idx="22296">63</cx:pt>
          <cx:pt idx="22297">46</cx:pt>
          <cx:pt idx="22298">46</cx:pt>
          <cx:pt idx="22299">46</cx:pt>
          <cx:pt idx="22300">46</cx:pt>
          <cx:pt idx="22301">46</cx:pt>
          <cx:pt idx="22302">46</cx:pt>
          <cx:pt idx="22303">46</cx:pt>
          <cx:pt idx="22304">46</cx:pt>
          <cx:pt idx="22305">29</cx:pt>
          <cx:pt idx="22306">29</cx:pt>
          <cx:pt idx="22307">29</cx:pt>
          <cx:pt idx="22308">29</cx:pt>
          <cx:pt idx="22309">30</cx:pt>
          <cx:pt idx="22310">30</cx:pt>
          <cx:pt idx="22311">30</cx:pt>
          <cx:pt idx="22312">30</cx:pt>
          <cx:pt idx="22313">30</cx:pt>
          <cx:pt idx="22314">43</cx:pt>
          <cx:pt idx="22315">43</cx:pt>
          <cx:pt idx="22316">43</cx:pt>
          <cx:pt idx="22317">30</cx:pt>
          <cx:pt idx="22318">30</cx:pt>
          <cx:pt idx="22319">30</cx:pt>
          <cx:pt idx="22320">30</cx:pt>
          <cx:pt idx="22321">30</cx:pt>
          <cx:pt idx="22322">30</cx:pt>
          <cx:pt idx="22323">30</cx:pt>
          <cx:pt idx="22324">30</cx:pt>
          <cx:pt idx="22325">30</cx:pt>
          <cx:pt idx="22326">30</cx:pt>
          <cx:pt idx="22327">29</cx:pt>
          <cx:pt idx="22328">29</cx:pt>
          <cx:pt idx="22329">29</cx:pt>
          <cx:pt idx="22330">29</cx:pt>
          <cx:pt idx="22331">65</cx:pt>
          <cx:pt idx="22332">65</cx:pt>
          <cx:pt idx="22333">65</cx:pt>
          <cx:pt idx="22334">65</cx:pt>
          <cx:pt idx="22335">65</cx:pt>
          <cx:pt idx="22336">65</cx:pt>
          <cx:pt idx="22337">65</cx:pt>
          <cx:pt idx="22338">65</cx:pt>
          <cx:pt idx="22339">68</cx:pt>
          <cx:pt idx="22340">68</cx:pt>
          <cx:pt idx="22341">68</cx:pt>
          <cx:pt idx="22342">68</cx:pt>
          <cx:pt idx="22343">68</cx:pt>
          <cx:pt idx="22344">68</cx:pt>
          <cx:pt idx="22345">51</cx:pt>
          <cx:pt idx="22346">51</cx:pt>
          <cx:pt idx="22347">19</cx:pt>
          <cx:pt idx="22348">19</cx:pt>
          <cx:pt idx="22349">19</cx:pt>
          <cx:pt idx="22350">19</cx:pt>
          <cx:pt idx="22351">19</cx:pt>
          <cx:pt idx="22352">19</cx:pt>
          <cx:pt idx="22353">19</cx:pt>
          <cx:pt idx="22354">19</cx:pt>
          <cx:pt idx="22355">19</cx:pt>
          <cx:pt idx="22356">19</cx:pt>
          <cx:pt idx="22357">62</cx:pt>
          <cx:pt idx="22358">62</cx:pt>
          <cx:pt idx="22359">62</cx:pt>
          <cx:pt idx="22360">62</cx:pt>
          <cx:pt idx="22361">62</cx:pt>
          <cx:pt idx="22362">53</cx:pt>
          <cx:pt idx="22363">53</cx:pt>
          <cx:pt idx="22364">53</cx:pt>
          <cx:pt idx="22365">53</cx:pt>
          <cx:pt idx="22366">53</cx:pt>
          <cx:pt idx="22367">41</cx:pt>
          <cx:pt idx="22368">41</cx:pt>
          <cx:pt idx="22369">41</cx:pt>
          <cx:pt idx="22370">41</cx:pt>
          <cx:pt idx="22371">41</cx:pt>
          <cx:pt idx="22372">41</cx:pt>
          <cx:pt idx="22373">41</cx:pt>
          <cx:pt idx="22374">41</cx:pt>
          <cx:pt idx="22375">41</cx:pt>
          <cx:pt idx="22376">54</cx:pt>
          <cx:pt idx="22377">54</cx:pt>
          <cx:pt idx="22378">54</cx:pt>
          <cx:pt idx="22379">54</cx:pt>
          <cx:pt idx="22380">54</cx:pt>
          <cx:pt idx="22381">54</cx:pt>
          <cx:pt idx="22382">54</cx:pt>
          <cx:pt idx="22383">54</cx:pt>
          <cx:pt idx="22384">58</cx:pt>
          <cx:pt idx="22385">58</cx:pt>
          <cx:pt idx="22386">58</cx:pt>
          <cx:pt idx="22387">32</cx:pt>
          <cx:pt idx="22388">32</cx:pt>
          <cx:pt idx="22389">32</cx:pt>
          <cx:pt idx="22390">32</cx:pt>
          <cx:pt idx="22391">32</cx:pt>
          <cx:pt idx="22392">32</cx:pt>
          <cx:pt idx="22393">32</cx:pt>
          <cx:pt idx="22394">32</cx:pt>
          <cx:pt idx="22395">54</cx:pt>
          <cx:pt idx="22396">54</cx:pt>
          <cx:pt idx="22397">54</cx:pt>
          <cx:pt idx="22398">54</cx:pt>
          <cx:pt idx="22399">54</cx:pt>
          <cx:pt idx="22400">51</cx:pt>
          <cx:pt idx="22401">51</cx:pt>
          <cx:pt idx="22402">51</cx:pt>
          <cx:pt idx="22403">51</cx:pt>
          <cx:pt idx="22404">51</cx:pt>
          <cx:pt idx="22405">51</cx:pt>
          <cx:pt idx="22406">51</cx:pt>
          <cx:pt idx="22407">51</cx:pt>
          <cx:pt idx="22408">51</cx:pt>
          <cx:pt idx="22409">37</cx:pt>
          <cx:pt idx="22410">37</cx:pt>
          <cx:pt idx="22411">37</cx:pt>
          <cx:pt idx="22412">37</cx:pt>
          <cx:pt idx="22413">34</cx:pt>
          <cx:pt idx="22414">60</cx:pt>
          <cx:pt idx="22415">60</cx:pt>
          <cx:pt idx="22416">60</cx:pt>
          <cx:pt idx="22417">60</cx:pt>
          <cx:pt idx="22418">60</cx:pt>
          <cx:pt idx="22419">60</cx:pt>
          <cx:pt idx="22420">60</cx:pt>
          <cx:pt idx="22421">60</cx:pt>
          <cx:pt idx="22422">60</cx:pt>
          <cx:pt idx="22423">60</cx:pt>
          <cx:pt idx="22424">60</cx:pt>
          <cx:pt idx="22425">60</cx:pt>
          <cx:pt idx="22426">60</cx:pt>
          <cx:pt idx="22427">60</cx:pt>
          <cx:pt idx="22428">60</cx:pt>
          <cx:pt idx="22429">38</cx:pt>
          <cx:pt idx="22430">38</cx:pt>
          <cx:pt idx="22431">38</cx:pt>
          <cx:pt idx="22432">38</cx:pt>
          <cx:pt idx="22433">38</cx:pt>
          <cx:pt idx="22434">38</cx:pt>
          <cx:pt idx="22435">38</cx:pt>
          <cx:pt idx="22436">38</cx:pt>
          <cx:pt idx="22437">38</cx:pt>
          <cx:pt idx="22438">38</cx:pt>
          <cx:pt idx="22439">38</cx:pt>
          <cx:pt idx="22440">38</cx:pt>
          <cx:pt idx="22441">38</cx:pt>
          <cx:pt idx="22442">38</cx:pt>
          <cx:pt idx="22443">38</cx:pt>
          <cx:pt idx="22444">27</cx:pt>
          <cx:pt idx="22445">57</cx:pt>
          <cx:pt idx="22446">57</cx:pt>
          <cx:pt idx="22447">57</cx:pt>
          <cx:pt idx="22448">57</cx:pt>
          <cx:pt idx="22449">57</cx:pt>
          <cx:pt idx="22450">57</cx:pt>
          <cx:pt idx="22451">60</cx:pt>
          <cx:pt idx="22452">60</cx:pt>
          <cx:pt idx="22453">60</cx:pt>
          <cx:pt idx="22454">60</cx:pt>
          <cx:pt idx="22455">60</cx:pt>
          <cx:pt idx="22456">60</cx:pt>
          <cx:pt idx="22457">60</cx:pt>
          <cx:pt idx="22458">55</cx:pt>
          <cx:pt idx="22459">56</cx:pt>
          <cx:pt idx="22460">56</cx:pt>
          <cx:pt idx="22461">56</cx:pt>
          <cx:pt idx="22462">56</cx:pt>
          <cx:pt idx="22463">56</cx:pt>
          <cx:pt idx="22464">56</cx:pt>
          <cx:pt idx="22465">56</cx:pt>
          <cx:pt idx="22466">56</cx:pt>
          <cx:pt idx="22467">56</cx:pt>
          <cx:pt idx="22468">24</cx:pt>
          <cx:pt idx="22469">24</cx:pt>
          <cx:pt idx="22470">24</cx:pt>
          <cx:pt idx="22471">24</cx:pt>
          <cx:pt idx="22472">24</cx:pt>
          <cx:pt idx="22473">24</cx:pt>
          <cx:pt idx="22474">24</cx:pt>
          <cx:pt idx="22475">24</cx:pt>
          <cx:pt idx="22476">24</cx:pt>
          <cx:pt idx="22477">65</cx:pt>
          <cx:pt idx="22478">65</cx:pt>
          <cx:pt idx="22479">58</cx:pt>
          <cx:pt idx="22480">58</cx:pt>
          <cx:pt idx="22481">58</cx:pt>
          <cx:pt idx="22482">58</cx:pt>
          <cx:pt idx="22483">58</cx:pt>
          <cx:pt idx="22484">58</cx:pt>
          <cx:pt idx="22485">58</cx:pt>
          <cx:pt idx="22486">58</cx:pt>
          <cx:pt idx="22487">61</cx:pt>
          <cx:pt idx="22488">61</cx:pt>
          <cx:pt idx="22489">47</cx:pt>
          <cx:pt idx="22490">63</cx:pt>
          <cx:pt idx="22491">63</cx:pt>
          <cx:pt idx="22492">63</cx:pt>
          <cx:pt idx="22493">63</cx:pt>
          <cx:pt idx="22494">63</cx:pt>
          <cx:pt idx="22495">63</cx:pt>
          <cx:pt idx="22496">55</cx:pt>
          <cx:pt idx="22497">55</cx:pt>
          <cx:pt idx="22498">55</cx:pt>
          <cx:pt idx="22499">68</cx:pt>
          <cx:pt idx="22500">68</cx:pt>
          <cx:pt idx="22501">68</cx:pt>
          <cx:pt idx="22502">68</cx:pt>
          <cx:pt idx="22503">68</cx:pt>
          <cx:pt idx="22504">68</cx:pt>
          <cx:pt idx="22505">68</cx:pt>
          <cx:pt idx="22506">68</cx:pt>
          <cx:pt idx="22507">68</cx:pt>
          <cx:pt idx="22508">22</cx:pt>
          <cx:pt idx="22509">22</cx:pt>
          <cx:pt idx="22510">22</cx:pt>
          <cx:pt idx="22511">22</cx:pt>
          <cx:pt idx="22512">23</cx:pt>
          <cx:pt idx="22513">23</cx:pt>
          <cx:pt idx="22514">23</cx:pt>
          <cx:pt idx="22515">23</cx:pt>
          <cx:pt idx="22516">23</cx:pt>
          <cx:pt idx="22517">23</cx:pt>
          <cx:pt idx="22518">23</cx:pt>
          <cx:pt idx="22519">59</cx:pt>
          <cx:pt idx="22520">59</cx:pt>
          <cx:pt idx="22521">59</cx:pt>
          <cx:pt idx="22522">59</cx:pt>
          <cx:pt idx="22523">59</cx:pt>
          <cx:pt idx="22524">59</cx:pt>
          <cx:pt idx="22525">59</cx:pt>
          <cx:pt idx="22526">59</cx:pt>
          <cx:pt idx="22527">32</cx:pt>
          <cx:pt idx="22528">32</cx:pt>
          <cx:pt idx="22529">32</cx:pt>
          <cx:pt idx="22530">32</cx:pt>
          <cx:pt idx="22531">32</cx:pt>
          <cx:pt idx="22532">32</cx:pt>
          <cx:pt idx="22533">64</cx:pt>
          <cx:pt idx="22534">64</cx:pt>
          <cx:pt idx="22535">64</cx:pt>
          <cx:pt idx="22536">64</cx:pt>
          <cx:pt idx="22537">64</cx:pt>
          <cx:pt idx="22538">64</cx:pt>
          <cx:pt idx="22539">64</cx:pt>
          <cx:pt idx="22540">64</cx:pt>
          <cx:pt idx="22541">51</cx:pt>
          <cx:pt idx="22542">51</cx:pt>
          <cx:pt idx="22543">51</cx:pt>
          <cx:pt idx="22544">51</cx:pt>
          <cx:pt idx="22545">51</cx:pt>
          <cx:pt idx="22546">21</cx:pt>
          <cx:pt idx="22547">21</cx:pt>
          <cx:pt idx="22548">34</cx:pt>
          <cx:pt idx="22549">34</cx:pt>
          <cx:pt idx="22550">34</cx:pt>
          <cx:pt idx="22551">34</cx:pt>
          <cx:pt idx="22552">34</cx:pt>
          <cx:pt idx="22553">40</cx:pt>
          <cx:pt idx="22554">40</cx:pt>
          <cx:pt idx="22555">40</cx:pt>
          <cx:pt idx="22556">40</cx:pt>
          <cx:pt idx="22557">40</cx:pt>
          <cx:pt idx="22558">40</cx:pt>
          <cx:pt idx="22559">29</cx:pt>
          <cx:pt idx="22560">29</cx:pt>
          <cx:pt idx="22561">48</cx:pt>
          <cx:pt idx="22562">48</cx:pt>
          <cx:pt idx="22563">48</cx:pt>
          <cx:pt idx="22564">28</cx:pt>
          <cx:pt idx="22565">28</cx:pt>
          <cx:pt idx="22566">28</cx:pt>
          <cx:pt idx="22567">28</cx:pt>
          <cx:pt idx="22568">28</cx:pt>
          <cx:pt idx="22569">28</cx:pt>
          <cx:pt idx="22570">50</cx:pt>
          <cx:pt idx="22571">50</cx:pt>
          <cx:pt idx="22572">50</cx:pt>
          <cx:pt idx="22573">50</cx:pt>
          <cx:pt idx="22574">50</cx:pt>
          <cx:pt idx="22575">50</cx:pt>
          <cx:pt idx="22576">50</cx:pt>
          <cx:pt idx="22577">50</cx:pt>
          <cx:pt idx="22578">30</cx:pt>
          <cx:pt idx="22579">30</cx:pt>
          <cx:pt idx="22580">30</cx:pt>
          <cx:pt idx="22581">30</cx:pt>
          <cx:pt idx="22582">30</cx:pt>
          <cx:pt idx="22583">30</cx:pt>
          <cx:pt idx="22584">30</cx:pt>
          <cx:pt idx="22585">30</cx:pt>
          <cx:pt idx="22586">30</cx:pt>
          <cx:pt idx="22587">30</cx:pt>
          <cx:pt idx="22588">64</cx:pt>
          <cx:pt idx="22589">64</cx:pt>
          <cx:pt idx="22590">64</cx:pt>
          <cx:pt idx="22591">64</cx:pt>
          <cx:pt idx="22592">64</cx:pt>
          <cx:pt idx="22593">64</cx:pt>
          <cx:pt idx="22594">64</cx:pt>
          <cx:pt idx="22595">57</cx:pt>
          <cx:pt idx="22596">57</cx:pt>
          <cx:pt idx="22597">57</cx:pt>
          <cx:pt idx="22598">57</cx:pt>
          <cx:pt idx="22599">57</cx:pt>
          <cx:pt idx="22600">57</cx:pt>
          <cx:pt idx="22601">57</cx:pt>
          <cx:pt idx="22602">61</cx:pt>
          <cx:pt idx="22603">39</cx:pt>
          <cx:pt idx="22604">39</cx:pt>
          <cx:pt idx="22605">45</cx:pt>
          <cx:pt idx="22606">45</cx:pt>
          <cx:pt idx="22607">45</cx:pt>
          <cx:pt idx="22608">55</cx:pt>
          <cx:pt idx="22609">55</cx:pt>
          <cx:pt idx="22610">55</cx:pt>
          <cx:pt idx="22611">55</cx:pt>
          <cx:pt idx="22612">55</cx:pt>
          <cx:pt idx="22613">52</cx:pt>
          <cx:pt idx="22614">52</cx:pt>
          <cx:pt idx="22615">52</cx:pt>
          <cx:pt idx="22616">52</cx:pt>
          <cx:pt idx="22617">52</cx:pt>
          <cx:pt idx="22618">52</cx:pt>
          <cx:pt idx="22619">24</cx:pt>
          <cx:pt idx="22620">24</cx:pt>
          <cx:pt idx="22621">24</cx:pt>
          <cx:pt idx="22622">24</cx:pt>
          <cx:pt idx="22623">67</cx:pt>
          <cx:pt idx="22624">67</cx:pt>
          <cx:pt idx="22625">67</cx:pt>
          <cx:pt idx="22626">67</cx:pt>
          <cx:pt idx="22627">67</cx:pt>
          <cx:pt idx="22628">67</cx:pt>
          <cx:pt idx="22629">69</cx:pt>
          <cx:pt idx="22630">69</cx:pt>
          <cx:pt idx="22631">69</cx:pt>
          <cx:pt idx="22632">69</cx:pt>
          <cx:pt idx="22633">69</cx:pt>
          <cx:pt idx="22634">69</cx:pt>
          <cx:pt idx="22635">69</cx:pt>
          <cx:pt idx="22636">69</cx:pt>
          <cx:pt idx="22637">61</cx:pt>
          <cx:pt idx="22638">61</cx:pt>
          <cx:pt idx="22639">61</cx:pt>
          <cx:pt idx="22640">61</cx:pt>
          <cx:pt idx="22641">61</cx:pt>
          <cx:pt idx="22642">61</cx:pt>
          <cx:pt idx="22643">61</cx:pt>
          <cx:pt idx="22644">61</cx:pt>
          <cx:pt idx="22645">61</cx:pt>
          <cx:pt idx="22646">24</cx:pt>
          <cx:pt idx="22647">20</cx:pt>
          <cx:pt idx="22648">20</cx:pt>
          <cx:pt idx="22649">20</cx:pt>
          <cx:pt idx="22650">20</cx:pt>
          <cx:pt idx="22651">20</cx:pt>
          <cx:pt idx="22652">20</cx:pt>
          <cx:pt idx="22653">20</cx:pt>
          <cx:pt idx="22654">45</cx:pt>
          <cx:pt idx="22655">45</cx:pt>
          <cx:pt idx="22656">45</cx:pt>
          <cx:pt idx="22657">45</cx:pt>
          <cx:pt idx="22658">45</cx:pt>
          <cx:pt idx="22659">45</cx:pt>
          <cx:pt idx="22660">45</cx:pt>
          <cx:pt idx="22661">58</cx:pt>
          <cx:pt idx="22662">58</cx:pt>
          <cx:pt idx="22663">58</cx:pt>
          <cx:pt idx="22664">44</cx:pt>
          <cx:pt idx="22665">44</cx:pt>
          <cx:pt idx="22666">44</cx:pt>
          <cx:pt idx="22667">44</cx:pt>
          <cx:pt idx="22668">44</cx:pt>
          <cx:pt idx="22669">44</cx:pt>
          <cx:pt idx="22670">44</cx:pt>
          <cx:pt idx="22671">44</cx:pt>
          <cx:pt idx="22672">66</cx:pt>
          <cx:pt idx="22673">66</cx:pt>
          <cx:pt idx="22674">66</cx:pt>
          <cx:pt idx="22675">66</cx:pt>
          <cx:pt idx="22676">66</cx:pt>
          <cx:pt idx="22677">66</cx:pt>
          <cx:pt idx="22678">66</cx:pt>
          <cx:pt idx="22679">66</cx:pt>
          <cx:pt idx="22680">63</cx:pt>
          <cx:pt idx="22681">63</cx:pt>
          <cx:pt idx="22682">63</cx:pt>
          <cx:pt idx="22683">63</cx:pt>
          <cx:pt idx="22684">63</cx:pt>
          <cx:pt idx="22685">63</cx:pt>
          <cx:pt idx="22686">63</cx:pt>
          <cx:pt idx="22687">63</cx:pt>
          <cx:pt idx="22688">63</cx:pt>
          <cx:pt idx="22689">63</cx:pt>
          <cx:pt idx="22690">18</cx:pt>
          <cx:pt idx="22691">18</cx:pt>
          <cx:pt idx="22692">18</cx:pt>
          <cx:pt idx="22693">18</cx:pt>
          <cx:pt idx="22694">18</cx:pt>
          <cx:pt idx="22695">21</cx:pt>
          <cx:pt idx="22696">21</cx:pt>
          <cx:pt idx="22697">21</cx:pt>
          <cx:pt idx="22698">21</cx:pt>
          <cx:pt idx="22699">21</cx:pt>
          <cx:pt idx="22700">21</cx:pt>
          <cx:pt idx="22701">21</cx:pt>
          <cx:pt idx="22702">21</cx:pt>
          <cx:pt idx="22703">21</cx:pt>
          <cx:pt idx="22704">26</cx:pt>
          <cx:pt idx="22705">26</cx:pt>
          <cx:pt idx="22706">26</cx:pt>
          <cx:pt idx="22707">26</cx:pt>
          <cx:pt idx="22708">26</cx:pt>
          <cx:pt idx="22709">26</cx:pt>
          <cx:pt idx="22710">26</cx:pt>
          <cx:pt idx="22711">26</cx:pt>
          <cx:pt idx="22712">26</cx:pt>
          <cx:pt idx="22713">26</cx:pt>
          <cx:pt idx="22714">37</cx:pt>
          <cx:pt idx="22715">37</cx:pt>
          <cx:pt idx="22716">37</cx:pt>
          <cx:pt idx="22717">37</cx:pt>
          <cx:pt idx="22718">20</cx:pt>
          <cx:pt idx="22719">55</cx:pt>
          <cx:pt idx="22720">55</cx:pt>
          <cx:pt idx="22721">55</cx:pt>
          <cx:pt idx="22722">55</cx:pt>
          <cx:pt idx="22723">55</cx:pt>
          <cx:pt idx="22724">55</cx:pt>
          <cx:pt idx="22725">55</cx:pt>
          <cx:pt idx="22726">55</cx:pt>
          <cx:pt idx="22727">55</cx:pt>
          <cx:pt idx="22728">55</cx:pt>
          <cx:pt idx="22729">38</cx:pt>
          <cx:pt idx="22730">38</cx:pt>
          <cx:pt idx="22731">38</cx:pt>
          <cx:pt idx="22732">38</cx:pt>
          <cx:pt idx="22733">38</cx:pt>
          <cx:pt idx="22734">38</cx:pt>
          <cx:pt idx="22735">52</cx:pt>
          <cx:pt idx="22736">52</cx:pt>
          <cx:pt idx="22737">31</cx:pt>
          <cx:pt idx="22738">31</cx:pt>
          <cx:pt idx="22739">31</cx:pt>
          <cx:pt idx="22740">31</cx:pt>
          <cx:pt idx="22741">31</cx:pt>
          <cx:pt idx="22742">31</cx:pt>
          <cx:pt idx="22743">31</cx:pt>
          <cx:pt idx="22744">31</cx:pt>
          <cx:pt idx="22745">31</cx:pt>
          <cx:pt idx="22746">31</cx:pt>
          <cx:pt idx="22747">48</cx:pt>
          <cx:pt idx="22748">48</cx:pt>
          <cx:pt idx="22749">60</cx:pt>
          <cx:pt idx="22750">60</cx:pt>
          <cx:pt idx="22751">60</cx:pt>
          <cx:pt idx="22752">25</cx:pt>
          <cx:pt idx="22753">25</cx:pt>
          <cx:pt idx="22754">25</cx:pt>
          <cx:pt idx="22755">25</cx:pt>
          <cx:pt idx="22756">26</cx:pt>
          <cx:pt idx="22757">26</cx:pt>
          <cx:pt idx="22758">26</cx:pt>
          <cx:pt idx="22759">30</cx:pt>
          <cx:pt idx="22760">25</cx:pt>
          <cx:pt idx="22761">25</cx:pt>
          <cx:pt idx="22762">25</cx:pt>
          <cx:pt idx="22763">25</cx:pt>
          <cx:pt idx="22764">25</cx:pt>
          <cx:pt idx="22765">62</cx:pt>
          <cx:pt idx="22766">62</cx:pt>
          <cx:pt idx="22767">22</cx:pt>
          <cx:pt idx="22768">22</cx:pt>
          <cx:pt idx="22769">22</cx:pt>
          <cx:pt idx="22770">22</cx:pt>
          <cx:pt idx="22771">22</cx:pt>
          <cx:pt idx="22772">22</cx:pt>
          <cx:pt idx="22773">22</cx:pt>
          <cx:pt idx="22774">22</cx:pt>
          <cx:pt idx="22775">22</cx:pt>
          <cx:pt idx="22776">22</cx:pt>
          <cx:pt idx="22777">56</cx:pt>
          <cx:pt idx="22778">56</cx:pt>
          <cx:pt idx="22779">56</cx:pt>
          <cx:pt idx="22780">56</cx:pt>
          <cx:pt idx="22781">46</cx:pt>
          <cx:pt idx="22782">46</cx:pt>
          <cx:pt idx="22783">46</cx:pt>
          <cx:pt idx="22784">20</cx:pt>
          <cx:pt idx="22785">20</cx:pt>
          <cx:pt idx="22786">20</cx:pt>
          <cx:pt idx="22787">20</cx:pt>
          <cx:pt idx="22788">20</cx:pt>
          <cx:pt idx="22789">20</cx:pt>
          <cx:pt idx="22790">35</cx:pt>
          <cx:pt idx="22791">35</cx:pt>
          <cx:pt idx="22792">35</cx:pt>
          <cx:pt idx="22793">35</cx:pt>
          <cx:pt idx="22794">35</cx:pt>
          <cx:pt idx="22795">35</cx:pt>
          <cx:pt idx="22796">35</cx:pt>
          <cx:pt idx="22797">35</cx:pt>
          <cx:pt idx="22798">35</cx:pt>
          <cx:pt idx="22799">35</cx:pt>
          <cx:pt idx="22800">23</cx:pt>
          <cx:pt idx="22801">23</cx:pt>
          <cx:pt idx="22802">23</cx:pt>
          <cx:pt idx="22803">23</cx:pt>
          <cx:pt idx="22804">23</cx:pt>
          <cx:pt idx="22805">27</cx:pt>
          <cx:pt idx="22806">27</cx:pt>
          <cx:pt idx="22807">27</cx:pt>
          <cx:pt idx="22808">27</cx:pt>
          <cx:pt idx="22809">61</cx:pt>
          <cx:pt idx="22810">23</cx:pt>
          <cx:pt idx="22811">23</cx:pt>
          <cx:pt idx="22812">23</cx:pt>
          <cx:pt idx="22813">55</cx:pt>
          <cx:pt idx="22814">55</cx:pt>
          <cx:pt idx="22815">55</cx:pt>
          <cx:pt idx="22816">55</cx:pt>
          <cx:pt idx="22817">55</cx:pt>
          <cx:pt idx="22818">55</cx:pt>
          <cx:pt idx="22819">55</cx:pt>
          <cx:pt idx="22820">55</cx:pt>
          <cx:pt idx="22821">55</cx:pt>
          <cx:pt idx="22822">55</cx:pt>
          <cx:pt idx="22823">55</cx:pt>
          <cx:pt idx="22824">55</cx:pt>
          <cx:pt idx="22825">55</cx:pt>
          <cx:pt idx="22826">55</cx:pt>
          <cx:pt idx="22827">55</cx:pt>
          <cx:pt idx="22828">19</cx:pt>
          <cx:pt idx="22829">19</cx:pt>
          <cx:pt idx="22830">19</cx:pt>
          <cx:pt idx="22831">19</cx:pt>
          <cx:pt idx="22832">19</cx:pt>
          <cx:pt idx="22833">19</cx:pt>
          <cx:pt idx="22834">19</cx:pt>
          <cx:pt idx="22835">19</cx:pt>
          <cx:pt idx="22836">37</cx:pt>
          <cx:pt idx="22837">37</cx:pt>
          <cx:pt idx="22838">37</cx:pt>
          <cx:pt idx="22839">37</cx:pt>
          <cx:pt idx="22840">46</cx:pt>
          <cx:pt idx="22841">46</cx:pt>
          <cx:pt idx="22842">46</cx:pt>
          <cx:pt idx="22843">46</cx:pt>
          <cx:pt idx="22844">46</cx:pt>
          <cx:pt idx="22845">46</cx:pt>
          <cx:pt idx="22846">55</cx:pt>
          <cx:pt idx="22847">55</cx:pt>
          <cx:pt idx="22848">55</cx:pt>
          <cx:pt idx="22849">55</cx:pt>
          <cx:pt idx="22850">55</cx:pt>
          <cx:pt idx="22851">55</cx:pt>
          <cx:pt idx="22852">55</cx:pt>
          <cx:pt idx="22853">55</cx:pt>
          <cx:pt idx="22854">29</cx:pt>
          <cx:pt idx="22855">29</cx:pt>
          <cx:pt idx="22856">29</cx:pt>
          <cx:pt idx="22857">29</cx:pt>
          <cx:pt idx="22858">36</cx:pt>
          <cx:pt idx="22859">36</cx:pt>
          <cx:pt idx="22860">36</cx:pt>
          <cx:pt idx="22861">36</cx:pt>
          <cx:pt idx="22862">36</cx:pt>
          <cx:pt idx="22863">36</cx:pt>
          <cx:pt idx="22864">36</cx:pt>
          <cx:pt idx="22865">36</cx:pt>
          <cx:pt idx="22866">36</cx:pt>
          <cx:pt idx="22867">36</cx:pt>
          <cx:pt idx="22868">25</cx:pt>
          <cx:pt idx="22869">25</cx:pt>
          <cx:pt idx="22870">25</cx:pt>
          <cx:pt idx="22871">25</cx:pt>
          <cx:pt idx="22872">49</cx:pt>
          <cx:pt idx="22873">49</cx:pt>
          <cx:pt idx="22874">49</cx:pt>
          <cx:pt idx="22875">56</cx:pt>
          <cx:pt idx="22876">56</cx:pt>
          <cx:pt idx="22877">46</cx:pt>
          <cx:pt idx="22878">46</cx:pt>
          <cx:pt idx="22879">46</cx:pt>
          <cx:pt idx="22880">46</cx:pt>
          <cx:pt idx="22881">46</cx:pt>
          <cx:pt idx="22882">46</cx:pt>
          <cx:pt idx="22883">46</cx:pt>
          <cx:pt idx="22884">46</cx:pt>
          <cx:pt idx="22885">29</cx:pt>
          <cx:pt idx="22886">29</cx:pt>
          <cx:pt idx="22887">29</cx:pt>
          <cx:pt idx="22888">29</cx:pt>
          <cx:pt idx="22889">29</cx:pt>
          <cx:pt idx="22890">29</cx:pt>
          <cx:pt idx="22891">29</cx:pt>
          <cx:pt idx="22892">29</cx:pt>
          <cx:pt idx="22893">29</cx:pt>
          <cx:pt idx="22894">33</cx:pt>
          <cx:pt idx="22895">33</cx:pt>
          <cx:pt idx="22896">33</cx:pt>
          <cx:pt idx="22897">33</cx:pt>
          <cx:pt idx="22898">33</cx:pt>
          <cx:pt idx="22899">33</cx:pt>
          <cx:pt idx="22900">29</cx:pt>
          <cx:pt idx="22901">29</cx:pt>
          <cx:pt idx="22902">58</cx:pt>
          <cx:pt idx="22903">58</cx:pt>
          <cx:pt idx="22904">58</cx:pt>
          <cx:pt idx="22905">58</cx:pt>
          <cx:pt idx="22906">51</cx:pt>
          <cx:pt idx="22907">51</cx:pt>
          <cx:pt idx="22908">51</cx:pt>
          <cx:pt idx="22909">51</cx:pt>
          <cx:pt idx="22910">51</cx:pt>
          <cx:pt idx="22911">51</cx:pt>
          <cx:pt idx="22912">51</cx:pt>
          <cx:pt idx="22913">51</cx:pt>
          <cx:pt idx="22914">51</cx:pt>
          <cx:pt idx="22915">33</cx:pt>
          <cx:pt idx="22916">33</cx:pt>
          <cx:pt idx="22917">33</cx:pt>
          <cx:pt idx="22918">33</cx:pt>
          <cx:pt idx="22919">46</cx:pt>
          <cx:pt idx="22920">46</cx:pt>
          <cx:pt idx="22921">46</cx:pt>
          <cx:pt idx="22922">46</cx:pt>
          <cx:pt idx="22923">44</cx:pt>
          <cx:pt idx="22924">44</cx:pt>
          <cx:pt idx="22925">44</cx:pt>
          <cx:pt idx="22926">44</cx:pt>
          <cx:pt idx="22927">44</cx:pt>
          <cx:pt idx="22928">44</cx:pt>
          <cx:pt idx="22929">44</cx:pt>
          <cx:pt idx="22930">44</cx:pt>
          <cx:pt idx="22931">44</cx:pt>
          <cx:pt idx="22932">44</cx:pt>
          <cx:pt idx="22933">54</cx:pt>
          <cx:pt idx="22934">54</cx:pt>
          <cx:pt idx="22935">54</cx:pt>
          <cx:pt idx="22936">54</cx:pt>
          <cx:pt idx="22937">54</cx:pt>
          <cx:pt idx="22938">54</cx:pt>
          <cx:pt idx="22939">54</cx:pt>
          <cx:pt idx="22940">54</cx:pt>
          <cx:pt idx="22941">54</cx:pt>
          <cx:pt idx="22942">54</cx:pt>
          <cx:pt idx="22943">63</cx:pt>
          <cx:pt idx="22944">63</cx:pt>
          <cx:pt idx="22945">63</cx:pt>
          <cx:pt idx="22946">63</cx:pt>
          <cx:pt idx="22947">63</cx:pt>
          <cx:pt idx="22948">47</cx:pt>
          <cx:pt idx="22949">47</cx:pt>
          <cx:pt idx="22950">47</cx:pt>
          <cx:pt idx="22951">47</cx:pt>
          <cx:pt idx="22952">41</cx:pt>
          <cx:pt idx="22953">41</cx:pt>
          <cx:pt idx="22954">41</cx:pt>
          <cx:pt idx="22955">41</cx:pt>
          <cx:pt idx="22956">41</cx:pt>
          <cx:pt idx="22957">66</cx:pt>
          <cx:pt idx="22958">66</cx:pt>
          <cx:pt idx="22959">66</cx:pt>
          <cx:pt idx="22960">66</cx:pt>
          <cx:pt idx="22961">66</cx:pt>
          <cx:pt idx="22962">66</cx:pt>
          <cx:pt idx="22963">66</cx:pt>
          <cx:pt idx="22964">22</cx:pt>
          <cx:pt idx="22965">22</cx:pt>
          <cx:pt idx="22966">22</cx:pt>
          <cx:pt idx="22967">22</cx:pt>
          <cx:pt idx="22968">22</cx:pt>
          <cx:pt idx="22969">22</cx:pt>
          <cx:pt idx="22970">22</cx:pt>
          <cx:pt idx="22971">22</cx:pt>
          <cx:pt idx="22972">22</cx:pt>
          <cx:pt idx="22973">22</cx:pt>
          <cx:pt idx="22974">28</cx:pt>
          <cx:pt idx="22975">38</cx:pt>
          <cx:pt idx="22976">38</cx:pt>
          <cx:pt idx="22977">38</cx:pt>
          <cx:pt idx="22978">38</cx:pt>
          <cx:pt idx="22979">43</cx:pt>
          <cx:pt idx="22980">43</cx:pt>
          <cx:pt idx="22981">43</cx:pt>
          <cx:pt idx="22982">43</cx:pt>
          <cx:pt idx="22983">43</cx:pt>
          <cx:pt idx="22984">43</cx:pt>
          <cx:pt idx="22985">43</cx:pt>
          <cx:pt idx="22986">48</cx:pt>
          <cx:pt idx="22987">48</cx:pt>
          <cx:pt idx="22988">48</cx:pt>
          <cx:pt idx="22989">48</cx:pt>
          <cx:pt idx="22990">48</cx:pt>
          <cx:pt idx="22991">48</cx:pt>
          <cx:pt idx="22992">48</cx:pt>
          <cx:pt idx="22993">20</cx:pt>
          <cx:pt idx="22994">20</cx:pt>
          <cx:pt idx="22995">20</cx:pt>
          <cx:pt idx="22996">20</cx:pt>
          <cx:pt idx="22997">20</cx:pt>
          <cx:pt idx="22998">20</cx:pt>
          <cx:pt idx="22999">55</cx:pt>
          <cx:pt idx="23000">21</cx:pt>
          <cx:pt idx="23001">21</cx:pt>
          <cx:pt idx="23002">21</cx:pt>
          <cx:pt idx="23003">21</cx:pt>
          <cx:pt idx="23004">21</cx:pt>
          <cx:pt idx="23005">47</cx:pt>
          <cx:pt idx="23006">47</cx:pt>
          <cx:pt idx="23007">47</cx:pt>
          <cx:pt idx="23008">47</cx:pt>
          <cx:pt idx="23009">47</cx:pt>
          <cx:pt idx="23010">47</cx:pt>
          <cx:pt idx="23011">47</cx:pt>
          <cx:pt idx="23012">47</cx:pt>
          <cx:pt idx="23013">47</cx:pt>
          <cx:pt idx="23014">47</cx:pt>
          <cx:pt idx="23015">29</cx:pt>
          <cx:pt idx="23016">56</cx:pt>
          <cx:pt idx="23017">56</cx:pt>
          <cx:pt idx="23018">56</cx:pt>
          <cx:pt idx="23019">56</cx:pt>
          <cx:pt idx="23020">56</cx:pt>
          <cx:pt idx="23021">39</cx:pt>
          <cx:pt idx="23022">39</cx:pt>
          <cx:pt idx="23023">39</cx:pt>
          <cx:pt idx="23024">39</cx:pt>
          <cx:pt idx="23025">39</cx:pt>
          <cx:pt idx="23026">65</cx:pt>
          <cx:pt idx="23027">65</cx:pt>
          <cx:pt idx="23028">65</cx:pt>
          <cx:pt idx="23029">65</cx:pt>
          <cx:pt idx="23030">65</cx:pt>
          <cx:pt idx="23031">65</cx:pt>
          <cx:pt idx="23032">65</cx:pt>
          <cx:pt idx="23033">65</cx:pt>
          <cx:pt idx="23034">65</cx:pt>
          <cx:pt idx="23035">26</cx:pt>
          <cx:pt idx="23036">40</cx:pt>
          <cx:pt idx="23037">40</cx:pt>
          <cx:pt idx="23038">40</cx:pt>
          <cx:pt idx="23039">40</cx:pt>
          <cx:pt idx="23040">40</cx:pt>
          <cx:pt idx="23041">40</cx:pt>
          <cx:pt idx="23042">40</cx:pt>
          <cx:pt idx="23043">40</cx:pt>
          <cx:pt idx="23044">25</cx:pt>
          <cx:pt idx="23045">25</cx:pt>
          <cx:pt idx="23046">25</cx:pt>
          <cx:pt idx="23047">50</cx:pt>
          <cx:pt idx="23048">50</cx:pt>
          <cx:pt idx="23049">50</cx:pt>
          <cx:pt idx="23050">50</cx:pt>
          <cx:pt idx="23051">50</cx:pt>
          <cx:pt idx="23052">50</cx:pt>
          <cx:pt idx="23053">50</cx:pt>
          <cx:pt idx="23054">50</cx:pt>
          <cx:pt idx="23055">28</cx:pt>
          <cx:pt idx="23056">28</cx:pt>
          <cx:pt idx="23057">28</cx:pt>
          <cx:pt idx="23058">28</cx:pt>
          <cx:pt idx="23059">28</cx:pt>
          <cx:pt idx="23060">28</cx:pt>
          <cx:pt idx="23061">28</cx:pt>
          <cx:pt idx="23062">47</cx:pt>
          <cx:pt idx="23063">47</cx:pt>
          <cx:pt idx="23064">46</cx:pt>
          <cx:pt idx="23065">46</cx:pt>
          <cx:pt idx="23066">46</cx:pt>
          <cx:pt idx="23067">46</cx:pt>
          <cx:pt idx="23068">46</cx:pt>
          <cx:pt idx="23069">46</cx:pt>
          <cx:pt idx="23070">46</cx:pt>
          <cx:pt idx="23071">46</cx:pt>
          <cx:pt idx="23072">46</cx:pt>
          <cx:pt idx="23073">70</cx:pt>
          <cx:pt idx="23074">70</cx:pt>
          <cx:pt idx="23075">70</cx:pt>
          <cx:pt idx="23076">70</cx:pt>
          <cx:pt idx="23077">31</cx:pt>
          <cx:pt idx="23078">31</cx:pt>
          <cx:pt idx="23079">31</cx:pt>
          <cx:pt idx="23080">47</cx:pt>
          <cx:pt idx="23081">47</cx:pt>
          <cx:pt idx="23082">47</cx:pt>
          <cx:pt idx="23083">47</cx:pt>
          <cx:pt idx="23084">60</cx:pt>
          <cx:pt idx="23085">60</cx:pt>
          <cx:pt idx="23086">60</cx:pt>
          <cx:pt idx="23087">60</cx:pt>
          <cx:pt idx="23088">60</cx:pt>
          <cx:pt idx="23089">60</cx:pt>
          <cx:pt idx="23090">60</cx:pt>
          <cx:pt idx="23091">60</cx:pt>
          <cx:pt idx="23092">64</cx:pt>
          <cx:pt idx="23093">64</cx:pt>
          <cx:pt idx="23094">64</cx:pt>
          <cx:pt idx="23095">64</cx:pt>
          <cx:pt idx="23096">64</cx:pt>
          <cx:pt idx="23097">64</cx:pt>
          <cx:pt idx="23098">65</cx:pt>
          <cx:pt idx="23099">58</cx:pt>
          <cx:pt idx="23100">58</cx:pt>
          <cx:pt idx="23101">58</cx:pt>
          <cx:pt idx="23102">43</cx:pt>
          <cx:pt idx="23103">43</cx:pt>
          <cx:pt idx="23104">43</cx:pt>
          <cx:pt idx="23105">43</cx:pt>
          <cx:pt idx="23106">43</cx:pt>
          <cx:pt idx="23107">43</cx:pt>
          <cx:pt idx="23108">43</cx:pt>
          <cx:pt idx="23109">43</cx:pt>
          <cx:pt idx="23110">43</cx:pt>
          <cx:pt idx="23111">32</cx:pt>
          <cx:pt idx="23112">32</cx:pt>
          <cx:pt idx="23113">32</cx:pt>
          <cx:pt idx="23114">32</cx:pt>
          <cx:pt idx="23115">32</cx:pt>
          <cx:pt idx="23116">32</cx:pt>
          <cx:pt idx="23117">32</cx:pt>
          <cx:pt idx="23118">65</cx:pt>
          <cx:pt idx="23119">65</cx:pt>
          <cx:pt idx="23120">65</cx:pt>
          <cx:pt idx="23121">65</cx:pt>
          <cx:pt idx="23122">65</cx:pt>
          <cx:pt idx="23123">65</cx:pt>
          <cx:pt idx="23124">65</cx:pt>
          <cx:pt idx="23125">70</cx:pt>
          <cx:pt idx="23126">70</cx:pt>
          <cx:pt idx="23127">70</cx:pt>
          <cx:pt idx="23128">70</cx:pt>
          <cx:pt idx="23129">70</cx:pt>
          <cx:pt idx="23130">37</cx:pt>
          <cx:pt idx="23131">37</cx:pt>
          <cx:pt idx="23132">37</cx:pt>
          <cx:pt idx="23133">37</cx:pt>
          <cx:pt idx="23134">37</cx:pt>
          <cx:pt idx="23135">37</cx:pt>
          <cx:pt idx="23136">37</cx:pt>
          <cx:pt idx="23137">20</cx:pt>
          <cx:pt idx="23138">20</cx:pt>
          <cx:pt idx="23139">20</cx:pt>
          <cx:pt idx="23140">64</cx:pt>
          <cx:pt idx="23141">30</cx:pt>
          <cx:pt idx="23142">38</cx:pt>
          <cx:pt idx="23143">38</cx:pt>
          <cx:pt idx="23144">38</cx:pt>
          <cx:pt idx="23145">38</cx:pt>
          <cx:pt idx="23146">38</cx:pt>
          <cx:pt idx="23147">38</cx:pt>
          <cx:pt idx="23148">38</cx:pt>
          <cx:pt idx="23149">38</cx:pt>
          <cx:pt idx="23150">20</cx:pt>
          <cx:pt idx="23151">20</cx:pt>
          <cx:pt idx="23152">20</cx:pt>
          <cx:pt idx="23153">20</cx:pt>
          <cx:pt idx="23154">20</cx:pt>
          <cx:pt idx="23155">20</cx:pt>
          <cx:pt idx="23156">20</cx:pt>
          <cx:pt idx="23157">48</cx:pt>
          <cx:pt idx="23158">48</cx:pt>
          <cx:pt idx="23159">48</cx:pt>
          <cx:pt idx="23160">33</cx:pt>
          <cx:pt idx="23161">33</cx:pt>
          <cx:pt idx="23162">33</cx:pt>
          <cx:pt idx="23163">33</cx:pt>
          <cx:pt idx="23164">33</cx:pt>
          <cx:pt idx="23165">33</cx:pt>
          <cx:pt idx="23166">25</cx:pt>
          <cx:pt idx="23167">25</cx:pt>
          <cx:pt idx="23168">25</cx:pt>
          <cx:pt idx="23169">25</cx:pt>
          <cx:pt idx="23170">25</cx:pt>
          <cx:pt idx="23171">25</cx:pt>
          <cx:pt idx="23172">25</cx:pt>
          <cx:pt idx="23173">25</cx:pt>
          <cx:pt idx="23174">25</cx:pt>
          <cx:pt idx="23175">25</cx:pt>
          <cx:pt idx="23176">19</cx:pt>
          <cx:pt idx="23177">65</cx:pt>
          <cx:pt idx="23178">65</cx:pt>
          <cx:pt idx="23179">65</cx:pt>
          <cx:pt idx="23180">65</cx:pt>
          <cx:pt idx="23181">26</cx:pt>
          <cx:pt idx="23182">26</cx:pt>
          <cx:pt idx="23183">26</cx:pt>
          <cx:pt idx="23184">26</cx:pt>
          <cx:pt idx="23185">26</cx:pt>
          <cx:pt idx="23186">26</cx:pt>
          <cx:pt idx="23187">26</cx:pt>
          <cx:pt idx="23188">26</cx:pt>
          <cx:pt idx="23189">26</cx:pt>
          <cx:pt idx="23190">26</cx:pt>
          <cx:pt idx="23191">31</cx:pt>
          <cx:pt idx="23192">31</cx:pt>
          <cx:pt idx="23193">31</cx:pt>
          <cx:pt idx="23194">31</cx:pt>
          <cx:pt idx="23195">24</cx:pt>
          <cx:pt idx="23196">24</cx:pt>
          <cx:pt idx="23197">24</cx:pt>
          <cx:pt idx="23198">24</cx:pt>
          <cx:pt idx="23199">40</cx:pt>
          <cx:pt idx="23200">40</cx:pt>
          <cx:pt idx="23201">40</cx:pt>
          <cx:pt idx="23202">40</cx:pt>
          <cx:pt idx="23203">40</cx:pt>
          <cx:pt idx="23204">53</cx:pt>
          <cx:pt idx="23205">53</cx:pt>
          <cx:pt idx="23206">53</cx:pt>
          <cx:pt idx="23207">53</cx:pt>
          <cx:pt idx="23208">53</cx:pt>
          <cx:pt idx="23209">53</cx:pt>
          <cx:pt idx="23210">53</cx:pt>
          <cx:pt idx="23211">53</cx:pt>
          <cx:pt idx="23212">53</cx:pt>
          <cx:pt idx="23213">53</cx:pt>
          <cx:pt idx="23214">25</cx:pt>
          <cx:pt idx="23215">25</cx:pt>
          <cx:pt idx="23216">25</cx:pt>
          <cx:pt idx="23217">25</cx:pt>
          <cx:pt idx="23218">25</cx:pt>
          <cx:pt idx="23219">25</cx:pt>
          <cx:pt idx="23220">25</cx:pt>
          <cx:pt idx="23221">25</cx:pt>
          <cx:pt idx="23222">25</cx:pt>
          <cx:pt idx="23223">34</cx:pt>
          <cx:pt idx="23224">34</cx:pt>
          <cx:pt idx="23225">34</cx:pt>
          <cx:pt idx="23226">34</cx:pt>
          <cx:pt idx="23227">34</cx:pt>
          <cx:pt idx="23228">34</cx:pt>
          <cx:pt idx="23229">34</cx:pt>
          <cx:pt idx="23230">66</cx:pt>
          <cx:pt idx="23231">66</cx:pt>
          <cx:pt idx="23232">66</cx:pt>
          <cx:pt idx="23233">66</cx:pt>
          <cx:pt idx="23234">32</cx:pt>
          <cx:pt idx="23235">32</cx:pt>
          <cx:pt idx="23236">32</cx:pt>
          <cx:pt idx="23237">32</cx:pt>
          <cx:pt idx="23238">32</cx:pt>
          <cx:pt idx="23239">32</cx:pt>
          <cx:pt idx="23240">32</cx:pt>
          <cx:pt idx="23241">51</cx:pt>
          <cx:pt idx="23242">51</cx:pt>
          <cx:pt idx="23243">51</cx:pt>
          <cx:pt idx="23244">51</cx:pt>
          <cx:pt idx="23245">51</cx:pt>
          <cx:pt idx="23246">51</cx:pt>
          <cx:pt idx="23247">51</cx:pt>
          <cx:pt idx="23248">51</cx:pt>
          <cx:pt idx="23249">40</cx:pt>
          <cx:pt idx="23250">40</cx:pt>
          <cx:pt idx="23251">40</cx:pt>
          <cx:pt idx="23252">40</cx:pt>
          <cx:pt idx="23253">27</cx:pt>
          <cx:pt idx="23254">27</cx:pt>
          <cx:pt idx="23255">27</cx:pt>
          <cx:pt idx="23256">27</cx:pt>
          <cx:pt idx="23257">27</cx:pt>
          <cx:pt idx="23258">27</cx:pt>
          <cx:pt idx="23259">27</cx:pt>
          <cx:pt idx="23260">27</cx:pt>
          <cx:pt idx="23261">27</cx:pt>
          <cx:pt idx="23262">27</cx:pt>
          <cx:pt idx="23263">50</cx:pt>
          <cx:pt idx="23264">50</cx:pt>
          <cx:pt idx="23265">50</cx:pt>
          <cx:pt idx="23266">50</cx:pt>
          <cx:pt idx="23267">50</cx:pt>
          <cx:pt idx="23268">19</cx:pt>
          <cx:pt idx="23269">19</cx:pt>
          <cx:pt idx="23270">19</cx:pt>
          <cx:pt idx="23271">19</cx:pt>
          <cx:pt idx="23272">19</cx:pt>
          <cx:pt idx="23273">19</cx:pt>
          <cx:pt idx="23274">59</cx:pt>
          <cx:pt idx="23275">59</cx:pt>
          <cx:pt idx="23276">59</cx:pt>
          <cx:pt idx="23277">59</cx:pt>
          <cx:pt idx="23278">59</cx:pt>
          <cx:pt idx="23279">59</cx:pt>
          <cx:pt idx="23280">59</cx:pt>
          <cx:pt idx="23281">59</cx:pt>
          <cx:pt idx="23282">59</cx:pt>
          <cx:pt idx="23283">42</cx:pt>
          <cx:pt idx="23284">42</cx:pt>
          <cx:pt idx="23285">42</cx:pt>
          <cx:pt idx="23286">42</cx:pt>
          <cx:pt idx="23287">42</cx:pt>
          <cx:pt idx="23288">42</cx:pt>
          <cx:pt idx="23289">42</cx:pt>
          <cx:pt idx="23290">22</cx:pt>
          <cx:pt idx="23291">22</cx:pt>
          <cx:pt idx="23292">22</cx:pt>
          <cx:pt idx="23293">22</cx:pt>
          <cx:pt idx="23294">22</cx:pt>
          <cx:pt idx="23295">22</cx:pt>
          <cx:pt idx="23296">22</cx:pt>
          <cx:pt idx="23297">34</cx:pt>
          <cx:pt idx="23298">34</cx:pt>
          <cx:pt idx="23299">34</cx:pt>
          <cx:pt idx="23300">34</cx:pt>
          <cx:pt idx="23301">34</cx:pt>
          <cx:pt idx="23302">34</cx:pt>
          <cx:pt idx="23303">34</cx:pt>
          <cx:pt idx="23304">34</cx:pt>
          <cx:pt idx="23305">27</cx:pt>
          <cx:pt idx="23306">27</cx:pt>
          <cx:pt idx="23307">27</cx:pt>
          <cx:pt idx="23308">27</cx:pt>
          <cx:pt idx="23309">27</cx:pt>
          <cx:pt idx="23310">27</cx:pt>
          <cx:pt idx="23311">27</cx:pt>
          <cx:pt idx="23312">66</cx:pt>
          <cx:pt idx="23313">20</cx:pt>
          <cx:pt idx="23314">20</cx:pt>
          <cx:pt idx="23315">20</cx:pt>
          <cx:pt idx="23316">20</cx:pt>
          <cx:pt idx="23317">20</cx:pt>
          <cx:pt idx="23318">20</cx:pt>
          <cx:pt idx="23319">20</cx:pt>
          <cx:pt idx="23320">20</cx:pt>
          <cx:pt idx="23321">20</cx:pt>
          <cx:pt idx="23322">20</cx:pt>
          <cx:pt idx="23323">20</cx:pt>
          <cx:pt idx="23324">20</cx:pt>
          <cx:pt idx="23325">20</cx:pt>
          <cx:pt idx="23326">20</cx:pt>
          <cx:pt idx="23327">20</cx:pt>
          <cx:pt idx="23328">20</cx:pt>
          <cx:pt idx="23329">20</cx:pt>
          <cx:pt idx="23330">20</cx:pt>
          <cx:pt idx="23331">20</cx:pt>
          <cx:pt idx="23332">46</cx:pt>
          <cx:pt idx="23333">46</cx:pt>
          <cx:pt idx="23334">46</cx:pt>
          <cx:pt idx="23335">46</cx:pt>
          <cx:pt idx="23336">68</cx:pt>
          <cx:pt idx="23337">44</cx:pt>
          <cx:pt idx="23338">44</cx:pt>
          <cx:pt idx="23339">69</cx:pt>
          <cx:pt idx="23340">69</cx:pt>
          <cx:pt idx="23341">69</cx:pt>
          <cx:pt idx="23342">69</cx:pt>
          <cx:pt idx="23343">69</cx:pt>
          <cx:pt idx="23344">69</cx:pt>
          <cx:pt idx="23345">69</cx:pt>
          <cx:pt idx="23346">69</cx:pt>
          <cx:pt idx="23347">69</cx:pt>
          <cx:pt idx="23348">69</cx:pt>
          <cx:pt idx="23349">20</cx:pt>
          <cx:pt idx="23350">20</cx:pt>
          <cx:pt idx="23351">38</cx:pt>
          <cx:pt idx="23352">38</cx:pt>
          <cx:pt idx="23353">38</cx:pt>
          <cx:pt idx="23354">38</cx:pt>
          <cx:pt idx="23355">38</cx:pt>
          <cx:pt idx="23356">38</cx:pt>
          <cx:pt idx="23357">38</cx:pt>
          <cx:pt idx="23358">43</cx:pt>
          <cx:pt idx="23359">43</cx:pt>
          <cx:pt idx="23360">69</cx:pt>
          <cx:pt idx="23361">69</cx:pt>
          <cx:pt idx="23362">69</cx:pt>
          <cx:pt idx="23363">69</cx:pt>
          <cx:pt idx="23364">69</cx:pt>
          <cx:pt idx="23365">69</cx:pt>
          <cx:pt idx="23366">69</cx:pt>
          <cx:pt idx="23367">69</cx:pt>
          <cx:pt idx="23368">69</cx:pt>
          <cx:pt idx="23369">44</cx:pt>
          <cx:pt idx="23370">44</cx:pt>
          <cx:pt idx="23371">44</cx:pt>
          <cx:pt idx="23372">44</cx:pt>
          <cx:pt idx="23373">44</cx:pt>
          <cx:pt idx="23374">20</cx:pt>
          <cx:pt idx="23375">20</cx:pt>
          <cx:pt idx="23376">21</cx:pt>
          <cx:pt idx="23377">36</cx:pt>
          <cx:pt idx="23378">36</cx:pt>
          <cx:pt idx="23379">36</cx:pt>
          <cx:pt idx="23380">36</cx:pt>
          <cx:pt idx="23381">36</cx:pt>
          <cx:pt idx="23382">36</cx:pt>
          <cx:pt idx="23383">36</cx:pt>
          <cx:pt idx="23384">36</cx:pt>
          <cx:pt idx="23385">22</cx:pt>
          <cx:pt idx="23386">22</cx:pt>
          <cx:pt idx="23387">22</cx:pt>
          <cx:pt idx="23388">22</cx:pt>
          <cx:pt idx="23389">44</cx:pt>
          <cx:pt idx="23390">44</cx:pt>
          <cx:pt idx="23391">44</cx:pt>
          <cx:pt idx="23392">44</cx:pt>
          <cx:pt idx="23393">44</cx:pt>
          <cx:pt idx="23394">64</cx:pt>
          <cx:pt idx="23395">64</cx:pt>
          <cx:pt idx="23396">64</cx:pt>
          <cx:pt idx="23397">64</cx:pt>
          <cx:pt idx="23398">64</cx:pt>
          <cx:pt idx="23399">64</cx:pt>
          <cx:pt idx="23400">64</cx:pt>
          <cx:pt idx="23401">64</cx:pt>
          <cx:pt idx="23402">37</cx:pt>
          <cx:pt idx="23403">37</cx:pt>
          <cx:pt idx="23404">37</cx:pt>
          <cx:pt idx="23405">37</cx:pt>
          <cx:pt idx="23406">37</cx:pt>
          <cx:pt idx="23407">65</cx:pt>
          <cx:pt idx="23408">65</cx:pt>
          <cx:pt idx="23409">65</cx:pt>
          <cx:pt idx="23410">65</cx:pt>
          <cx:pt idx="23411">65</cx:pt>
          <cx:pt idx="23412">32</cx:pt>
          <cx:pt idx="23413">32</cx:pt>
          <cx:pt idx="23414">32</cx:pt>
          <cx:pt idx="23415">32</cx:pt>
          <cx:pt idx="23416">32</cx:pt>
          <cx:pt idx="23417">32</cx:pt>
          <cx:pt idx="23418">32</cx:pt>
          <cx:pt idx="23419">32</cx:pt>
          <cx:pt idx="23420">32</cx:pt>
          <cx:pt idx="23421">32</cx:pt>
          <cx:pt idx="23422">62</cx:pt>
          <cx:pt idx="23423">62</cx:pt>
          <cx:pt idx="23424">62</cx:pt>
          <cx:pt idx="23425">62</cx:pt>
          <cx:pt idx="23426">62</cx:pt>
          <cx:pt idx="23427">46</cx:pt>
          <cx:pt idx="23428">55</cx:pt>
          <cx:pt idx="23429">55</cx:pt>
          <cx:pt idx="23430">55</cx:pt>
          <cx:pt idx="23431">55</cx:pt>
          <cx:pt idx="23432">55</cx:pt>
          <cx:pt idx="23433">55</cx:pt>
          <cx:pt idx="23434">55</cx:pt>
          <cx:pt idx="23435">32</cx:pt>
          <cx:pt idx="23436">32</cx:pt>
          <cx:pt idx="23437">32</cx:pt>
          <cx:pt idx="23438">32</cx:pt>
          <cx:pt idx="23439">32</cx:pt>
          <cx:pt idx="23440">24</cx:pt>
          <cx:pt idx="23441">24</cx:pt>
          <cx:pt idx="23442">24</cx:pt>
          <cx:pt idx="23443">24</cx:pt>
          <cx:pt idx="23444">24</cx:pt>
          <cx:pt idx="23445">24</cx:pt>
          <cx:pt idx="23446">29</cx:pt>
          <cx:pt idx="23447">29</cx:pt>
          <cx:pt idx="23448">29</cx:pt>
          <cx:pt idx="23449">29</cx:pt>
          <cx:pt idx="23450">29</cx:pt>
          <cx:pt idx="23451">29</cx:pt>
          <cx:pt idx="23452">29</cx:pt>
          <cx:pt idx="23453">29</cx:pt>
          <cx:pt idx="23454">29</cx:pt>
          <cx:pt idx="23455">25</cx:pt>
          <cx:pt idx="23456">25</cx:pt>
          <cx:pt idx="23457">25</cx:pt>
          <cx:pt idx="23458">25</cx:pt>
          <cx:pt idx="23459">52</cx:pt>
          <cx:pt idx="23460">52</cx:pt>
          <cx:pt idx="23461">52</cx:pt>
          <cx:pt idx="23462">52</cx:pt>
          <cx:pt idx="23463">52</cx:pt>
          <cx:pt idx="23464">52</cx:pt>
          <cx:pt idx="23465">52</cx:pt>
          <cx:pt idx="23466">52</cx:pt>
          <cx:pt idx="23467">52</cx:pt>
          <cx:pt idx="23468">69</cx:pt>
          <cx:pt idx="23469">23</cx:pt>
          <cx:pt idx="23470">23</cx:pt>
          <cx:pt idx="23471">23</cx:pt>
          <cx:pt idx="23472">23</cx:pt>
          <cx:pt idx="23473">28</cx:pt>
          <cx:pt idx="23474">64</cx:pt>
          <cx:pt idx="23475">64</cx:pt>
          <cx:pt idx="23476">64</cx:pt>
          <cx:pt idx="23477">64</cx:pt>
          <cx:pt idx="23478">64</cx:pt>
          <cx:pt idx="23479">64</cx:pt>
          <cx:pt idx="23480">64</cx:pt>
          <cx:pt idx="23481">64</cx:pt>
          <cx:pt idx="23482">64</cx:pt>
          <cx:pt idx="23483">64</cx:pt>
          <cx:pt idx="23484">25</cx:pt>
          <cx:pt idx="23485">25</cx:pt>
          <cx:pt idx="23486">25</cx:pt>
          <cx:pt idx="23487">25</cx:pt>
          <cx:pt idx="23488">25</cx:pt>
          <cx:pt idx="23489">25</cx:pt>
          <cx:pt idx="23490">25</cx:pt>
          <cx:pt idx="23491">45</cx:pt>
          <cx:pt idx="23492">45</cx:pt>
          <cx:pt idx="23493">45</cx:pt>
          <cx:pt idx="23494">45</cx:pt>
          <cx:pt idx="23495">45</cx:pt>
          <cx:pt idx="23496">45</cx:pt>
          <cx:pt idx="23497">45</cx:pt>
          <cx:pt idx="23498">53</cx:pt>
          <cx:pt idx="23499">53</cx:pt>
          <cx:pt idx="23500">62</cx:pt>
          <cx:pt idx="23501">30</cx:pt>
          <cx:pt idx="23502">30</cx:pt>
          <cx:pt idx="23503">30</cx:pt>
          <cx:pt idx="23504">30</cx:pt>
          <cx:pt idx="23505">30</cx:pt>
          <cx:pt idx="23506">30</cx:pt>
          <cx:pt idx="23507">30</cx:pt>
          <cx:pt idx="23508">69</cx:pt>
          <cx:pt idx="23509">69</cx:pt>
          <cx:pt idx="23510">69</cx:pt>
          <cx:pt idx="23511">69</cx:pt>
          <cx:pt idx="23512">69</cx:pt>
          <cx:pt idx="23513">69</cx:pt>
          <cx:pt idx="23514">43</cx:pt>
          <cx:pt idx="23515">43</cx:pt>
          <cx:pt idx="23516">43</cx:pt>
          <cx:pt idx="23517">43</cx:pt>
          <cx:pt idx="23518">43</cx:pt>
          <cx:pt idx="23519">49</cx:pt>
          <cx:pt idx="23520">49</cx:pt>
          <cx:pt idx="23521">49</cx:pt>
          <cx:pt idx="23522">49</cx:pt>
          <cx:pt idx="23523">49</cx:pt>
          <cx:pt idx="23524">49</cx:pt>
          <cx:pt idx="23525">20</cx:pt>
          <cx:pt idx="23526">20</cx:pt>
          <cx:pt idx="23527">20</cx:pt>
          <cx:pt idx="23528">20</cx:pt>
          <cx:pt idx="23529">20</cx:pt>
          <cx:pt idx="23530">26</cx:pt>
          <cx:pt idx="23531">26</cx:pt>
          <cx:pt idx="23532">26</cx:pt>
          <cx:pt idx="23533">26</cx:pt>
          <cx:pt idx="23534">26</cx:pt>
          <cx:pt idx="23535">26</cx:pt>
          <cx:pt idx="23536">26</cx:pt>
          <cx:pt idx="23537">26</cx:pt>
          <cx:pt idx="23538">38</cx:pt>
          <cx:pt idx="23539">38</cx:pt>
          <cx:pt idx="23540">38</cx:pt>
          <cx:pt idx="23541">38</cx:pt>
          <cx:pt idx="23542">38</cx:pt>
          <cx:pt idx="23543">38</cx:pt>
          <cx:pt idx="23544">31</cx:pt>
          <cx:pt idx="23545">31</cx:pt>
          <cx:pt idx="23546">31</cx:pt>
          <cx:pt idx="23547">31</cx:pt>
          <cx:pt idx="23548">31</cx:pt>
          <cx:pt idx="23549">31</cx:pt>
          <cx:pt idx="23550">31</cx:pt>
          <cx:pt idx="23551">31</cx:pt>
          <cx:pt idx="23552">64</cx:pt>
          <cx:pt idx="23553">64</cx:pt>
          <cx:pt idx="23554">64</cx:pt>
          <cx:pt idx="23555">64</cx:pt>
          <cx:pt idx="23556">64</cx:pt>
          <cx:pt idx="23557">64</cx:pt>
          <cx:pt idx="23558">64</cx:pt>
          <cx:pt idx="23559">19</cx:pt>
          <cx:pt idx="23560">19</cx:pt>
          <cx:pt idx="23561">19</cx:pt>
          <cx:pt idx="23562">19</cx:pt>
          <cx:pt idx="23563">19</cx:pt>
          <cx:pt idx="23564">19</cx:pt>
          <cx:pt idx="23565">19</cx:pt>
          <cx:pt idx="23566">19</cx:pt>
          <cx:pt idx="23567">40</cx:pt>
          <cx:pt idx="23568">40</cx:pt>
          <cx:pt idx="23569">40</cx:pt>
          <cx:pt idx="23570">40</cx:pt>
          <cx:pt idx="23571">40</cx:pt>
          <cx:pt idx="23572">40</cx:pt>
          <cx:pt idx="23573">40</cx:pt>
          <cx:pt idx="23574">40</cx:pt>
          <cx:pt idx="23575">40</cx:pt>
          <cx:pt idx="23576">40</cx:pt>
          <cx:pt idx="23577">42</cx:pt>
          <cx:pt idx="23578">42</cx:pt>
          <cx:pt idx="23579">42</cx:pt>
          <cx:pt idx="23580">42</cx:pt>
          <cx:pt idx="23581">42</cx:pt>
          <cx:pt idx="23582">42</cx:pt>
          <cx:pt idx="23583">40</cx:pt>
          <cx:pt idx="23584">40</cx:pt>
          <cx:pt idx="23585">37</cx:pt>
          <cx:pt idx="23586">37</cx:pt>
          <cx:pt idx="23587">19</cx:pt>
          <cx:pt idx="23588">19</cx:pt>
          <cx:pt idx="23589">19</cx:pt>
          <cx:pt idx="23590">19</cx:pt>
          <cx:pt idx="23591">19</cx:pt>
          <cx:pt idx="23592">61</cx:pt>
          <cx:pt idx="23593">61</cx:pt>
          <cx:pt idx="23594">61</cx:pt>
          <cx:pt idx="23595">61</cx:pt>
          <cx:pt idx="23596">46</cx:pt>
          <cx:pt idx="23597">46</cx:pt>
          <cx:pt idx="23598">46</cx:pt>
          <cx:pt idx="23599">46</cx:pt>
          <cx:pt idx="23600">34</cx:pt>
          <cx:pt idx="23601">34</cx:pt>
          <cx:pt idx="23602">34</cx:pt>
          <cx:pt idx="23603">34</cx:pt>
          <cx:pt idx="23604">34</cx:pt>
          <cx:pt idx="23605">34</cx:pt>
          <cx:pt idx="23606">48</cx:pt>
          <cx:pt idx="23607">48</cx:pt>
          <cx:pt idx="23608">48</cx:pt>
          <cx:pt idx="23609">48</cx:pt>
          <cx:pt idx="23610">48</cx:pt>
          <cx:pt idx="23611">48</cx:pt>
          <cx:pt idx="23612">48</cx:pt>
          <cx:pt idx="23613">48</cx:pt>
          <cx:pt idx="23614">48</cx:pt>
          <cx:pt idx="23615">48</cx:pt>
          <cx:pt idx="23616">65</cx:pt>
          <cx:pt idx="23617">65</cx:pt>
          <cx:pt idx="23618">65</cx:pt>
          <cx:pt idx="23619">65</cx:pt>
          <cx:pt idx="23620">65</cx:pt>
          <cx:pt idx="23621">65</cx:pt>
          <cx:pt idx="23622">65</cx:pt>
          <cx:pt idx="23623">65</cx:pt>
          <cx:pt idx="23624">51</cx:pt>
          <cx:pt idx="23625">51</cx:pt>
          <cx:pt idx="23626">51</cx:pt>
          <cx:pt idx="23627">51</cx:pt>
          <cx:pt idx="23628">51</cx:pt>
          <cx:pt idx="23629">51</cx:pt>
          <cx:pt idx="23630">22</cx:pt>
          <cx:pt idx="23631">22</cx:pt>
          <cx:pt idx="23632">22</cx:pt>
          <cx:pt idx="23633">22</cx:pt>
          <cx:pt idx="23634">22</cx:pt>
          <cx:pt idx="23635">22</cx:pt>
          <cx:pt idx="23636">22</cx:pt>
          <cx:pt idx="23637">22</cx:pt>
          <cx:pt idx="23638">22</cx:pt>
          <cx:pt idx="23639">22</cx:pt>
          <cx:pt idx="23640">59</cx:pt>
          <cx:pt idx="23641">59</cx:pt>
          <cx:pt idx="23642">59</cx:pt>
          <cx:pt idx="23643">48</cx:pt>
          <cx:pt idx="23644">40</cx:pt>
          <cx:pt idx="23645">40</cx:pt>
          <cx:pt idx="23646">40</cx:pt>
          <cx:pt idx="23647">40</cx:pt>
          <cx:pt idx="23648">54</cx:pt>
          <cx:pt idx="23649">54</cx:pt>
          <cx:pt idx="23650">54</cx:pt>
          <cx:pt idx="23651">54</cx:pt>
          <cx:pt idx="23652">54</cx:pt>
          <cx:pt idx="23653">54</cx:pt>
          <cx:pt idx="23654">33</cx:pt>
          <cx:pt idx="23655">33</cx:pt>
          <cx:pt idx="23656">33</cx:pt>
          <cx:pt idx="23657">33</cx:pt>
          <cx:pt idx="23658">33</cx:pt>
          <cx:pt idx="23659">33</cx:pt>
          <cx:pt idx="23660">38</cx:pt>
          <cx:pt idx="23661">38</cx:pt>
          <cx:pt idx="23662">54</cx:pt>
          <cx:pt idx="23663">54</cx:pt>
          <cx:pt idx="23664">54</cx:pt>
          <cx:pt idx="23665">54</cx:pt>
          <cx:pt idx="23666">54</cx:pt>
          <cx:pt idx="23667">54</cx:pt>
          <cx:pt idx="23668">54</cx:pt>
          <cx:pt idx="23669">54</cx:pt>
          <cx:pt idx="23670">54</cx:pt>
          <cx:pt idx="23671">52</cx:pt>
          <cx:pt idx="23672">52</cx:pt>
          <cx:pt idx="23673">59</cx:pt>
          <cx:pt idx="23674">59</cx:pt>
          <cx:pt idx="23675">59</cx:pt>
          <cx:pt idx="23676">33</cx:pt>
          <cx:pt idx="23677">33</cx:pt>
          <cx:pt idx="23678">33</cx:pt>
          <cx:pt idx="23679">33</cx:pt>
          <cx:pt idx="23680">33</cx:pt>
          <cx:pt idx="23681">43</cx:pt>
          <cx:pt idx="23682">43</cx:pt>
          <cx:pt idx="23683">43</cx:pt>
          <cx:pt idx="23684">43</cx:pt>
          <cx:pt idx="23685">69</cx:pt>
          <cx:pt idx="23686">69</cx:pt>
          <cx:pt idx="23687">69</cx:pt>
          <cx:pt idx="23688">24</cx:pt>
          <cx:pt idx="23689">24</cx:pt>
          <cx:pt idx="23690">24</cx:pt>
          <cx:pt idx="23691">24</cx:pt>
          <cx:pt idx="23692">29</cx:pt>
          <cx:pt idx="23693">29</cx:pt>
          <cx:pt idx="23694">49</cx:pt>
          <cx:pt idx="23695">39</cx:pt>
          <cx:pt idx="23696">39</cx:pt>
          <cx:pt idx="23697">39</cx:pt>
          <cx:pt idx="23698">39</cx:pt>
          <cx:pt idx="23699">39</cx:pt>
          <cx:pt idx="23700">39</cx:pt>
          <cx:pt idx="23701">39</cx:pt>
          <cx:pt idx="23702">50</cx:pt>
          <cx:pt idx="23703">50</cx:pt>
          <cx:pt idx="23704">50</cx:pt>
          <cx:pt idx="23705">50</cx:pt>
          <cx:pt idx="23706">50</cx:pt>
          <cx:pt idx="23707">50</cx:pt>
          <cx:pt idx="23708">50</cx:pt>
          <cx:pt idx="23709">50</cx:pt>
          <cx:pt idx="23710">50</cx:pt>
          <cx:pt idx="23711">50</cx:pt>
          <cx:pt idx="23712">49</cx:pt>
          <cx:pt idx="23713">49</cx:pt>
          <cx:pt idx="23714">63</cx:pt>
          <cx:pt idx="23715">63</cx:pt>
          <cx:pt idx="23716">63</cx:pt>
          <cx:pt idx="23717">63</cx:pt>
          <cx:pt idx="23718">63</cx:pt>
          <cx:pt idx="23719">63</cx:pt>
          <cx:pt idx="23720">63</cx:pt>
          <cx:pt idx="23721">63</cx:pt>
          <cx:pt idx="23722">53</cx:pt>
          <cx:pt idx="23723">53</cx:pt>
          <cx:pt idx="23724">53</cx:pt>
          <cx:pt idx="23725">53</cx:pt>
          <cx:pt idx="23726">53</cx:pt>
          <cx:pt idx="23727">53</cx:pt>
          <cx:pt idx="23728">53</cx:pt>
          <cx:pt idx="23729">53</cx:pt>
          <cx:pt idx="23730">53</cx:pt>
          <cx:pt idx="23731">59</cx:pt>
          <cx:pt idx="23732">59</cx:pt>
          <cx:pt idx="23733">59</cx:pt>
          <cx:pt idx="23734">62</cx:pt>
          <cx:pt idx="23735">62</cx:pt>
          <cx:pt idx="23736">62</cx:pt>
          <cx:pt idx="23737">62</cx:pt>
          <cx:pt idx="23738">62</cx:pt>
          <cx:pt idx="23739">62</cx:pt>
          <cx:pt idx="23740">34</cx:pt>
          <cx:pt idx="23741">34</cx:pt>
          <cx:pt idx="23742">34</cx:pt>
          <cx:pt idx="23743">22</cx:pt>
          <cx:pt idx="23744">22</cx:pt>
          <cx:pt idx="23745">22</cx:pt>
          <cx:pt idx="23746">22</cx:pt>
          <cx:pt idx="23747">22</cx:pt>
          <cx:pt idx="23748">49</cx:pt>
          <cx:pt idx="23749">49</cx:pt>
          <cx:pt idx="23750">49</cx:pt>
          <cx:pt idx="23751">49</cx:pt>
          <cx:pt idx="23752">49</cx:pt>
          <cx:pt idx="23753">49</cx:pt>
          <cx:pt idx="23754">49</cx:pt>
          <cx:pt idx="23755">25</cx:pt>
          <cx:pt idx="23756">25</cx:pt>
          <cx:pt idx="23757">25</cx:pt>
          <cx:pt idx="23758">25</cx:pt>
          <cx:pt idx="23759">55</cx:pt>
          <cx:pt idx="23760">55</cx:pt>
          <cx:pt idx="23761">55</cx:pt>
          <cx:pt idx="23762">30</cx:pt>
          <cx:pt idx="23763">30</cx:pt>
          <cx:pt idx="23764">30</cx:pt>
          <cx:pt idx="23765">30</cx:pt>
          <cx:pt idx="23766">53</cx:pt>
          <cx:pt idx="23767">53</cx:pt>
          <cx:pt idx="23768">53</cx:pt>
          <cx:pt idx="23769">53</cx:pt>
          <cx:pt idx="23770">53</cx:pt>
          <cx:pt idx="23771">53</cx:pt>
          <cx:pt idx="23772">53</cx:pt>
          <cx:pt idx="23773">28</cx:pt>
          <cx:pt idx="23774">28</cx:pt>
          <cx:pt idx="23775">28</cx:pt>
          <cx:pt idx="23776">66</cx:pt>
          <cx:pt idx="23777">66</cx:pt>
          <cx:pt idx="23778">66</cx:pt>
          <cx:pt idx="23779">66</cx:pt>
          <cx:pt idx="23780">50</cx:pt>
          <cx:pt idx="23781">32</cx:pt>
          <cx:pt idx="23782">32</cx:pt>
          <cx:pt idx="23783">32</cx:pt>
          <cx:pt idx="23784">32</cx:pt>
          <cx:pt idx="23785">32</cx:pt>
          <cx:pt idx="23786">45</cx:pt>
          <cx:pt idx="23787">45</cx:pt>
          <cx:pt idx="23788">45</cx:pt>
          <cx:pt idx="23789">45</cx:pt>
          <cx:pt idx="23790">45</cx:pt>
          <cx:pt idx="23791">45</cx:pt>
          <cx:pt idx="23792">45</cx:pt>
          <cx:pt idx="23793">45</cx:pt>
          <cx:pt idx="23794">45</cx:pt>
          <cx:pt idx="23795">34</cx:pt>
          <cx:pt idx="23796">34</cx:pt>
          <cx:pt idx="23797">34</cx:pt>
          <cx:pt idx="23798">34</cx:pt>
          <cx:pt idx="23799">34</cx:pt>
          <cx:pt idx="23800">34</cx:pt>
          <cx:pt idx="23801">34</cx:pt>
          <cx:pt idx="23802">34</cx:pt>
          <cx:pt idx="23803">34</cx:pt>
          <cx:pt idx="23804">34</cx:pt>
          <cx:pt idx="23805">32</cx:pt>
          <cx:pt idx="23806">32</cx:pt>
          <cx:pt idx="23807">32</cx:pt>
          <cx:pt idx="23808">32</cx:pt>
          <cx:pt idx="23809">32</cx:pt>
          <cx:pt idx="23810">32</cx:pt>
          <cx:pt idx="23811">32</cx:pt>
          <cx:pt idx="23812">32</cx:pt>
          <cx:pt idx="23813">32</cx:pt>
          <cx:pt idx="23814">32</cx:pt>
          <cx:pt idx="23815">45</cx:pt>
          <cx:pt idx="23816">45</cx:pt>
          <cx:pt idx="23817">45</cx:pt>
          <cx:pt idx="23818">45</cx:pt>
          <cx:pt idx="23819">45</cx:pt>
          <cx:pt idx="23820">45</cx:pt>
          <cx:pt idx="23821">45</cx:pt>
          <cx:pt idx="23822">45</cx:pt>
          <cx:pt idx="23823">45</cx:pt>
          <cx:pt idx="23824">62</cx:pt>
          <cx:pt idx="23825">67</cx:pt>
          <cx:pt idx="23826">67</cx:pt>
          <cx:pt idx="23827">67</cx:pt>
          <cx:pt idx="23828">67</cx:pt>
          <cx:pt idx="23829">67</cx:pt>
          <cx:pt idx="23830">67</cx:pt>
          <cx:pt idx="23831">67</cx:pt>
          <cx:pt idx="23832">67</cx:pt>
          <cx:pt idx="23833">66</cx:pt>
          <cx:pt idx="23834">66</cx:pt>
          <cx:pt idx="23835">28</cx:pt>
          <cx:pt idx="23836">28</cx:pt>
          <cx:pt idx="23837">28</cx:pt>
          <cx:pt idx="23838">21</cx:pt>
          <cx:pt idx="23839">21</cx:pt>
          <cx:pt idx="23840">21</cx:pt>
          <cx:pt idx="23841">21</cx:pt>
          <cx:pt idx="23842">21</cx:pt>
          <cx:pt idx="23843">21</cx:pt>
          <cx:pt idx="23844">37</cx:pt>
          <cx:pt idx="23845">37</cx:pt>
          <cx:pt idx="23846">37</cx:pt>
          <cx:pt idx="23847">37</cx:pt>
          <cx:pt idx="23848">37</cx:pt>
          <cx:pt idx="23849">22</cx:pt>
          <cx:pt idx="23850">22</cx:pt>
          <cx:pt idx="23851">22</cx:pt>
          <cx:pt idx="23852">22</cx:pt>
          <cx:pt idx="23853">22</cx:pt>
          <cx:pt idx="23854">22</cx:pt>
          <cx:pt idx="23855">22</cx:pt>
          <cx:pt idx="23856">22</cx:pt>
          <cx:pt idx="23857">22</cx:pt>
          <cx:pt idx="23858">54</cx:pt>
          <cx:pt idx="23859">54</cx:pt>
          <cx:pt idx="23860">54</cx:pt>
          <cx:pt idx="23861">54</cx:pt>
          <cx:pt idx="23862">54</cx:pt>
          <cx:pt idx="23863">54</cx:pt>
          <cx:pt idx="23864">35</cx:pt>
          <cx:pt idx="23865">35</cx:pt>
          <cx:pt idx="23866">35</cx:pt>
          <cx:pt idx="23867">35</cx:pt>
          <cx:pt idx="23868">35</cx:pt>
          <cx:pt idx="23869">35</cx:pt>
          <cx:pt idx="23870">35</cx:pt>
          <cx:pt idx="23871">35</cx:pt>
          <cx:pt idx="23872">35</cx:pt>
          <cx:pt idx="23873">35</cx:pt>
          <cx:pt idx="23874">64</cx:pt>
          <cx:pt idx="23875">64</cx:pt>
          <cx:pt idx="23876">64</cx:pt>
          <cx:pt idx="23877">64</cx:pt>
          <cx:pt idx="23878">64</cx:pt>
          <cx:pt idx="23879">64</cx:pt>
          <cx:pt idx="23880">64</cx:pt>
          <cx:pt idx="23881">64</cx:pt>
          <cx:pt idx="23882">64</cx:pt>
          <cx:pt idx="23883">28</cx:pt>
          <cx:pt idx="23884">28</cx:pt>
          <cx:pt idx="23885">28</cx:pt>
          <cx:pt idx="23886">28</cx:pt>
          <cx:pt idx="23887">28</cx:pt>
          <cx:pt idx="23888">28</cx:pt>
          <cx:pt idx="23889">28</cx:pt>
          <cx:pt idx="23890">43</cx:pt>
          <cx:pt idx="23891">43</cx:pt>
          <cx:pt idx="23892">43</cx:pt>
          <cx:pt idx="23893">43</cx:pt>
          <cx:pt idx="23894">26</cx:pt>
          <cx:pt idx="23895">26</cx:pt>
          <cx:pt idx="23896">56</cx:pt>
          <cx:pt idx="23897">56</cx:pt>
          <cx:pt idx="23898">56</cx:pt>
          <cx:pt idx="23899">56</cx:pt>
          <cx:pt idx="23900">56</cx:pt>
          <cx:pt idx="23901">56</cx:pt>
          <cx:pt idx="23902">53</cx:pt>
          <cx:pt idx="23903">53</cx:pt>
          <cx:pt idx="23904">53</cx:pt>
          <cx:pt idx="23905">53</cx:pt>
          <cx:pt idx="23906">56</cx:pt>
          <cx:pt idx="23907">56</cx:pt>
          <cx:pt idx="23908">56</cx:pt>
          <cx:pt idx="23909">56</cx:pt>
          <cx:pt idx="23910">56</cx:pt>
          <cx:pt idx="23911">56</cx:pt>
          <cx:pt idx="23912">56</cx:pt>
          <cx:pt idx="23913">42</cx:pt>
          <cx:pt idx="23914">42</cx:pt>
          <cx:pt idx="23915">42</cx:pt>
          <cx:pt idx="23916">42</cx:pt>
          <cx:pt idx="23917">42</cx:pt>
          <cx:pt idx="23918">42</cx:pt>
          <cx:pt idx="23919">42</cx:pt>
          <cx:pt idx="23920">42</cx:pt>
          <cx:pt idx="23921">42</cx:pt>
          <cx:pt idx="23922">42</cx:pt>
          <cx:pt idx="23923">40</cx:pt>
          <cx:pt idx="23924">40</cx:pt>
          <cx:pt idx="23925">40</cx:pt>
          <cx:pt idx="23926">40</cx:pt>
          <cx:pt idx="23927">40</cx:pt>
          <cx:pt idx="23928">40</cx:pt>
          <cx:pt idx="23929">66</cx:pt>
          <cx:pt idx="23930">66</cx:pt>
          <cx:pt idx="23931">66</cx:pt>
          <cx:pt idx="23932">66</cx:pt>
          <cx:pt idx="23933">66</cx:pt>
          <cx:pt idx="23934">66</cx:pt>
          <cx:pt idx="23935">66</cx:pt>
          <cx:pt idx="23936">66</cx:pt>
          <cx:pt idx="23937">67</cx:pt>
          <cx:pt idx="23938">67</cx:pt>
          <cx:pt idx="23939">67</cx:pt>
          <cx:pt idx="23940">67</cx:pt>
          <cx:pt idx="23941">67</cx:pt>
          <cx:pt idx="23942">67</cx:pt>
          <cx:pt idx="23943">67</cx:pt>
          <cx:pt idx="23944">33</cx:pt>
          <cx:pt idx="23945">33</cx:pt>
          <cx:pt idx="23946">33</cx:pt>
          <cx:pt idx="23947">33</cx:pt>
          <cx:pt idx="23948">49</cx:pt>
          <cx:pt idx="23949">49</cx:pt>
          <cx:pt idx="23950">49</cx:pt>
          <cx:pt idx="23951">49</cx:pt>
          <cx:pt idx="23952">49</cx:pt>
          <cx:pt idx="23953">49</cx:pt>
          <cx:pt idx="23954">49</cx:pt>
          <cx:pt idx="23955">49</cx:pt>
          <cx:pt idx="23956">67</cx:pt>
          <cx:pt idx="23957">67</cx:pt>
          <cx:pt idx="23958">67</cx:pt>
          <cx:pt idx="23959">67</cx:pt>
          <cx:pt idx="23960">26</cx:pt>
          <cx:pt idx="23961">26</cx:pt>
          <cx:pt idx="23962">26</cx:pt>
          <cx:pt idx="23963">26</cx:pt>
          <cx:pt idx="23964">26</cx:pt>
          <cx:pt idx="23965">26</cx:pt>
          <cx:pt idx="23966">66</cx:pt>
          <cx:pt idx="23967">66</cx:pt>
          <cx:pt idx="23968">66</cx:pt>
          <cx:pt idx="23969">66</cx:pt>
          <cx:pt idx="23970">39</cx:pt>
          <cx:pt idx="23971">39</cx:pt>
          <cx:pt idx="23972">39</cx:pt>
          <cx:pt idx="23973">39</cx:pt>
          <cx:pt idx="23974">60</cx:pt>
          <cx:pt idx="23975">60</cx:pt>
          <cx:pt idx="23976">60</cx:pt>
          <cx:pt idx="23977">60</cx:pt>
          <cx:pt idx="23978">60</cx:pt>
          <cx:pt idx="23979">60</cx:pt>
          <cx:pt idx="23980">60</cx:pt>
          <cx:pt idx="23981">60</cx:pt>
          <cx:pt idx="23982">47</cx:pt>
          <cx:pt idx="23983">47</cx:pt>
          <cx:pt idx="23984">36</cx:pt>
          <cx:pt idx="23985">36</cx:pt>
          <cx:pt idx="23986">36</cx:pt>
          <cx:pt idx="23987">46</cx:pt>
          <cx:pt idx="23988">57</cx:pt>
          <cx:pt idx="23989">57</cx:pt>
          <cx:pt idx="23990">70</cx:pt>
          <cx:pt idx="23991">70</cx:pt>
          <cx:pt idx="23992">70</cx:pt>
          <cx:pt idx="23993">70</cx:pt>
          <cx:pt idx="23994">65</cx:pt>
          <cx:pt idx="23995">65</cx:pt>
          <cx:pt idx="23996">65</cx:pt>
          <cx:pt idx="23997">65</cx:pt>
          <cx:pt idx="23998">65</cx:pt>
          <cx:pt idx="23999">65</cx:pt>
          <cx:pt idx="24000">65</cx:pt>
          <cx:pt idx="24001">65</cx:pt>
          <cx:pt idx="24002">57</cx:pt>
          <cx:pt idx="24003">57</cx:pt>
          <cx:pt idx="24004">33</cx:pt>
          <cx:pt idx="24005">33</cx:pt>
          <cx:pt idx="24006">33</cx:pt>
          <cx:pt idx="24007">33</cx:pt>
          <cx:pt idx="24008">50</cx:pt>
          <cx:pt idx="24009">50</cx:pt>
          <cx:pt idx="24010">50</cx:pt>
          <cx:pt idx="24011">50</cx:pt>
          <cx:pt idx="24012">50</cx:pt>
          <cx:pt idx="24013">50</cx:pt>
          <cx:pt idx="24014">50</cx:pt>
          <cx:pt idx="24015">50</cx:pt>
          <cx:pt idx="24016">50</cx:pt>
          <cx:pt idx="24017">50</cx:pt>
          <cx:pt idx="24018">48</cx:pt>
          <cx:pt idx="24019">48</cx:pt>
          <cx:pt idx="24020">48</cx:pt>
          <cx:pt idx="24021">48</cx:pt>
          <cx:pt idx="24022">48</cx:pt>
          <cx:pt idx="24023">48</cx:pt>
          <cx:pt idx="24024">48</cx:pt>
          <cx:pt idx="24025">65</cx:pt>
          <cx:pt idx="24026">65</cx:pt>
          <cx:pt idx="24027">65</cx:pt>
          <cx:pt idx="24028">38</cx:pt>
          <cx:pt idx="24029">38</cx:pt>
          <cx:pt idx="24030">38</cx:pt>
          <cx:pt idx="24031">60</cx:pt>
          <cx:pt idx="24032">60</cx:pt>
          <cx:pt idx="24033">60</cx:pt>
          <cx:pt idx="24034">60</cx:pt>
          <cx:pt idx="24035">60</cx:pt>
          <cx:pt idx="24036">60</cx:pt>
          <cx:pt idx="24037">60</cx:pt>
          <cx:pt idx="24038">60</cx:pt>
          <cx:pt idx="24039">35</cx:pt>
          <cx:pt idx="24040">35</cx:pt>
          <cx:pt idx="24041">35</cx:pt>
          <cx:pt idx="24042">35</cx:pt>
          <cx:pt idx="24043">35</cx:pt>
          <cx:pt idx="24044">35</cx:pt>
          <cx:pt idx="24045">35</cx:pt>
          <cx:pt idx="24046">35</cx:pt>
          <cx:pt idx="24047">35</cx:pt>
          <cx:pt idx="24048">28</cx:pt>
          <cx:pt idx="24049">28</cx:pt>
          <cx:pt idx="24050">28</cx:pt>
          <cx:pt idx="24051">28</cx:pt>
          <cx:pt idx="24052">28</cx:pt>
          <cx:pt idx="24053">28</cx:pt>
          <cx:pt idx="24054">28</cx:pt>
          <cx:pt idx="24055">28</cx:pt>
          <cx:pt idx="24056">28</cx:pt>
          <cx:pt idx="24057">66</cx:pt>
          <cx:pt idx="24058">66</cx:pt>
          <cx:pt idx="24059">66</cx:pt>
          <cx:pt idx="24060">66</cx:pt>
          <cx:pt idx="24061">66</cx:pt>
          <cx:pt idx="24062">66</cx:pt>
          <cx:pt idx="24063">57</cx:pt>
          <cx:pt idx="24064">57</cx:pt>
          <cx:pt idx="24065">57</cx:pt>
          <cx:pt idx="24066">57</cx:pt>
          <cx:pt idx="24067">57</cx:pt>
          <cx:pt idx="24068">57</cx:pt>
          <cx:pt idx="24069">57</cx:pt>
          <cx:pt idx="24070">57</cx:pt>
          <cx:pt idx="24071">57</cx:pt>
          <cx:pt idx="24072">57</cx:pt>
          <cx:pt idx="24073">21</cx:pt>
          <cx:pt idx="24074">21</cx:pt>
          <cx:pt idx="24075">21</cx:pt>
          <cx:pt idx="24076">21</cx:pt>
          <cx:pt idx="24077">21</cx:pt>
          <cx:pt idx="24078">64</cx:pt>
          <cx:pt idx="24079">64</cx:pt>
          <cx:pt idx="24080">28</cx:pt>
          <cx:pt idx="24081">28</cx:pt>
          <cx:pt idx="24082">28</cx:pt>
          <cx:pt idx="24083">70</cx:pt>
          <cx:pt idx="24084">70</cx:pt>
          <cx:pt idx="24085">70</cx:pt>
          <cx:pt idx="24086">70</cx:pt>
          <cx:pt idx="24087">70</cx:pt>
          <cx:pt idx="24088">70</cx:pt>
          <cx:pt idx="24089">70</cx:pt>
          <cx:pt idx="24090">70</cx:pt>
          <cx:pt idx="24091">70</cx:pt>
          <cx:pt idx="24092">39</cx:pt>
          <cx:pt idx="24093">39</cx:pt>
          <cx:pt idx="24094">39</cx:pt>
          <cx:pt idx="24095">39</cx:pt>
          <cx:pt idx="24096">39</cx:pt>
          <cx:pt idx="24097">39</cx:pt>
          <cx:pt idx="24098">53</cx:pt>
          <cx:pt idx="24099">53</cx:pt>
          <cx:pt idx="24100">53</cx:pt>
          <cx:pt idx="24101">53</cx:pt>
          <cx:pt idx="24102">53</cx:pt>
          <cx:pt idx="24103">53</cx:pt>
          <cx:pt idx="24104">53</cx:pt>
          <cx:pt idx="24105">40</cx:pt>
          <cx:pt idx="24106">40</cx:pt>
          <cx:pt idx="24107">40</cx:pt>
          <cx:pt idx="24108">40</cx:pt>
          <cx:pt idx="24109">40</cx:pt>
          <cx:pt idx="24110">40</cx:pt>
          <cx:pt idx="24111">40</cx:pt>
          <cx:pt idx="24112">40</cx:pt>
          <cx:pt idx="24113">59</cx:pt>
          <cx:pt idx="24114">59</cx:pt>
          <cx:pt idx="24115">59</cx:pt>
          <cx:pt idx="24116">59</cx:pt>
          <cx:pt idx="24117">59</cx:pt>
          <cx:pt idx="24118">39</cx:pt>
          <cx:pt idx="24119">39</cx:pt>
          <cx:pt idx="24120">39</cx:pt>
          <cx:pt idx="24121">39</cx:pt>
          <cx:pt idx="24122">39</cx:pt>
          <cx:pt idx="24123">39</cx:pt>
          <cx:pt idx="24124">39</cx:pt>
          <cx:pt idx="24125">39</cx:pt>
          <cx:pt idx="24126">39</cx:pt>
          <cx:pt idx="24127">39</cx:pt>
          <cx:pt idx="24128">54</cx:pt>
          <cx:pt idx="24129">54</cx:pt>
          <cx:pt idx="24130">54</cx:pt>
          <cx:pt idx="24131">54</cx:pt>
          <cx:pt idx="24132">54</cx:pt>
          <cx:pt idx="24133">54</cx:pt>
          <cx:pt idx="24134">54</cx:pt>
          <cx:pt idx="24135">54</cx:pt>
          <cx:pt idx="24136">35</cx:pt>
          <cx:pt idx="24137">35</cx:pt>
          <cx:pt idx="24138">35</cx:pt>
          <cx:pt idx="24139">35</cx:pt>
          <cx:pt idx="24140">35</cx:pt>
          <cx:pt idx="24141">35</cx:pt>
          <cx:pt idx="24142">35</cx:pt>
          <cx:pt idx="24143">41</cx:pt>
          <cx:pt idx="24144">41</cx:pt>
          <cx:pt idx="24145">41</cx:pt>
          <cx:pt idx="24146">41</cx:pt>
          <cx:pt idx="24147">41</cx:pt>
          <cx:pt idx="24148">32</cx:pt>
          <cx:pt idx="24149">32</cx:pt>
          <cx:pt idx="24150">32</cx:pt>
          <cx:pt idx="24151">32</cx:pt>
          <cx:pt idx="24152">32</cx:pt>
          <cx:pt idx="24153">32</cx:pt>
          <cx:pt idx="24154">32</cx:pt>
          <cx:pt idx="24155">32</cx:pt>
          <cx:pt idx="24156">52</cx:pt>
          <cx:pt idx="24157">52</cx:pt>
          <cx:pt idx="24158">52</cx:pt>
          <cx:pt idx="24159">52</cx:pt>
          <cx:pt idx="24160">52</cx:pt>
          <cx:pt idx="24161">52</cx:pt>
          <cx:pt idx="24162">52</cx:pt>
          <cx:pt idx="24163">52</cx:pt>
          <cx:pt idx="24164">52</cx:pt>
          <cx:pt idx="24165">69</cx:pt>
          <cx:pt idx="24166">69</cx:pt>
          <cx:pt idx="24167">60</cx:pt>
          <cx:pt idx="24168">60</cx:pt>
          <cx:pt idx="24169">60</cx:pt>
          <cx:pt idx="24170">60</cx:pt>
          <cx:pt idx="24171">60</cx:pt>
          <cx:pt idx="24172">60</cx:pt>
          <cx:pt idx="24173">60</cx:pt>
          <cx:pt idx="24174">60</cx:pt>
          <cx:pt idx="24175">60</cx:pt>
          <cx:pt idx="24176">28</cx:pt>
          <cx:pt idx="24177">28</cx:pt>
          <cx:pt idx="24178">28</cx:pt>
          <cx:pt idx="24179">28</cx:pt>
          <cx:pt idx="24180">28</cx:pt>
          <cx:pt idx="24181">28</cx:pt>
          <cx:pt idx="24182">28</cx:pt>
          <cx:pt idx="24183">28</cx:pt>
          <cx:pt idx="24184">64</cx:pt>
          <cx:pt idx="24185">64</cx:pt>
          <cx:pt idx="24186">64</cx:pt>
          <cx:pt idx="24187">64</cx:pt>
          <cx:pt idx="24188">64</cx:pt>
          <cx:pt idx="24189">64</cx:pt>
          <cx:pt idx="24190">64</cx:pt>
          <cx:pt idx="24191">64</cx:pt>
          <cx:pt idx="24192">63</cx:pt>
          <cx:pt idx="24193">63</cx:pt>
          <cx:pt idx="24194">63</cx:pt>
          <cx:pt idx="24195">63</cx:pt>
          <cx:pt idx="24196">63</cx:pt>
          <cx:pt idx="24197">63</cx:pt>
          <cx:pt idx="24198">63</cx:pt>
          <cx:pt idx="24199">63</cx:pt>
          <cx:pt idx="24200">63</cx:pt>
          <cx:pt idx="24201">47</cx:pt>
          <cx:pt idx="24202">47</cx:pt>
          <cx:pt idx="24203">47</cx:pt>
          <cx:pt idx="24204">47</cx:pt>
          <cx:pt idx="24205">47</cx:pt>
          <cx:pt idx="24206">47</cx:pt>
          <cx:pt idx="24207">47</cx:pt>
          <cx:pt idx="24208">47</cx:pt>
          <cx:pt idx="24209">47</cx:pt>
          <cx:pt idx="24210">30</cx:pt>
          <cx:pt idx="24211">30</cx:pt>
          <cx:pt idx="24212">30</cx:pt>
          <cx:pt idx="24213">30</cx:pt>
          <cx:pt idx="24214">30</cx:pt>
          <cx:pt idx="24215">30</cx:pt>
          <cx:pt idx="24216">38</cx:pt>
          <cx:pt idx="24217">38</cx:pt>
          <cx:pt idx="24218">38</cx:pt>
          <cx:pt idx="24219">38</cx:pt>
          <cx:pt idx="24220">38</cx:pt>
          <cx:pt idx="24221">38</cx:pt>
          <cx:pt idx="24222">38</cx:pt>
          <cx:pt idx="24223">38</cx:pt>
          <cx:pt idx="24224">38</cx:pt>
          <cx:pt idx="24225">38</cx:pt>
          <cx:pt idx="24226">70</cx:pt>
          <cx:pt idx="24227">70</cx:pt>
          <cx:pt idx="24228">70</cx:pt>
          <cx:pt idx="24229">70</cx:pt>
          <cx:pt idx="24230">70</cx:pt>
          <cx:pt idx="24231">70</cx:pt>
          <cx:pt idx="24232">70</cx:pt>
          <cx:pt idx="24233">31</cx:pt>
          <cx:pt idx="24234">31</cx:pt>
          <cx:pt idx="24235">31</cx:pt>
          <cx:pt idx="24236">69</cx:pt>
          <cx:pt idx="24237">69</cx:pt>
          <cx:pt idx="24238">69</cx:pt>
          <cx:pt idx="24239">69</cx:pt>
          <cx:pt idx="24240">51</cx:pt>
          <cx:pt idx="24241">51</cx:pt>
          <cx:pt idx="24242">51</cx:pt>
          <cx:pt idx="24243">51</cx:pt>
          <cx:pt idx="24244">51</cx:pt>
          <cx:pt idx="24245">51</cx:pt>
          <cx:pt idx="24246">51</cx:pt>
          <cx:pt idx="24247">51</cx:pt>
          <cx:pt idx="24248">51</cx:pt>
          <cx:pt idx="24249">51</cx:pt>
          <cx:pt idx="24250">51</cx:pt>
          <cx:pt idx="24251">56</cx:pt>
          <cx:pt idx="24252">42</cx:pt>
          <cx:pt idx="24253">46</cx:pt>
          <cx:pt idx="24254">46</cx:pt>
          <cx:pt idx="24255">46</cx:pt>
          <cx:pt idx="24256">46</cx:pt>
          <cx:pt idx="24257">46</cx:pt>
          <cx:pt idx="24258">46</cx:pt>
          <cx:pt idx="24259">51</cx:pt>
          <cx:pt idx="24260">51</cx:pt>
          <cx:pt idx="24261">51</cx:pt>
          <cx:pt idx="24262">51</cx:pt>
          <cx:pt idx="24263">51</cx:pt>
          <cx:pt idx="24264">44</cx:pt>
          <cx:pt idx="24265">35</cx:pt>
          <cx:pt idx="24266">35</cx:pt>
          <cx:pt idx="24267">35</cx:pt>
          <cx:pt idx="24268">35</cx:pt>
          <cx:pt idx="24269">35</cx:pt>
          <cx:pt idx="24270">49</cx:pt>
          <cx:pt idx="24271">49</cx:pt>
          <cx:pt idx="24272">49</cx:pt>
          <cx:pt idx="24273">46</cx:pt>
          <cx:pt idx="24274">46</cx:pt>
          <cx:pt idx="24275">46</cx:pt>
          <cx:pt idx="24276">46</cx:pt>
          <cx:pt idx="24277">46</cx:pt>
          <cx:pt idx="24278">46</cx:pt>
          <cx:pt idx="24279">46</cx:pt>
          <cx:pt idx="24280">46</cx:pt>
          <cx:pt idx="24281">27</cx:pt>
          <cx:pt idx="24282">27</cx:pt>
          <cx:pt idx="24283">27</cx:pt>
          <cx:pt idx="24284">27</cx:pt>
          <cx:pt idx="24285">27</cx:pt>
          <cx:pt idx="24286">27</cx:pt>
          <cx:pt idx="24287">27</cx:pt>
          <cx:pt idx="24288">27</cx:pt>
          <cx:pt idx="24289">27</cx:pt>
          <cx:pt idx="24290">20</cx:pt>
          <cx:pt idx="24291">54</cx:pt>
          <cx:pt idx="24292">54</cx:pt>
          <cx:pt idx="24293">54</cx:pt>
          <cx:pt idx="24294">54</cx:pt>
          <cx:pt idx="24295">54</cx:pt>
          <cx:pt idx="24296">54</cx:pt>
          <cx:pt idx="24297">54</cx:pt>
          <cx:pt idx="24298">53</cx:pt>
          <cx:pt idx="24299">53</cx:pt>
          <cx:pt idx="24300">53</cx:pt>
          <cx:pt idx="24301">53</cx:pt>
          <cx:pt idx="24302">53</cx:pt>
          <cx:pt idx="24303">53</cx:pt>
          <cx:pt idx="24304">53</cx:pt>
          <cx:pt idx="24305">53</cx:pt>
          <cx:pt idx="24306">53</cx:pt>
          <cx:pt idx="24307">44</cx:pt>
          <cx:pt idx="24308">64</cx:pt>
          <cx:pt idx="24309">64</cx:pt>
          <cx:pt idx="24310">64</cx:pt>
          <cx:pt idx="24311">64</cx:pt>
          <cx:pt idx="24312">64</cx:pt>
          <cx:pt idx="24313">64</cx:pt>
          <cx:pt idx="24314">64</cx:pt>
          <cx:pt idx="24315">64</cx:pt>
          <cx:pt idx="24316">70</cx:pt>
          <cx:pt idx="24317">70</cx:pt>
          <cx:pt idx="24318">70</cx:pt>
          <cx:pt idx="24319">70</cx:pt>
          <cx:pt idx="24320">70</cx:pt>
          <cx:pt idx="24321">70</cx:pt>
          <cx:pt idx="24322">70</cx:pt>
          <cx:pt idx="24323">70</cx:pt>
          <cx:pt idx="24324">70</cx:pt>
          <cx:pt idx="24325">37</cx:pt>
          <cx:pt idx="24326">37</cx:pt>
          <cx:pt idx="24327">37</cx:pt>
          <cx:pt idx="24328">37</cx:pt>
          <cx:pt idx="24329">37</cx:pt>
          <cx:pt idx="24330">37</cx:pt>
          <cx:pt idx="24331">37</cx:pt>
          <cx:pt idx="24332">37</cx:pt>
          <cx:pt idx="24333">37</cx:pt>
          <cx:pt idx="24334">30</cx:pt>
          <cx:pt idx="24335">30</cx:pt>
          <cx:pt idx="24336">30</cx:pt>
          <cx:pt idx="24337">30</cx:pt>
          <cx:pt idx="24338">40</cx:pt>
          <cx:pt idx="24339">40</cx:pt>
          <cx:pt idx="24340">40</cx:pt>
          <cx:pt idx="24341">40</cx:pt>
          <cx:pt idx="24342">40</cx:pt>
          <cx:pt idx="24343">40</cx:pt>
          <cx:pt idx="24344">40</cx:pt>
          <cx:pt idx="24345">40</cx:pt>
          <cx:pt idx="24346">40</cx:pt>
          <cx:pt idx="24347">40</cx:pt>
          <cx:pt idx="24348">34</cx:pt>
          <cx:pt idx="24349">34</cx:pt>
          <cx:pt idx="24350">34</cx:pt>
          <cx:pt idx="24351">56</cx:pt>
          <cx:pt idx="24352">56</cx:pt>
          <cx:pt idx="24353">56</cx:pt>
          <cx:pt idx="24354">56</cx:pt>
          <cx:pt idx="24355">56</cx:pt>
          <cx:pt idx="24356">56</cx:pt>
          <cx:pt idx="24357">56</cx:pt>
          <cx:pt idx="24358">56</cx:pt>
          <cx:pt idx="24359">67</cx:pt>
          <cx:pt idx="24360">67</cx:pt>
          <cx:pt idx="24361">67</cx:pt>
          <cx:pt idx="24362">41</cx:pt>
          <cx:pt idx="24363">41</cx:pt>
          <cx:pt idx="24364">42</cx:pt>
          <cx:pt idx="24365">42</cx:pt>
          <cx:pt idx="24366">42</cx:pt>
          <cx:pt idx="24367">37</cx:pt>
          <cx:pt idx="24368">37</cx:pt>
          <cx:pt idx="24369">37</cx:pt>
          <cx:pt idx="24370">44</cx:pt>
          <cx:pt idx="24371">44</cx:pt>
          <cx:pt idx="24372">44</cx:pt>
          <cx:pt idx="24373">44</cx:pt>
          <cx:pt idx="24374">44</cx:pt>
          <cx:pt idx="24375">41</cx:pt>
          <cx:pt idx="24376">41</cx:pt>
          <cx:pt idx="24377">41</cx:pt>
          <cx:pt idx="24378">41</cx:pt>
          <cx:pt idx="24379">41</cx:pt>
          <cx:pt idx="24380">41</cx:pt>
          <cx:pt idx="24381">46</cx:pt>
          <cx:pt idx="24382">46</cx:pt>
          <cx:pt idx="24383">46</cx:pt>
          <cx:pt idx="24384">66</cx:pt>
          <cx:pt idx="24385">66</cx:pt>
          <cx:pt idx="24386">33</cx:pt>
          <cx:pt idx="24387">33</cx:pt>
          <cx:pt idx="24388">33</cx:pt>
          <cx:pt idx="24389">33</cx:pt>
          <cx:pt idx="24390">33</cx:pt>
          <cx:pt idx="24391">33</cx:pt>
          <cx:pt idx="24392">33</cx:pt>
          <cx:pt idx="24393">33</cx:pt>
          <cx:pt idx="24394">33</cx:pt>
          <cx:pt idx="24395">33</cx:pt>
          <cx:pt idx="24396">33</cx:pt>
          <cx:pt idx="24397">43</cx:pt>
          <cx:pt idx="24398">43</cx:pt>
          <cx:pt idx="24399">43</cx:pt>
          <cx:pt idx="24400">43</cx:pt>
          <cx:pt idx="24401">43</cx:pt>
          <cx:pt idx="24402">43</cx:pt>
          <cx:pt idx="24403">43</cx:pt>
          <cx:pt idx="24404">43</cx:pt>
          <cx:pt idx="24405">43</cx:pt>
          <cx:pt idx="24406">54</cx:pt>
          <cx:pt idx="24407">54</cx:pt>
          <cx:pt idx="24408">54</cx:pt>
          <cx:pt idx="24409">54</cx:pt>
          <cx:pt idx="24410">54</cx:pt>
          <cx:pt idx="24411">54</cx:pt>
          <cx:pt idx="24412">38</cx:pt>
          <cx:pt idx="24413">38</cx:pt>
          <cx:pt idx="24414">38</cx:pt>
          <cx:pt idx="24415">38</cx:pt>
          <cx:pt idx="24416">38</cx:pt>
          <cx:pt idx="24417">38</cx:pt>
          <cx:pt idx="24418">58</cx:pt>
          <cx:pt idx="24419">58</cx:pt>
          <cx:pt idx="24420">58</cx:pt>
          <cx:pt idx="24421">58</cx:pt>
          <cx:pt idx="24422">58</cx:pt>
          <cx:pt idx="24423">58</cx:pt>
          <cx:pt idx="24424">58</cx:pt>
          <cx:pt idx="24425">46</cx:pt>
          <cx:pt idx="24426">46</cx:pt>
          <cx:pt idx="24427">46</cx:pt>
          <cx:pt idx="24428">46</cx:pt>
          <cx:pt idx="24429">46</cx:pt>
          <cx:pt idx="24430">46</cx:pt>
          <cx:pt idx="24431">46</cx:pt>
          <cx:pt idx="24432">37</cx:pt>
          <cx:pt idx="24433">37</cx:pt>
          <cx:pt idx="24434">37</cx:pt>
          <cx:pt idx="24435">37</cx:pt>
          <cx:pt idx="24436">37</cx:pt>
          <cx:pt idx="24437">37</cx:pt>
          <cx:pt idx="24438">37</cx:pt>
          <cx:pt idx="24439">37</cx:pt>
          <cx:pt idx="24440">37</cx:pt>
          <cx:pt idx="24441">37</cx:pt>
          <cx:pt idx="24442">49</cx:pt>
          <cx:pt idx="24443">49</cx:pt>
          <cx:pt idx="24444">49</cx:pt>
          <cx:pt idx="24445">49</cx:pt>
          <cx:pt idx="24446">49</cx:pt>
          <cx:pt idx="24447">18</cx:pt>
          <cx:pt idx="24448">18</cx:pt>
          <cx:pt idx="24449">18</cx:pt>
          <cx:pt idx="24450">44</cx:pt>
          <cx:pt idx="24451">44</cx:pt>
          <cx:pt idx="24452">44</cx:pt>
          <cx:pt idx="24453">44</cx:pt>
          <cx:pt idx="24454">44</cx:pt>
          <cx:pt idx="24455">61</cx:pt>
          <cx:pt idx="24456">61</cx:pt>
          <cx:pt idx="24457">61</cx:pt>
          <cx:pt idx="24458">53</cx:pt>
          <cx:pt idx="24459">53</cx:pt>
          <cx:pt idx="24460">53</cx:pt>
          <cx:pt idx="24461">53</cx:pt>
          <cx:pt idx="24462">53</cx:pt>
          <cx:pt idx="24463">53</cx:pt>
          <cx:pt idx="24464">53</cx:pt>
          <cx:pt idx="24465">53</cx:pt>
          <cx:pt idx="24466">47</cx:pt>
          <cx:pt idx="24467">47</cx:pt>
          <cx:pt idx="24468">47</cx:pt>
          <cx:pt idx="24469">47</cx:pt>
          <cx:pt idx="24470">47</cx:pt>
          <cx:pt idx="24471">47</cx:pt>
          <cx:pt idx="24472">47</cx:pt>
          <cx:pt idx="24473">43</cx:pt>
          <cx:pt idx="24474">43</cx:pt>
          <cx:pt idx="24475">43</cx:pt>
          <cx:pt idx="24476">43</cx:pt>
          <cx:pt idx="24477">43</cx:pt>
          <cx:pt idx="24478">25</cx:pt>
          <cx:pt idx="24479">25</cx:pt>
          <cx:pt idx="24480">25</cx:pt>
          <cx:pt idx="24481">25</cx:pt>
          <cx:pt idx="24482">25</cx:pt>
          <cx:pt idx="24483">25</cx:pt>
          <cx:pt idx="24484">25</cx:pt>
          <cx:pt idx="24485">25</cx:pt>
          <cx:pt idx="24486">25</cx:pt>
          <cx:pt idx="24487">25</cx:pt>
          <cx:pt idx="24488">61</cx:pt>
          <cx:pt idx="24489">61</cx:pt>
          <cx:pt idx="24490">61</cx:pt>
          <cx:pt idx="24491">61</cx:pt>
          <cx:pt idx="24492">61</cx:pt>
          <cx:pt idx="24493">61</cx:pt>
          <cx:pt idx="24494">46</cx:pt>
          <cx:pt idx="24495">46</cx:pt>
          <cx:pt idx="24496">46</cx:pt>
          <cx:pt idx="24497">46</cx:pt>
          <cx:pt idx="24498">25</cx:pt>
          <cx:pt idx="24499">25</cx:pt>
          <cx:pt idx="24500">25</cx:pt>
          <cx:pt idx="24501">21</cx:pt>
          <cx:pt idx="24502">21</cx:pt>
          <cx:pt idx="24503">21</cx:pt>
          <cx:pt idx="24504">21</cx:pt>
          <cx:pt idx="24505">21</cx:pt>
          <cx:pt idx="24506">21</cx:pt>
          <cx:pt idx="24507">30</cx:pt>
          <cx:pt idx="24508">30</cx:pt>
          <cx:pt idx="24509">30</cx:pt>
          <cx:pt idx="24510">30</cx:pt>
          <cx:pt idx="24511">30</cx:pt>
          <cx:pt idx="24512">30</cx:pt>
          <cx:pt idx="24513">30</cx:pt>
          <cx:pt idx="24514">52</cx:pt>
          <cx:pt idx="24515">52</cx:pt>
          <cx:pt idx="24516">52</cx:pt>
          <cx:pt idx="24517">52</cx:pt>
          <cx:pt idx="24518">52</cx:pt>
          <cx:pt idx="24519">52</cx:pt>
          <cx:pt idx="24520">23</cx:pt>
          <cx:pt idx="24521">23</cx:pt>
          <cx:pt idx="24522">23</cx:pt>
          <cx:pt idx="24523">23</cx:pt>
          <cx:pt idx="24524">23</cx:pt>
          <cx:pt idx="24525">23</cx:pt>
          <cx:pt idx="24526">19</cx:pt>
          <cx:pt idx="24527">19</cx:pt>
          <cx:pt idx="24528">19</cx:pt>
          <cx:pt idx="24529">19</cx:pt>
          <cx:pt idx="24530">19</cx:pt>
          <cx:pt idx="24531">19</cx:pt>
          <cx:pt idx="24532">49</cx:pt>
          <cx:pt idx="24533">57</cx:pt>
          <cx:pt idx="24534">57</cx:pt>
          <cx:pt idx="24535">57</cx:pt>
          <cx:pt idx="24536">35</cx:pt>
          <cx:pt idx="24537">35</cx:pt>
          <cx:pt idx="24538">35</cx:pt>
          <cx:pt idx="24539">35</cx:pt>
          <cx:pt idx="24540">35</cx:pt>
          <cx:pt idx="24541">35</cx:pt>
          <cx:pt idx="24542">35</cx:pt>
          <cx:pt idx="24543">35</cx:pt>
          <cx:pt idx="24544">35</cx:pt>
          <cx:pt idx="24545">64</cx:pt>
          <cx:pt idx="24546">64</cx:pt>
          <cx:pt idx="24547">64</cx:pt>
          <cx:pt idx="24548">64</cx:pt>
          <cx:pt idx="24549">64</cx:pt>
          <cx:pt idx="24550">64</cx:pt>
          <cx:pt idx="24551">64</cx:pt>
          <cx:pt idx="24552">64</cx:pt>
          <cx:pt idx="24553">64</cx:pt>
          <cx:pt idx="24554">21</cx:pt>
          <cx:pt idx="24555">21</cx:pt>
          <cx:pt idx="24556">21</cx:pt>
          <cx:pt idx="24557">21</cx:pt>
          <cx:pt idx="24558">21</cx:pt>
          <cx:pt idx="24559">21</cx:pt>
          <cx:pt idx="24560">21</cx:pt>
          <cx:pt idx="24561">44</cx:pt>
          <cx:pt idx="24562">44</cx:pt>
          <cx:pt idx="24563">44</cx:pt>
          <cx:pt idx="24564">44</cx:pt>
          <cx:pt idx="24565">44</cx:pt>
          <cx:pt idx="24566">44</cx:pt>
          <cx:pt idx="24567">44</cx:pt>
          <cx:pt idx="24568">44</cx:pt>
          <cx:pt idx="24569">23</cx:pt>
          <cx:pt idx="24570">23</cx:pt>
          <cx:pt idx="24571">23</cx:pt>
          <cx:pt idx="24572">23</cx:pt>
          <cx:pt idx="24573">23</cx:pt>
          <cx:pt idx="24574">23</cx:pt>
          <cx:pt idx="24575">23</cx:pt>
          <cx:pt idx="24576">23</cx:pt>
          <cx:pt idx="24577">20</cx:pt>
          <cx:pt idx="24578">20</cx:pt>
          <cx:pt idx="24579">20</cx:pt>
          <cx:pt idx="24580">60</cx:pt>
          <cx:pt idx="24581">60</cx:pt>
          <cx:pt idx="24582">60</cx:pt>
          <cx:pt idx="24583">45</cx:pt>
          <cx:pt idx="24584">45</cx:pt>
          <cx:pt idx="24585">45</cx:pt>
          <cx:pt idx="24586">45</cx:pt>
          <cx:pt idx="24587">45</cx:pt>
          <cx:pt idx="24588">45</cx:pt>
          <cx:pt idx="24589">45</cx:pt>
          <cx:pt idx="24590">60</cx:pt>
          <cx:pt idx="24591">67</cx:pt>
          <cx:pt idx="24592">67</cx:pt>
          <cx:pt idx="24593">67</cx:pt>
          <cx:pt idx="24594">67</cx:pt>
          <cx:pt idx="24595">70</cx:pt>
          <cx:pt idx="24596">70</cx:pt>
          <cx:pt idx="24597">70</cx:pt>
          <cx:pt idx="24598">70</cx:pt>
          <cx:pt idx="24599">70</cx:pt>
          <cx:pt idx="24600">70</cx:pt>
          <cx:pt idx="24601">70</cx:pt>
          <cx:pt idx="24602">21</cx:pt>
          <cx:pt idx="24603">21</cx:pt>
          <cx:pt idx="24604">21</cx:pt>
          <cx:pt idx="24605">21</cx:pt>
          <cx:pt idx="24606">21</cx:pt>
          <cx:pt idx="24607">21</cx:pt>
          <cx:pt idx="24608">21</cx:pt>
          <cx:pt idx="24609">41</cx:pt>
          <cx:pt idx="24610">41</cx:pt>
          <cx:pt idx="24611">41</cx:pt>
          <cx:pt idx="24612">41</cx:pt>
          <cx:pt idx="24613">41</cx:pt>
          <cx:pt idx="24614">41</cx:pt>
          <cx:pt idx="24615">41</cx:pt>
          <cx:pt idx="24616">41</cx:pt>
          <cx:pt idx="24617">55</cx:pt>
          <cx:pt idx="24618">55</cx:pt>
          <cx:pt idx="24619">55</cx:pt>
          <cx:pt idx="24620">55</cx:pt>
          <cx:pt idx="24621">25</cx:pt>
          <cx:pt idx="24622">25</cx:pt>
          <cx:pt idx="24623">25</cx:pt>
          <cx:pt idx="24624">25</cx:pt>
          <cx:pt idx="24625">25</cx:pt>
          <cx:pt idx="24626">25</cx:pt>
          <cx:pt idx="24627">25</cx:pt>
          <cx:pt idx="24628">25</cx:pt>
          <cx:pt idx="24629">38</cx:pt>
          <cx:pt idx="24630">38</cx:pt>
          <cx:pt idx="24631">38</cx:pt>
          <cx:pt idx="24632">38</cx:pt>
          <cx:pt idx="24633">38</cx:pt>
          <cx:pt idx="24634">30</cx:pt>
          <cx:pt idx="24635">30</cx:pt>
          <cx:pt idx="24636">30</cx:pt>
          <cx:pt idx="24637">30</cx:pt>
          <cx:pt idx="24638">30</cx:pt>
          <cx:pt idx="24639">30</cx:pt>
          <cx:pt idx="24640">62</cx:pt>
          <cx:pt idx="24641">62</cx:pt>
          <cx:pt idx="24642">62</cx:pt>
          <cx:pt idx="24643">62</cx:pt>
          <cx:pt idx="24644">62</cx:pt>
          <cx:pt idx="24645">62</cx:pt>
          <cx:pt idx="24646">62</cx:pt>
          <cx:pt idx="24647">25</cx:pt>
          <cx:pt idx="24648">22</cx:pt>
          <cx:pt idx="24649">22</cx:pt>
          <cx:pt idx="24650">22</cx:pt>
          <cx:pt idx="24651">22</cx:pt>
          <cx:pt idx="24652">22</cx:pt>
          <cx:pt idx="24653">22</cx:pt>
          <cx:pt idx="24654">22</cx:pt>
          <cx:pt idx="24655">22</cx:pt>
          <cx:pt idx="24656">67</cx:pt>
          <cx:pt idx="24657">67</cx:pt>
          <cx:pt idx="24658">67</cx:pt>
          <cx:pt idx="24659">67</cx:pt>
          <cx:pt idx="24660">67</cx:pt>
          <cx:pt idx="24661">67</cx:pt>
          <cx:pt idx="24662">67</cx:pt>
          <cx:pt idx="24663">67</cx:pt>
          <cx:pt idx="24664">30</cx:pt>
          <cx:pt idx="24665">30</cx:pt>
          <cx:pt idx="24666">30</cx:pt>
          <cx:pt idx="24667">30</cx:pt>
          <cx:pt idx="24668">30</cx:pt>
          <cx:pt idx="24669">30</cx:pt>
          <cx:pt idx="24670">30</cx:pt>
          <cx:pt idx="24671">30</cx:pt>
          <cx:pt idx="24672">19</cx:pt>
          <cx:pt idx="24673">19</cx:pt>
          <cx:pt idx="24674">19</cx:pt>
          <cx:pt idx="24675">19</cx:pt>
          <cx:pt idx="24676">19</cx:pt>
          <cx:pt idx="24677">19</cx:pt>
          <cx:pt idx="24678">69</cx:pt>
          <cx:pt idx="24679">69</cx:pt>
          <cx:pt idx="24680">69</cx:pt>
          <cx:pt idx="24681">54</cx:pt>
          <cx:pt idx="24682">50</cx:pt>
          <cx:pt idx="24683">50</cx:pt>
          <cx:pt idx="24684">50</cx:pt>
          <cx:pt idx="24685">49</cx:pt>
          <cx:pt idx="24686">44</cx:pt>
          <cx:pt idx="24687">44</cx:pt>
          <cx:pt idx="24688">44</cx:pt>
          <cx:pt idx="24689">44</cx:pt>
          <cx:pt idx="24690">44</cx:pt>
          <cx:pt idx="24691">53</cx:pt>
          <cx:pt idx="24692">53</cx:pt>
          <cx:pt idx="24693">53</cx:pt>
          <cx:pt idx="24694">53</cx:pt>
          <cx:pt idx="24695">53</cx:pt>
          <cx:pt idx="24696">53</cx:pt>
          <cx:pt idx="24697">53</cx:pt>
          <cx:pt idx="24698">53</cx:pt>
          <cx:pt idx="24699">53</cx:pt>
          <cx:pt idx="24700">53</cx:pt>
          <cx:pt idx="24701">31</cx:pt>
          <cx:pt idx="24702">31</cx:pt>
          <cx:pt idx="24703">31</cx:pt>
          <cx:pt idx="24704">31</cx:pt>
          <cx:pt idx="24705">31</cx:pt>
          <cx:pt idx="24706">31</cx:pt>
          <cx:pt idx="24707">52</cx:pt>
          <cx:pt idx="24708">52</cx:pt>
          <cx:pt idx="24709">52</cx:pt>
          <cx:pt idx="24710">52</cx:pt>
          <cx:pt idx="24711">52</cx:pt>
          <cx:pt idx="24712">52</cx:pt>
          <cx:pt idx="24713">52</cx:pt>
          <cx:pt idx="24714">52</cx:pt>
          <cx:pt idx="24715">19</cx:pt>
          <cx:pt idx="24716">19</cx:pt>
          <cx:pt idx="24717">41</cx:pt>
          <cx:pt idx="24718">41</cx:pt>
          <cx:pt idx="24719">41</cx:pt>
          <cx:pt idx="24720">41</cx:pt>
          <cx:pt idx="24721">41</cx:pt>
          <cx:pt idx="24722">41</cx:pt>
          <cx:pt idx="24723">41</cx:pt>
          <cx:pt idx="24724">68</cx:pt>
          <cx:pt idx="24725">68</cx:pt>
          <cx:pt idx="24726">68</cx:pt>
          <cx:pt idx="24727">68</cx:pt>
          <cx:pt idx="24728">68</cx:pt>
          <cx:pt idx="24729">60</cx:pt>
          <cx:pt idx="24730">60</cx:pt>
          <cx:pt idx="24731">60</cx:pt>
          <cx:pt idx="24732">60</cx:pt>
          <cx:pt idx="24733">60</cx:pt>
          <cx:pt idx="24734">60</cx:pt>
          <cx:pt idx="24735">47</cx:pt>
          <cx:pt idx="24736">47</cx:pt>
          <cx:pt idx="24737">21</cx:pt>
          <cx:pt idx="24738">21</cx:pt>
          <cx:pt idx="24739">21</cx:pt>
          <cx:pt idx="24740">21</cx:pt>
          <cx:pt idx="24741">21</cx:pt>
          <cx:pt idx="24742">21</cx:pt>
          <cx:pt idx="24743">21</cx:pt>
          <cx:pt idx="24744">40</cx:pt>
          <cx:pt idx="24745">40</cx:pt>
          <cx:pt idx="24746">40</cx:pt>
          <cx:pt idx="24747">60</cx:pt>
          <cx:pt idx="24748">60</cx:pt>
          <cx:pt idx="24749">60</cx:pt>
          <cx:pt idx="24750">24</cx:pt>
          <cx:pt idx="24751">24</cx:pt>
          <cx:pt idx="24752">24</cx:pt>
          <cx:pt idx="24753">24</cx:pt>
          <cx:pt idx="24754">24</cx:pt>
          <cx:pt idx="24755">24</cx:pt>
          <cx:pt idx="24756">24</cx:pt>
          <cx:pt idx="24757">24</cx:pt>
          <cx:pt idx="24758">42</cx:pt>
          <cx:pt idx="24759">42</cx:pt>
          <cx:pt idx="24760">42</cx:pt>
          <cx:pt idx="24761">42</cx:pt>
          <cx:pt idx="24762">42</cx:pt>
          <cx:pt idx="24763">31</cx:pt>
          <cx:pt idx="24764">31</cx:pt>
          <cx:pt idx="24765">31</cx:pt>
          <cx:pt idx="24766">31</cx:pt>
          <cx:pt idx="24767">31</cx:pt>
          <cx:pt idx="24768">31</cx:pt>
          <cx:pt idx="24769">31</cx:pt>
          <cx:pt idx="24770">31</cx:pt>
          <cx:pt idx="24771">31</cx:pt>
          <cx:pt idx="24772">31</cx:pt>
          <cx:pt idx="24773">31</cx:pt>
          <cx:pt idx="24774">31</cx:pt>
          <cx:pt idx="24775">33</cx:pt>
          <cx:pt idx="24776">33</cx:pt>
          <cx:pt idx="24777">33</cx:pt>
          <cx:pt idx="24778">33</cx:pt>
          <cx:pt idx="24779">33</cx:pt>
          <cx:pt idx="24780">33</cx:pt>
          <cx:pt idx="24781">33</cx:pt>
          <cx:pt idx="24782">31</cx:pt>
          <cx:pt idx="24783">31</cx:pt>
          <cx:pt idx="24784">31</cx:pt>
          <cx:pt idx="24785">31</cx:pt>
          <cx:pt idx="24786">31</cx:pt>
          <cx:pt idx="24787">31</cx:pt>
          <cx:pt idx="24788">31</cx:pt>
          <cx:pt idx="24789">43</cx:pt>
          <cx:pt idx="24790">43</cx:pt>
          <cx:pt idx="24791">43</cx:pt>
          <cx:pt idx="24792">43</cx:pt>
          <cx:pt idx="24793">43</cx:pt>
          <cx:pt idx="24794">43</cx:pt>
          <cx:pt idx="24795">39</cx:pt>
          <cx:pt idx="24796">39</cx:pt>
          <cx:pt idx="24797">39</cx:pt>
          <cx:pt idx="24798">39</cx:pt>
          <cx:pt idx="24799">39</cx:pt>
          <cx:pt idx="24800">39</cx:pt>
          <cx:pt idx="24801">39</cx:pt>
          <cx:pt idx="24802">39</cx:pt>
          <cx:pt idx="24803">39</cx:pt>
          <cx:pt idx="24804">47</cx:pt>
          <cx:pt idx="24805">51</cx:pt>
          <cx:pt idx="24806">51</cx:pt>
          <cx:pt idx="24807">51</cx:pt>
          <cx:pt idx="24808">51</cx:pt>
          <cx:pt idx="24809">51</cx:pt>
          <cx:pt idx="24810">51</cx:pt>
          <cx:pt idx="24811">51</cx:pt>
          <cx:pt idx="24812">56</cx:pt>
          <cx:pt idx="24813">56</cx:pt>
          <cx:pt idx="24814">56</cx:pt>
          <cx:pt idx="24815">56</cx:pt>
          <cx:pt idx="24816">56</cx:pt>
          <cx:pt idx="24817">56</cx:pt>
          <cx:pt idx="24818">56</cx:pt>
          <cx:pt idx="24819">47</cx:pt>
          <cx:pt idx="24820">47</cx:pt>
          <cx:pt idx="24821">47</cx:pt>
          <cx:pt idx="24822">47</cx:pt>
          <cx:pt idx="24823">47</cx:pt>
          <cx:pt idx="24824">47</cx:pt>
          <cx:pt idx="24825">47</cx:pt>
          <cx:pt idx="24826">47</cx:pt>
          <cx:pt idx="24827">35</cx:pt>
          <cx:pt idx="24828">35</cx:pt>
          <cx:pt idx="24829">35</cx:pt>
          <cx:pt idx="24830">35</cx:pt>
          <cx:pt idx="24831">24</cx:pt>
          <cx:pt idx="24832">24</cx:pt>
          <cx:pt idx="24833">24</cx:pt>
          <cx:pt idx="24834">24</cx:pt>
          <cx:pt idx="24835">24</cx:pt>
          <cx:pt idx="24836">24</cx:pt>
          <cx:pt idx="24837">24</cx:pt>
          <cx:pt idx="24838">24</cx:pt>
          <cx:pt idx="24839">38</cx:pt>
          <cx:pt idx="24840">38</cx:pt>
          <cx:pt idx="24841">38</cx:pt>
          <cx:pt idx="24842">38</cx:pt>
          <cx:pt idx="24843">38</cx:pt>
          <cx:pt idx="24844">38</cx:pt>
          <cx:pt idx="24845">38</cx:pt>
          <cx:pt idx="24846">38</cx:pt>
          <cx:pt idx="24847">38</cx:pt>
          <cx:pt idx="24848">38</cx:pt>
          <cx:pt idx="24849">65</cx:pt>
          <cx:pt idx="24850">65</cx:pt>
          <cx:pt idx="24851">65</cx:pt>
          <cx:pt idx="24852">32</cx:pt>
          <cx:pt idx="24853">32</cx:pt>
          <cx:pt idx="24854">32</cx:pt>
          <cx:pt idx="24855">49</cx:pt>
          <cx:pt idx="24856">49</cx:pt>
          <cx:pt idx="24857">49</cx:pt>
          <cx:pt idx="24858">49</cx:pt>
          <cx:pt idx="24859">49</cx:pt>
          <cx:pt idx="24860">49</cx:pt>
          <cx:pt idx="24861">49</cx:pt>
          <cx:pt idx="24862">49</cx:pt>
          <cx:pt idx="24863">49</cx:pt>
          <cx:pt idx="24864">49</cx:pt>
          <cx:pt idx="24865">66</cx:pt>
          <cx:pt idx="24866">66</cx:pt>
          <cx:pt idx="24867">66</cx:pt>
          <cx:pt idx="24868">66</cx:pt>
          <cx:pt idx="24869">66</cx:pt>
          <cx:pt idx="24870">66</cx:pt>
          <cx:pt idx="24871">58</cx:pt>
          <cx:pt idx="24872">58</cx:pt>
          <cx:pt idx="24873">58</cx:pt>
          <cx:pt idx="24874">59</cx:pt>
          <cx:pt idx="24875">59</cx:pt>
          <cx:pt idx="24876">59</cx:pt>
          <cx:pt idx="24877">59</cx:pt>
          <cx:pt idx="24878">59</cx:pt>
          <cx:pt idx="24879">59</cx:pt>
          <cx:pt idx="24880">59</cx:pt>
          <cx:pt idx="24881">59</cx:pt>
          <cx:pt idx="24882">59</cx:pt>
          <cx:pt idx="24883">23</cx:pt>
          <cx:pt idx="24884">23</cx:pt>
          <cx:pt idx="24885">23</cx:pt>
          <cx:pt idx="24886">46</cx:pt>
          <cx:pt idx="24887">52</cx:pt>
          <cx:pt idx="24888">52</cx:pt>
          <cx:pt idx="24889">52</cx:pt>
          <cx:pt idx="24890">52</cx:pt>
          <cx:pt idx="24891">52</cx:pt>
          <cx:pt idx="24892">52</cx:pt>
          <cx:pt idx="24893">52</cx:pt>
          <cx:pt idx="24894">42</cx:pt>
          <cx:pt idx="24895">42</cx:pt>
          <cx:pt idx="24896">42</cx:pt>
          <cx:pt idx="24897">42</cx:pt>
          <cx:pt idx="24898">42</cx:pt>
          <cx:pt idx="24899">42</cx:pt>
          <cx:pt idx="24900">42</cx:pt>
          <cx:pt idx="24901">42</cx:pt>
          <cx:pt idx="24902">29</cx:pt>
          <cx:pt idx="24903">29</cx:pt>
          <cx:pt idx="24904">29</cx:pt>
          <cx:pt idx="24905">29</cx:pt>
          <cx:pt idx="24906">29</cx:pt>
          <cx:pt idx="24907">29</cx:pt>
          <cx:pt idx="24908">37</cx:pt>
          <cx:pt idx="24909">37</cx:pt>
          <cx:pt idx="24910">37</cx:pt>
          <cx:pt idx="24911">37</cx:pt>
          <cx:pt idx="24912">37</cx:pt>
          <cx:pt idx="24913">37</cx:pt>
          <cx:pt idx="24914">37</cx:pt>
          <cx:pt idx="24915">58</cx:pt>
          <cx:pt idx="24916">58</cx:pt>
          <cx:pt idx="24917">58</cx:pt>
          <cx:pt idx="24918">58</cx:pt>
          <cx:pt idx="24919">58</cx:pt>
          <cx:pt idx="24920">58</cx:pt>
          <cx:pt idx="24921">58</cx:pt>
          <cx:pt idx="24922">58</cx:pt>
          <cx:pt idx="24923">33</cx:pt>
          <cx:pt idx="24924">33</cx:pt>
          <cx:pt idx="24925">33</cx:pt>
          <cx:pt idx="24926">33</cx:pt>
          <cx:pt idx="24927">33</cx:pt>
          <cx:pt idx="24928">33</cx:pt>
          <cx:pt idx="24929">33</cx:pt>
          <cx:pt idx="24930">51</cx:pt>
          <cx:pt idx="24931">51</cx:pt>
          <cx:pt idx="24932">51</cx:pt>
          <cx:pt idx="24933">51</cx:pt>
          <cx:pt idx="24934">61</cx:pt>
          <cx:pt idx="24935">61</cx:pt>
          <cx:pt idx="24936">61</cx:pt>
          <cx:pt idx="24937">28</cx:pt>
          <cx:pt idx="24938">28</cx:pt>
          <cx:pt idx="24939">28</cx:pt>
          <cx:pt idx="24940">28</cx:pt>
          <cx:pt idx="24941">28</cx:pt>
          <cx:pt idx="24942">52</cx:pt>
          <cx:pt idx="24943">52</cx:pt>
          <cx:pt idx="24944">52</cx:pt>
          <cx:pt idx="24945">63</cx:pt>
          <cx:pt idx="24946">63</cx:pt>
          <cx:pt idx="24947">63</cx:pt>
          <cx:pt idx="24948">63</cx:pt>
          <cx:pt idx="24949">63</cx:pt>
          <cx:pt idx="24950">63</cx:pt>
          <cx:pt idx="24951">63</cx:pt>
          <cx:pt idx="24952">50</cx:pt>
          <cx:pt idx="24953">50</cx:pt>
          <cx:pt idx="24954">50</cx:pt>
          <cx:pt idx="24955">51</cx:pt>
          <cx:pt idx="24956">51</cx:pt>
          <cx:pt idx="24957">51</cx:pt>
          <cx:pt idx="24958">51</cx:pt>
          <cx:pt idx="24959">51</cx:pt>
          <cx:pt idx="24960">51</cx:pt>
          <cx:pt idx="24961">51</cx:pt>
          <cx:pt idx="24962">51</cx:pt>
          <cx:pt idx="24963">51</cx:pt>
          <cx:pt idx="24964">20</cx:pt>
          <cx:pt idx="24965">20</cx:pt>
          <cx:pt idx="24966">20</cx:pt>
          <cx:pt idx="24967">20</cx:pt>
          <cx:pt idx="24968">20</cx:pt>
          <cx:pt idx="24969">20</cx:pt>
          <cx:pt idx="24970">67</cx:pt>
          <cx:pt idx="24971">67</cx:pt>
          <cx:pt idx="24972">67</cx:pt>
          <cx:pt idx="24973">67</cx:pt>
          <cx:pt idx="24974">67</cx:pt>
          <cx:pt idx="24975">67</cx:pt>
          <cx:pt idx="24976">67</cx:pt>
          <cx:pt idx="24977">67</cx:pt>
          <cx:pt idx="24978">67</cx:pt>
          <cx:pt idx="24979">67</cx:pt>
          <cx:pt idx="24980">31</cx:pt>
          <cx:pt idx="24981">31</cx:pt>
          <cx:pt idx="24982">24</cx:pt>
          <cx:pt idx="24983">24</cx:pt>
          <cx:pt idx="24984">24</cx:pt>
          <cx:pt idx="24985">24</cx:pt>
          <cx:pt idx="24986">24</cx:pt>
          <cx:pt idx="24987">24</cx:pt>
          <cx:pt idx="24988">24</cx:pt>
          <cx:pt idx="24989">24</cx:pt>
          <cx:pt idx="24990">24</cx:pt>
          <cx:pt idx="24991">24</cx:pt>
          <cx:pt idx="24992">66</cx:pt>
          <cx:pt idx="24993">66</cx:pt>
          <cx:pt idx="24994">66</cx:pt>
          <cx:pt idx="24995">68</cx:pt>
          <cx:pt idx="24996">68</cx:pt>
          <cx:pt idx="24997">36</cx:pt>
          <cx:pt idx="24998">36</cx:pt>
          <cx:pt idx="24999">36</cx:pt>
          <cx:pt idx="25000">36</cx:pt>
          <cx:pt idx="25001">36</cx:pt>
          <cx:pt idx="25002">36</cx:pt>
          <cx:pt idx="25003">64</cx:pt>
          <cx:pt idx="25004">26</cx:pt>
          <cx:pt idx="25005">26</cx:pt>
          <cx:pt idx="25006">26</cx:pt>
          <cx:pt idx="25007">55</cx:pt>
          <cx:pt idx="25008">55</cx:pt>
          <cx:pt idx="25009">55</cx:pt>
          <cx:pt idx="25010">55</cx:pt>
          <cx:pt idx="25011">55</cx:pt>
          <cx:pt idx="25012">55</cx:pt>
          <cx:pt idx="25013">55</cx:pt>
          <cx:pt idx="25014">55</cx:pt>
          <cx:pt idx="25015">38</cx:pt>
          <cx:pt idx="25016">38</cx:pt>
          <cx:pt idx="25017">38</cx:pt>
          <cx:pt idx="25018">38</cx:pt>
          <cx:pt idx="25019">38</cx:pt>
          <cx:pt idx="25020">38</cx:pt>
          <cx:pt idx="25021">38</cx:pt>
          <cx:pt idx="25022">59</cx:pt>
          <cx:pt idx="25023">59</cx:pt>
          <cx:pt idx="25024">59</cx:pt>
          <cx:pt idx="25025">59</cx:pt>
          <cx:pt idx="25026">59</cx:pt>
          <cx:pt idx="25027">59</cx:pt>
          <cx:pt idx="25028">59</cx:pt>
          <cx:pt idx="25029">59</cx:pt>
          <cx:pt idx="25030">59</cx:pt>
          <cx:pt idx="25031">59</cx:pt>
          <cx:pt idx="25032">52</cx:pt>
          <cx:pt idx="25033">52</cx:pt>
          <cx:pt idx="25034">52</cx:pt>
          <cx:pt idx="25035">52</cx:pt>
          <cx:pt idx="25036">66</cx:pt>
          <cx:pt idx="25037">27</cx:pt>
          <cx:pt idx="25038">27</cx:pt>
          <cx:pt idx="25039">27</cx:pt>
          <cx:pt idx="25040">27</cx:pt>
          <cx:pt idx="25041">27</cx:pt>
          <cx:pt idx="25042">27</cx:pt>
          <cx:pt idx="25043">27</cx:pt>
          <cx:pt idx="25044">27</cx:pt>
          <cx:pt idx="25045">27</cx:pt>
          <cx:pt idx="25046">48</cx:pt>
          <cx:pt idx="25047">48</cx:pt>
          <cx:pt idx="25048">48</cx:pt>
          <cx:pt idx="25049">48</cx:pt>
          <cx:pt idx="25050">48</cx:pt>
          <cx:pt idx="25051">48</cx:pt>
          <cx:pt idx="25052">48</cx:pt>
          <cx:pt idx="25053">48</cx:pt>
          <cx:pt idx="25054">48</cx:pt>
          <cx:pt idx="25055">48</cx:pt>
          <cx:pt idx="25056">66</cx:pt>
          <cx:pt idx="25057">66</cx:pt>
          <cx:pt idx="25058">66</cx:pt>
          <cx:pt idx="25059">68</cx:pt>
          <cx:pt idx="25060">68</cx:pt>
          <cx:pt idx="25061">68</cx:pt>
          <cx:pt idx="25062">68</cx:pt>
          <cx:pt idx="25063">68</cx:pt>
          <cx:pt idx="25064">68</cx:pt>
          <cx:pt idx="25065">68</cx:pt>
          <cx:pt idx="25066">68</cx:pt>
          <cx:pt idx="25067">68</cx:pt>
          <cx:pt idx="25068">38</cx:pt>
          <cx:pt idx="25069">38</cx:pt>
          <cx:pt idx="25070">38</cx:pt>
          <cx:pt idx="25071">38</cx:pt>
          <cx:pt idx="25072">32</cx:pt>
          <cx:pt idx="25073">28</cx:pt>
          <cx:pt idx="25074">52</cx:pt>
          <cx:pt idx="25075">52</cx:pt>
          <cx:pt idx="25076">52</cx:pt>
          <cx:pt idx="25077">52</cx:pt>
          <cx:pt idx="25078">52</cx:pt>
          <cx:pt idx="25079">52</cx:pt>
          <cx:pt idx="25080">52</cx:pt>
          <cx:pt idx="25081">52</cx:pt>
          <cx:pt idx="25082">59</cx:pt>
          <cx:pt idx="25083">59</cx:pt>
          <cx:pt idx="25084">59</cx:pt>
          <cx:pt idx="25085">63</cx:pt>
          <cx:pt idx="25086">63</cx:pt>
          <cx:pt idx="25087">64</cx:pt>
          <cx:pt idx="25088">64</cx:pt>
          <cx:pt idx="25089">64</cx:pt>
          <cx:pt idx="25090">64</cx:pt>
          <cx:pt idx="25091">64</cx:pt>
          <cx:pt idx="25092">53</cx:pt>
          <cx:pt idx="25093">53</cx:pt>
          <cx:pt idx="25094">53</cx:pt>
          <cx:pt idx="25095">21</cx:pt>
          <cx:pt idx="25096">21</cx:pt>
          <cx:pt idx="25097">21</cx:pt>
          <cx:pt idx="25098">21</cx:pt>
          <cx:pt idx="25099">21</cx:pt>
          <cx:pt idx="25100">21</cx:pt>
          <cx:pt idx="25101">21</cx:pt>
          <cx:pt idx="25102">21</cx:pt>
          <cx:pt idx="25103">21</cx:pt>
          <cx:pt idx="25104">21</cx:pt>
          <cx:pt idx="25105">30</cx:pt>
          <cx:pt idx="25106">30</cx:pt>
          <cx:pt idx="25107">30</cx:pt>
          <cx:pt idx="25108">30</cx:pt>
          <cx:pt idx="25109">30</cx:pt>
          <cx:pt idx="25110">30</cx:pt>
          <cx:pt idx="25111">67</cx:pt>
          <cx:pt idx="25112">67</cx:pt>
          <cx:pt idx="25113">67</cx:pt>
          <cx:pt idx="25114">31</cx:pt>
          <cx:pt idx="25115">31</cx:pt>
          <cx:pt idx="25116">31</cx:pt>
          <cx:pt idx="25117">31</cx:pt>
          <cx:pt idx="25118">67</cx:pt>
          <cx:pt idx="25119">67</cx:pt>
          <cx:pt idx="25120">67</cx:pt>
          <cx:pt idx="25121">33</cx:pt>
          <cx:pt idx="25122">33</cx:pt>
          <cx:pt idx="25123">33</cx:pt>
          <cx:pt idx="25124">33</cx:pt>
          <cx:pt idx="25125">33</cx:pt>
          <cx:pt idx="25126">33</cx:pt>
          <cx:pt idx="25127">33</cx:pt>
          <cx:pt idx="25128">33</cx:pt>
          <cx:pt idx="25129">33</cx:pt>
          <cx:pt idx="25130">28</cx:pt>
          <cx:pt idx="25131">28</cx:pt>
          <cx:pt idx="25132">28</cx:pt>
          <cx:pt idx="25133">28</cx:pt>
          <cx:pt idx="25134">28</cx:pt>
          <cx:pt idx="25135">29</cx:pt>
          <cx:pt idx="25136">29</cx:pt>
          <cx:pt idx="25137">29</cx:pt>
          <cx:pt idx="25138">62</cx:pt>
          <cx:pt idx="25139">62</cx:pt>
          <cx:pt idx="25140">62</cx:pt>
          <cx:pt idx="25141">62</cx:pt>
          <cx:pt idx="25142">62</cx:pt>
          <cx:pt idx="25143">62</cx:pt>
          <cx:pt idx="25144">62</cx:pt>
          <cx:pt idx="25145">49</cx:pt>
          <cx:pt idx="25146">49</cx:pt>
          <cx:pt idx="25147">61</cx:pt>
          <cx:pt idx="25148">61</cx:pt>
          <cx:pt idx="25149">61</cx:pt>
          <cx:pt idx="25150">61</cx:pt>
          <cx:pt idx="25151">61</cx:pt>
          <cx:pt idx="25152">61</cx:pt>
          <cx:pt idx="25153">61</cx:pt>
          <cx:pt idx="25154">61</cx:pt>
          <cx:pt idx="25155">61</cx:pt>
          <cx:pt idx="25156">53</cx:pt>
          <cx:pt idx="25157">53</cx:pt>
          <cx:pt idx="25158">53</cx:pt>
          <cx:pt idx="25159">53</cx:pt>
          <cx:pt idx="25160">53</cx:pt>
          <cx:pt idx="25161">53</cx:pt>
          <cx:pt idx="25162">53</cx:pt>
          <cx:pt idx="25163">53</cx:pt>
          <cx:pt idx="25164">53</cx:pt>
          <cx:pt idx="25165">33</cx:pt>
          <cx:pt idx="25166">33</cx:pt>
          <cx:pt idx="25167">33</cx:pt>
          <cx:pt idx="25168">33</cx:pt>
          <cx:pt idx="25169">33</cx:pt>
          <cx:pt idx="25170">70</cx:pt>
          <cx:pt idx="25171">70</cx:pt>
          <cx:pt idx="25172">70</cx:pt>
          <cx:pt idx="25173">70</cx:pt>
          <cx:pt idx="25174">70</cx:pt>
          <cx:pt idx="25175">70</cx:pt>
          <cx:pt idx="25176">70</cx:pt>
          <cx:pt idx="25177">70</cx:pt>
          <cx:pt idx="25178">70</cx:pt>
          <cx:pt idx="25179">70</cx:pt>
          <cx:pt idx="25180">39</cx:pt>
          <cx:pt idx="25181">39</cx:pt>
          <cx:pt idx="25182">39</cx:pt>
          <cx:pt idx="25183">39</cx:pt>
          <cx:pt idx="25184">48</cx:pt>
          <cx:pt idx="25185">48</cx:pt>
          <cx:pt idx="25186">48</cx:pt>
          <cx:pt idx="25187">48</cx:pt>
          <cx:pt idx="25188">48</cx:pt>
          <cx:pt idx="25189">33</cx:pt>
          <cx:pt idx="25190">33</cx:pt>
          <cx:pt idx="25191">33</cx:pt>
          <cx:pt idx="25192">33</cx:pt>
          <cx:pt idx="25193">33</cx:pt>
          <cx:pt idx="25194">33</cx:pt>
          <cx:pt idx="25195">33</cx:pt>
          <cx:pt idx="25196">33</cx:pt>
          <cx:pt idx="25197">33</cx:pt>
          <cx:pt idx="25198">33</cx:pt>
          <cx:pt idx="25199">59</cx:pt>
          <cx:pt idx="25200">59</cx:pt>
          <cx:pt idx="25201">59</cx:pt>
          <cx:pt idx="25202">59</cx:pt>
          <cx:pt idx="25203">59</cx:pt>
          <cx:pt idx="25204">59</cx:pt>
          <cx:pt idx="25205">39</cx:pt>
          <cx:pt idx="25206">39</cx:pt>
          <cx:pt idx="25207">39</cx:pt>
          <cx:pt idx="25208">39</cx:pt>
          <cx:pt idx="25209">39</cx:pt>
          <cx:pt idx="25210">39</cx:pt>
          <cx:pt idx="25211">39</cx:pt>
          <cx:pt idx="25212">39</cx:pt>
          <cx:pt idx="25213">39</cx:pt>
          <cx:pt idx="25214">39</cx:pt>
          <cx:pt idx="25215">37</cx:pt>
          <cx:pt idx="25216">37</cx:pt>
          <cx:pt idx="25217">37</cx:pt>
          <cx:pt idx="25218">37</cx:pt>
          <cx:pt idx="25219">37</cx:pt>
          <cx:pt idx="25220">37</cx:pt>
          <cx:pt idx="25221">37</cx:pt>
          <cx:pt idx="25222">37</cx:pt>
          <cx:pt idx="25223">65</cx:pt>
          <cx:pt idx="25224">37</cx:pt>
          <cx:pt idx="25225">37</cx:pt>
          <cx:pt idx="25226">37</cx:pt>
          <cx:pt idx="25227">37</cx:pt>
          <cx:pt idx="25228">37</cx:pt>
          <cx:pt idx="25229">37</cx:pt>
          <cx:pt idx="25230">37</cx:pt>
          <cx:pt idx="25231">37</cx:pt>
          <cx:pt idx="25232">37</cx:pt>
          <cx:pt idx="25233">24</cx:pt>
          <cx:pt idx="25234">24</cx:pt>
          <cx:pt idx="25235">24</cx:pt>
          <cx:pt idx="25236">57</cx:pt>
          <cx:pt idx="25237">57</cx:pt>
          <cx:pt idx="25238">57</cx:pt>
          <cx:pt idx="25239">57</cx:pt>
          <cx:pt idx="25240">57</cx:pt>
          <cx:pt idx="25241">57</cx:pt>
          <cx:pt idx="25242">57</cx:pt>
          <cx:pt idx="25243">57</cx:pt>
          <cx:pt idx="25244">44</cx:pt>
          <cx:pt idx="25245">44</cx:pt>
          <cx:pt idx="25246">44</cx:pt>
          <cx:pt idx="25247">44</cx:pt>
          <cx:pt idx="25248">44</cx:pt>
          <cx:pt idx="25249">44</cx:pt>
          <cx:pt idx="25250">44</cx:pt>
          <cx:pt idx="25251">44</cx:pt>
          <cx:pt idx="25252">44</cx:pt>
          <cx:pt idx="25253">60</cx:pt>
          <cx:pt idx="25254">60</cx:pt>
          <cx:pt idx="25255">69</cx:pt>
          <cx:pt idx="25256">49</cx:pt>
          <cx:pt idx="25257">49</cx:pt>
          <cx:pt idx="25258">33</cx:pt>
          <cx:pt idx="25259">33</cx:pt>
          <cx:pt idx="25260">33</cx:pt>
          <cx:pt idx="25261">33</cx:pt>
          <cx:pt idx="25262">33</cx:pt>
          <cx:pt idx="25263">33</cx:pt>
          <cx:pt idx="25264">33</cx:pt>
          <cx:pt idx="25265">54</cx:pt>
          <cx:pt idx="25266">54</cx:pt>
          <cx:pt idx="25267">54</cx:pt>
          <cx:pt idx="25268">54</cx:pt>
          <cx:pt idx="25269">54</cx:pt>
          <cx:pt idx="25270">18</cx:pt>
          <cx:pt idx="25271">18</cx:pt>
          <cx:pt idx="25272">18</cx:pt>
          <cx:pt idx="25273">67</cx:pt>
          <cx:pt idx="25274">67</cx:pt>
          <cx:pt idx="25275">67</cx:pt>
          <cx:pt idx="25276">67</cx:pt>
          <cx:pt idx="25277">67</cx:pt>
          <cx:pt idx="25278">67</cx:pt>
          <cx:pt idx="25279">67</cx:pt>
          <cx:pt idx="25280">67</cx:pt>
          <cx:pt idx="25281">67</cx:pt>
          <cx:pt idx="25282">58</cx:pt>
          <cx:pt idx="25283">58</cx:pt>
          <cx:pt idx="25284">58</cx:pt>
          <cx:pt idx="25285">58</cx:pt>
          <cx:pt idx="25286">58</cx:pt>
          <cx:pt idx="25287">58</cx:pt>
          <cx:pt idx="25288">58</cx:pt>
          <cx:pt idx="25289">58</cx:pt>
          <cx:pt idx="25290">58</cx:pt>
          <cx:pt idx="25291">64</cx:pt>
          <cx:pt idx="25292">64</cx:pt>
          <cx:pt idx="25293">64</cx:pt>
          <cx:pt idx="25294">64</cx:pt>
          <cx:pt idx="25295">64</cx:pt>
          <cx:pt idx="25296">64</cx:pt>
          <cx:pt idx="25297">64</cx:pt>
          <cx:pt idx="25298">64</cx:pt>
          <cx:pt idx="25299">64</cx:pt>
          <cx:pt idx="25300">60</cx:pt>
          <cx:pt idx="25301">60</cx:pt>
          <cx:pt idx="25302">60</cx:pt>
          <cx:pt idx="25303">60</cx:pt>
          <cx:pt idx="25304">60</cx:pt>
          <cx:pt idx="25305">60</cx:pt>
          <cx:pt idx="25306">60</cx:pt>
          <cx:pt idx="25307">60</cx:pt>
          <cx:pt idx="25308">60</cx:pt>
          <cx:pt idx="25309">60</cx:pt>
          <cx:pt idx="25310">62</cx:pt>
          <cx:pt idx="25311">62</cx:pt>
          <cx:pt idx="25312">62</cx:pt>
          <cx:pt idx="25313">62</cx:pt>
          <cx:pt idx="25314">62</cx:pt>
          <cx:pt idx="25315">21</cx:pt>
          <cx:pt idx="25316">21</cx:pt>
          <cx:pt idx="25317">21</cx:pt>
          <cx:pt idx="25318">21</cx:pt>
          <cx:pt idx="25319">21</cx:pt>
          <cx:pt idx="25320">21</cx:pt>
          <cx:pt idx="25321">21</cx:pt>
          <cx:pt idx="25322">21</cx:pt>
          <cx:pt idx="25323">21</cx:pt>
          <cx:pt idx="25324">62</cx:pt>
          <cx:pt idx="25325">69</cx:pt>
          <cx:pt idx="25326">33</cx:pt>
          <cx:pt idx="25327">33</cx:pt>
          <cx:pt idx="25328">33</cx:pt>
          <cx:pt idx="25329">33</cx:pt>
          <cx:pt idx="25330">33</cx:pt>
          <cx:pt idx="25331">33</cx:pt>
          <cx:pt idx="25332">33</cx:pt>
          <cx:pt idx="25333">33</cx:pt>
          <cx:pt idx="25334">33</cx:pt>
          <cx:pt idx="25335">33</cx:pt>
          <cx:pt idx="25336">20</cx:pt>
          <cx:pt idx="25337">20</cx:pt>
          <cx:pt idx="25338">20</cx:pt>
          <cx:pt idx="25339">20</cx:pt>
          <cx:pt idx="25340">20</cx:pt>
          <cx:pt idx="25341">20</cx:pt>
          <cx:pt idx="25342">20</cx:pt>
          <cx:pt idx="25343">20</cx:pt>
          <cx:pt idx="25344">20</cx:pt>
          <cx:pt idx="25345">44</cx:pt>
          <cx:pt idx="25346">44</cx:pt>
          <cx:pt idx="25347">44</cx:pt>
          <cx:pt idx="25348">27</cx:pt>
          <cx:pt idx="25349">27</cx:pt>
          <cx:pt idx="25350">27</cx:pt>
          <cx:pt idx="25351">27</cx:pt>
          <cx:pt idx="25352">27</cx:pt>
          <cx:pt idx="25353">27</cx:pt>
          <cx:pt idx="25354">27</cx:pt>
          <cx:pt idx="25355">27</cx:pt>
          <cx:pt idx="25356">64</cx:pt>
          <cx:pt idx="25357">64</cx:pt>
          <cx:pt idx="25358">64</cx:pt>
          <cx:pt idx="25359">24</cx:pt>
          <cx:pt idx="25360">24</cx:pt>
          <cx:pt idx="25361">24</cx:pt>
          <cx:pt idx="25362">24</cx:pt>
          <cx:pt idx="25363">24</cx:pt>
          <cx:pt idx="25364">24</cx:pt>
          <cx:pt idx="25365">24</cx:pt>
          <cx:pt idx="25366">24</cx:pt>
          <cx:pt idx="25367">24</cx:pt>
          <cx:pt idx="25368">56</cx:pt>
          <cx:pt idx="25369">56</cx:pt>
          <cx:pt idx="25370">31</cx:pt>
          <cx:pt idx="25371">31</cx:pt>
          <cx:pt idx="25372">31</cx:pt>
          <cx:pt idx="25373">31</cx:pt>
          <cx:pt idx="25374">31</cx:pt>
          <cx:pt idx="25375">31</cx:pt>
          <cx:pt idx="25376">31</cx:pt>
          <cx:pt idx="25377">31</cx:pt>
          <cx:pt idx="25378">31</cx:pt>
          <cx:pt idx="25379">31</cx:pt>
          <cx:pt idx="25380">41</cx:pt>
          <cx:pt idx="25381">41</cx:pt>
          <cx:pt idx="25382">41</cx:pt>
          <cx:pt idx="25383">41</cx:pt>
          <cx:pt idx="25384">41</cx:pt>
          <cx:pt idx="25385">41</cx:pt>
          <cx:pt idx="25386">43</cx:pt>
          <cx:pt idx="25387">43</cx:pt>
          <cx:pt idx="25388">43</cx:pt>
          <cx:pt idx="25389">43</cx:pt>
          <cx:pt idx="25390">43</cx:pt>
          <cx:pt idx="25391">43</cx:pt>
          <cx:pt idx="25392">43</cx:pt>
          <cx:pt idx="25393">43</cx:pt>
          <cx:pt idx="25394">43</cx:pt>
          <cx:pt idx="25395">69</cx:pt>
          <cx:pt idx="25396">69</cx:pt>
          <cx:pt idx="25397">69</cx:pt>
          <cx:pt idx="25398">59</cx:pt>
          <cx:pt idx="25399">59</cx:pt>
          <cx:pt idx="25400">59</cx:pt>
          <cx:pt idx="25401">59</cx:pt>
          <cx:pt idx="25402">59</cx:pt>
          <cx:pt idx="25403">59</cx:pt>
          <cx:pt idx="25404">59</cx:pt>
          <cx:pt idx="25405">59</cx:pt>
          <cx:pt idx="25406">59</cx:pt>
          <cx:pt idx="25407">39</cx:pt>
          <cx:pt idx="25408">39</cx:pt>
          <cx:pt idx="25409">39</cx:pt>
          <cx:pt idx="25410">39</cx:pt>
          <cx:pt idx="25411">39</cx:pt>
          <cx:pt idx="25412">39</cx:pt>
          <cx:pt idx="25413">39</cx:pt>
          <cx:pt idx="25414">47</cx:pt>
          <cx:pt idx="25415">47</cx:pt>
          <cx:pt idx="25416">47</cx:pt>
          <cx:pt idx="25417">47</cx:pt>
          <cx:pt idx="25418">47</cx:pt>
          <cx:pt idx="25419">47</cx:pt>
          <cx:pt idx="25420">47</cx:pt>
          <cx:pt idx="25421">47</cx:pt>
          <cx:pt idx="25422">33</cx:pt>
          <cx:pt idx="25423">33</cx:pt>
          <cx:pt idx="25424">33</cx:pt>
          <cx:pt idx="25425">33</cx:pt>
          <cx:pt idx="25426">33</cx:pt>
          <cx:pt idx="25427">33</cx:pt>
          <cx:pt idx="25428">33</cx:pt>
          <cx:pt idx="25429">68</cx:pt>
          <cx:pt idx="25430">68</cx:pt>
          <cx:pt idx="25431">68</cx:pt>
          <cx:pt idx="25432">68</cx:pt>
          <cx:pt idx="25433">68</cx:pt>
          <cx:pt idx="25434">68</cx:pt>
          <cx:pt idx="25435">68</cx:pt>
          <cx:pt idx="25436">26</cx:pt>
          <cx:pt idx="25437">26</cx:pt>
          <cx:pt idx="25438">26</cx:pt>
          <cx:pt idx="25439">26</cx:pt>
          <cx:pt idx="25440">70</cx:pt>
          <cx:pt idx="25441">70</cx:pt>
          <cx:pt idx="25442">70</cx:pt>
          <cx:pt idx="25443">70</cx:pt>
          <cx:pt idx="25444">70</cx:pt>
          <cx:pt idx="25445">70</cx:pt>
          <cx:pt idx="25446">70</cx:pt>
          <cx:pt idx="25447">70</cx:pt>
          <cx:pt idx="25448">70</cx:pt>
          <cx:pt idx="25449">20</cx:pt>
          <cx:pt idx="25450">20</cx:pt>
          <cx:pt idx="25451">20</cx:pt>
          <cx:pt idx="25452">20</cx:pt>
          <cx:pt idx="25453">20</cx:pt>
          <cx:pt idx="25454">20</cx:pt>
          <cx:pt idx="25455">20</cx:pt>
          <cx:pt idx="25456">33</cx:pt>
          <cx:pt idx="25457">33</cx:pt>
          <cx:pt idx="25458">33</cx:pt>
          <cx:pt idx="25459">33</cx:pt>
          <cx:pt idx="25460">25</cx:pt>
          <cx:pt idx="25461">25</cx:pt>
          <cx:pt idx="25462">30</cx:pt>
          <cx:pt idx="25463">30</cx:pt>
          <cx:pt idx="25464">30</cx:pt>
          <cx:pt idx="25465">31</cx:pt>
          <cx:pt idx="25466">66</cx:pt>
          <cx:pt idx="25467">66</cx:pt>
          <cx:pt idx="25468">66</cx:pt>
          <cx:pt idx="25469">66</cx:pt>
          <cx:pt idx="25470">66</cx:pt>
          <cx:pt idx="25471">28</cx:pt>
          <cx:pt idx="25472">28</cx:pt>
          <cx:pt idx="25473">28</cx:pt>
          <cx:pt idx="25474">28</cx:pt>
          <cx:pt idx="25475">28</cx:pt>
          <cx:pt idx="25476">28</cx:pt>
          <cx:pt idx="25477">55</cx:pt>
          <cx:pt idx="25478">55</cx:pt>
          <cx:pt idx="25479">24</cx:pt>
          <cx:pt idx="25480">24</cx:pt>
          <cx:pt idx="25481">36</cx:pt>
          <cx:pt idx="25482">36</cx:pt>
          <cx:pt idx="25483">36</cx:pt>
          <cx:pt idx="25484">65</cx:pt>
          <cx:pt idx="25485">65</cx:pt>
          <cx:pt idx="25486">18</cx:pt>
          <cx:pt idx="25487">18</cx:pt>
          <cx:pt idx="25488">18</cx:pt>
          <cx:pt idx="25489">27</cx:pt>
          <cx:pt idx="25490">27</cx:pt>
          <cx:pt idx="25491">27</cx:pt>
          <cx:pt idx="25492">27</cx:pt>
          <cx:pt idx="25493">27</cx:pt>
          <cx:pt idx="25494">27</cx:pt>
          <cx:pt idx="25495">27</cx:pt>
          <cx:pt idx="25496">27</cx:pt>
          <cx:pt idx="25497">27</cx:pt>
          <cx:pt idx="25498">38</cx:pt>
          <cx:pt idx="25499">38</cx:pt>
          <cx:pt idx="25500">38</cx:pt>
          <cx:pt idx="25501">38</cx:pt>
          <cx:pt idx="25502">38</cx:pt>
          <cx:pt idx="25503">38</cx:pt>
          <cx:pt idx="25504">38</cx:pt>
          <cx:pt idx="25505">38</cx:pt>
          <cx:pt idx="25506">38</cx:pt>
          <cx:pt idx="25507">36</cx:pt>
          <cx:pt idx="25508">36</cx:pt>
          <cx:pt idx="25509">36</cx:pt>
          <cx:pt idx="25510">36</cx:pt>
          <cx:pt idx="25511">36</cx:pt>
          <cx:pt idx="25512">36</cx:pt>
          <cx:pt idx="25513">57</cx:pt>
          <cx:pt idx="25514">57</cx:pt>
          <cx:pt idx="25515">57</cx:pt>
          <cx:pt idx="25516">69</cx:pt>
          <cx:pt idx="25517">69</cx:pt>
          <cx:pt idx="25518">69</cx:pt>
          <cx:pt idx="25519">57</cx:pt>
          <cx:pt idx="25520">57</cx:pt>
          <cx:pt idx="25521">57</cx:pt>
          <cx:pt idx="25522">57</cx:pt>
          <cx:pt idx="25523">57</cx:pt>
          <cx:pt idx="25524">57</cx:pt>
          <cx:pt idx="25525">57</cx:pt>
          <cx:pt idx="25526">57</cx:pt>
          <cx:pt idx="25527">57</cx:pt>
          <cx:pt idx="25528">51</cx:pt>
          <cx:pt idx="25529">51</cx:pt>
          <cx:pt idx="25530">51</cx:pt>
          <cx:pt idx="25531">51</cx:pt>
          <cx:pt idx="25532">51</cx:pt>
          <cx:pt idx="25533">51</cx:pt>
          <cx:pt idx="25534">68</cx:pt>
          <cx:pt idx="25535">68</cx:pt>
          <cx:pt idx="25536">68</cx:pt>
          <cx:pt idx="25537">68</cx:pt>
          <cx:pt idx="25538">68</cx:pt>
          <cx:pt idx="25539">25</cx:pt>
          <cx:pt idx="25540">25</cx:pt>
          <cx:pt idx="25541">25</cx:pt>
          <cx:pt idx="25542">25</cx:pt>
          <cx:pt idx="25543">35</cx:pt>
          <cx:pt idx="25544">35</cx:pt>
          <cx:pt idx="25545">35</cx:pt>
          <cx:pt idx="25546">35</cx:pt>
          <cx:pt idx="25547">35</cx:pt>
          <cx:pt idx="25548">35</cx:pt>
          <cx:pt idx="25549">35</cx:pt>
          <cx:pt idx="25550">35</cx:pt>
          <cx:pt idx="25551">35</cx:pt>
          <cx:pt idx="25552">48</cx:pt>
          <cx:pt idx="25553">48</cx:pt>
          <cx:pt idx="25554">48</cx:pt>
          <cx:pt idx="25555">48</cx:pt>
          <cx:pt idx="25556">48</cx:pt>
          <cx:pt idx="25557">48</cx:pt>
          <cx:pt idx="25558">48</cx:pt>
          <cx:pt idx="25559">48</cx:pt>
          <cx:pt idx="25560">59</cx:pt>
          <cx:pt idx="25561">59</cx:pt>
          <cx:pt idx="25562">59</cx:pt>
          <cx:pt idx="25563">55</cx:pt>
          <cx:pt idx="25564">55</cx:pt>
          <cx:pt idx="25565">66</cx:pt>
          <cx:pt idx="25566">66</cx:pt>
          <cx:pt idx="25567">66</cx:pt>
          <cx:pt idx="25568">66</cx:pt>
          <cx:pt idx="25569">66</cx:pt>
          <cx:pt idx="25570">66</cx:pt>
          <cx:pt idx="25571">66</cx:pt>
          <cx:pt idx="25572">66</cx:pt>
          <cx:pt idx="25573">36</cx:pt>
          <cx:pt idx="25574">36</cx:pt>
          <cx:pt idx="25575">36</cx:pt>
          <cx:pt idx="25576">36</cx:pt>
          <cx:pt idx="25577">47</cx:pt>
          <cx:pt idx="25578">47</cx:pt>
          <cx:pt idx="25579">47</cx:pt>
          <cx:pt idx="25580">47</cx:pt>
          <cx:pt idx="25581">47</cx:pt>
          <cx:pt idx="25582">68</cx:pt>
          <cx:pt idx="25583">68</cx:pt>
          <cx:pt idx="25584">68</cx:pt>
          <cx:pt idx="25585">68</cx:pt>
          <cx:pt idx="25586">25</cx:pt>
          <cx:pt idx="25587">25</cx:pt>
          <cx:pt idx="25588">25</cx:pt>
          <cx:pt idx="25589">25</cx:pt>
          <cx:pt idx="25590">64</cx:pt>
          <cx:pt idx="25591">64</cx:pt>
          <cx:pt idx="25592">64</cx:pt>
          <cx:pt idx="25593">64</cx:pt>
          <cx:pt idx="25594">64</cx:pt>
          <cx:pt idx="25595">64</cx:pt>
          <cx:pt idx="25596">62</cx:pt>
          <cx:pt idx="25597">62</cx:pt>
          <cx:pt idx="25598">62</cx:pt>
          <cx:pt idx="25599">62</cx:pt>
          <cx:pt idx="25600">62</cx:pt>
          <cx:pt idx="25601">62</cx:pt>
          <cx:pt idx="25602">30</cx:pt>
          <cx:pt idx="25603">30</cx:pt>
          <cx:pt idx="25604">30</cx:pt>
          <cx:pt idx="25605">30</cx:pt>
          <cx:pt idx="25606">30</cx:pt>
          <cx:pt idx="25607">30</cx:pt>
          <cx:pt idx="25608">30</cx:pt>
          <cx:pt idx="25609">30</cx:pt>
          <cx:pt idx="25610">30</cx:pt>
          <cx:pt idx="25611">30</cx:pt>
          <cx:pt idx="25612">20</cx:pt>
          <cx:pt idx="25613">20</cx:pt>
          <cx:pt idx="25614">20</cx:pt>
          <cx:pt idx="25615">20</cx:pt>
          <cx:pt idx="25616">20</cx:pt>
          <cx:pt idx="25617">20</cx:pt>
          <cx:pt idx="25618">26</cx:pt>
          <cx:pt idx="25619">26</cx:pt>
          <cx:pt idx="25620">26</cx:pt>
          <cx:pt idx="25621">26</cx:pt>
          <cx:pt idx="25622">26</cx:pt>
          <cx:pt idx="25623">26</cx:pt>
          <cx:pt idx="25624">26</cx:pt>
          <cx:pt idx="25625">26</cx:pt>
          <cx:pt idx="25626">26</cx:pt>
          <cx:pt idx="25627">26</cx:pt>
          <cx:pt idx="25628">60</cx:pt>
          <cx:pt idx="25629">60</cx:pt>
          <cx:pt idx="25630">60</cx:pt>
          <cx:pt idx="25631">60</cx:pt>
          <cx:pt idx="25632">60</cx:pt>
          <cx:pt idx="25633">60</cx:pt>
          <cx:pt idx="25634">60</cx:pt>
          <cx:pt idx="25635">60</cx:pt>
          <cx:pt idx="25636">70</cx:pt>
          <cx:pt idx="25637">70</cx:pt>
          <cx:pt idx="25638">70</cx:pt>
          <cx:pt idx="25639">70</cx:pt>
          <cx:pt idx="25640">70</cx:pt>
          <cx:pt idx="25641">70</cx:pt>
          <cx:pt idx="25642">70</cx:pt>
          <cx:pt idx="25643">55</cx:pt>
          <cx:pt idx="25644">55</cx:pt>
          <cx:pt idx="25645">55</cx:pt>
          <cx:pt idx="25646">55</cx:pt>
          <cx:pt idx="25647">55</cx:pt>
          <cx:pt idx="25648">55</cx:pt>
          <cx:pt idx="25649">55</cx:pt>
          <cx:pt idx="25650">55</cx:pt>
          <cx:pt idx="25651">55</cx:pt>
          <cx:pt idx="25652">55</cx:pt>
          <cx:pt idx="25653">34</cx:pt>
          <cx:pt idx="25654">34</cx:pt>
          <cx:pt idx="25655">34</cx:pt>
          <cx:pt idx="25656">34</cx:pt>
          <cx:pt idx="25657">34</cx:pt>
          <cx:pt idx="25658">34</cx:pt>
          <cx:pt idx="25659">66</cx:pt>
          <cx:pt idx="25660">66</cx:pt>
          <cx:pt idx="25661">66</cx:pt>
          <cx:pt idx="25662">66</cx:pt>
          <cx:pt idx="25663">66</cx:pt>
          <cx:pt idx="25664">66</cx:pt>
          <cx:pt idx="25665">66</cx:pt>
          <cx:pt idx="25666">66</cx:pt>
          <cx:pt idx="25667">66</cx:pt>
          <cx:pt idx="25668">18</cx:pt>
          <cx:pt idx="25669">18</cx:pt>
          <cx:pt idx="25670">18</cx:pt>
          <cx:pt idx="25671">18</cx:pt>
          <cx:pt idx="25672">18</cx:pt>
          <cx:pt idx="25673">18</cx:pt>
          <cx:pt idx="25674">18</cx:pt>
          <cx:pt idx="25675">18</cx:pt>
          <cx:pt idx="25676">18</cx:pt>
          <cx:pt idx="25677">46</cx:pt>
          <cx:pt idx="25678">46</cx:pt>
          <cx:pt idx="25679">46</cx:pt>
          <cx:pt idx="25680">46</cx:pt>
          <cx:pt idx="25681">46</cx:pt>
          <cx:pt idx="25682">46</cx:pt>
          <cx:pt idx="25683">46</cx:pt>
          <cx:pt idx="25684">46</cx:pt>
          <cx:pt idx="25685">46</cx:pt>
          <cx:pt idx="25686">46</cx:pt>
          <cx:pt idx="25687">48</cx:pt>
          <cx:pt idx="25688">48</cx:pt>
          <cx:pt idx="25689">48</cx:pt>
          <cx:pt idx="25690">48</cx:pt>
          <cx:pt idx="25691">48</cx:pt>
          <cx:pt idx="25692">48</cx:pt>
          <cx:pt idx="25693">52</cx:pt>
          <cx:pt idx="25694">52</cx:pt>
          <cx:pt idx="25695">52</cx:pt>
          <cx:pt idx="25696">52</cx:pt>
          <cx:pt idx="25697">52</cx:pt>
          <cx:pt idx="25698">52</cx:pt>
          <cx:pt idx="25699">52</cx:pt>
          <cx:pt idx="25700">52</cx:pt>
          <cx:pt idx="25701">52</cx:pt>
          <cx:pt idx="25702">52</cx:pt>
          <cx:pt idx="25703">27</cx:pt>
          <cx:pt idx="25704">27</cx:pt>
          <cx:pt idx="25705">27</cx:pt>
          <cx:pt idx="25706">27</cx:pt>
          <cx:pt idx="25707">27</cx:pt>
          <cx:pt idx="25708">27</cx:pt>
          <cx:pt idx="25709">27</cx:pt>
          <cx:pt idx="25710">27</cx:pt>
          <cx:pt idx="25711">27</cx:pt>
          <cx:pt idx="25712">37</cx:pt>
          <cx:pt idx="25713">37</cx:pt>
          <cx:pt idx="25714">37</cx:pt>
          <cx:pt idx="25715">37</cx:pt>
          <cx:pt idx="25716">37</cx:pt>
          <cx:pt idx="25717">60</cx:pt>
          <cx:pt idx="25718">60</cx:pt>
          <cx:pt idx="25719">60</cx:pt>
          <cx:pt idx="25720">60</cx:pt>
          <cx:pt idx="25721">60</cx:pt>
          <cx:pt idx="25722">60</cx:pt>
          <cx:pt idx="25723">60</cx:pt>
          <cx:pt idx="25724">39</cx:pt>
          <cx:pt idx="25725">39</cx:pt>
          <cx:pt idx="25726">39</cx:pt>
          <cx:pt idx="25727">39</cx:pt>
          <cx:pt idx="25728">39</cx:pt>
          <cx:pt idx="25729">39</cx:pt>
          <cx:pt idx="25730">39</cx:pt>
          <cx:pt idx="25731">48</cx:pt>
          <cx:pt idx="25732">48</cx:pt>
          <cx:pt idx="25733">49</cx:pt>
          <cx:pt idx="25734">49</cx:pt>
          <cx:pt idx="25735">49</cx:pt>
          <cx:pt idx="25736">49</cx:pt>
          <cx:pt idx="25737">49</cx:pt>
          <cx:pt idx="25738">49</cx:pt>
          <cx:pt idx="25739">36</cx:pt>
          <cx:pt idx="25740">36</cx:pt>
          <cx:pt idx="25741">36</cx:pt>
          <cx:pt idx="25742">36</cx:pt>
          <cx:pt idx="25743">36</cx:pt>
          <cx:pt idx="25744">36</cx:pt>
          <cx:pt idx="25745">36</cx:pt>
          <cx:pt idx="25746">24</cx:pt>
          <cx:pt idx="25747">24</cx:pt>
          <cx:pt idx="25748">24</cx:pt>
          <cx:pt idx="25749">24</cx:pt>
          <cx:pt idx="25750">24</cx:pt>
          <cx:pt idx="25751">24</cx:pt>
          <cx:pt idx="25752">24</cx:pt>
          <cx:pt idx="25753">24</cx:pt>
          <cx:pt idx="25754">24</cx:pt>
          <cx:pt idx="25755">24</cx:pt>
          <cx:pt idx="25756">24</cx:pt>
          <cx:pt idx="25757">24</cx:pt>
          <cx:pt idx="25758">24</cx:pt>
          <cx:pt idx="25759">24</cx:pt>
          <cx:pt idx="25760">66</cx:pt>
          <cx:pt idx="25761">66</cx:pt>
          <cx:pt idx="25762">66</cx:pt>
          <cx:pt idx="25763">66</cx:pt>
          <cx:pt idx="25764">66</cx:pt>
          <cx:pt idx="25765">22</cx:pt>
          <cx:pt idx="25766">22</cx:pt>
          <cx:pt idx="25767">22</cx:pt>
          <cx:pt idx="25768">22</cx:pt>
          <cx:pt idx="25769">22</cx:pt>
          <cx:pt idx="25770">36</cx:pt>
          <cx:pt idx="25771">41</cx:pt>
          <cx:pt idx="25772">22</cx:pt>
          <cx:pt idx="25773">22</cx:pt>
          <cx:pt idx="25774">22</cx:pt>
          <cx:pt idx="25775">39</cx:pt>
          <cx:pt idx="25776">39</cx:pt>
          <cx:pt idx="25777">39</cx:pt>
          <cx:pt idx="25778">39</cx:pt>
          <cx:pt idx="25779">39</cx:pt>
          <cx:pt idx="25780">55</cx:pt>
          <cx:pt idx="25781">55</cx:pt>
          <cx:pt idx="25782">55</cx:pt>
          <cx:pt idx="25783">55</cx:pt>
          <cx:pt idx="25784">55</cx:pt>
          <cx:pt idx="25785">55</cx:pt>
          <cx:pt idx="25786">55</cx:pt>
          <cx:pt idx="25787">47</cx:pt>
          <cx:pt idx="25788">47</cx:pt>
          <cx:pt idx="25789">48</cx:pt>
          <cx:pt idx="25790">48</cx:pt>
          <cx:pt idx="25791">48</cx:pt>
          <cx:pt idx="25792">48</cx:pt>
          <cx:pt idx="25793">48</cx:pt>
          <cx:pt idx="25794">48</cx:pt>
          <cx:pt idx="25795">48</cx:pt>
          <cx:pt idx="25796">48</cx:pt>
          <cx:pt idx="25797">48</cx:pt>
          <cx:pt idx="25798">48</cx:pt>
          <cx:pt idx="25799">24</cx:pt>
          <cx:pt idx="25800">24</cx:pt>
          <cx:pt idx="25801">24</cx:pt>
          <cx:pt idx="25802">24</cx:pt>
          <cx:pt idx="25803">24</cx:pt>
          <cx:pt idx="25804">24</cx:pt>
          <cx:pt idx="25805">24</cx:pt>
          <cx:pt idx="25806">24</cx:pt>
          <cx:pt idx="25807">24</cx:pt>
          <cx:pt idx="25808">65</cx:pt>
          <cx:pt idx="25809">65</cx:pt>
          <cx:pt idx="25810">65</cx:pt>
          <cx:pt idx="25811">65</cx:pt>
          <cx:pt idx="25812">65</cx:pt>
          <cx:pt idx="25813">65</cx:pt>
          <cx:pt idx="25814">65</cx:pt>
          <cx:pt idx="25815">65</cx:pt>
          <cx:pt idx="25816">53</cx:pt>
          <cx:pt idx="25817">53</cx:pt>
          <cx:pt idx="25818">53</cx:pt>
          <cx:pt idx="25819">53</cx:pt>
          <cx:pt idx="25820">53</cx:pt>
          <cx:pt idx="25821">50</cx:pt>
          <cx:pt idx="25822">50</cx:pt>
          <cx:pt idx="25823">34</cx:pt>
          <cx:pt idx="25824">34</cx:pt>
          <cx:pt idx="25825">34</cx:pt>
          <cx:pt idx="25826">34</cx:pt>
          <cx:pt idx="25827">38</cx:pt>
          <cx:pt idx="25828">38</cx:pt>
          <cx:pt idx="25829">38</cx:pt>
          <cx:pt idx="25830">53</cx:pt>
          <cx:pt idx="25831">53</cx:pt>
          <cx:pt idx="25832">53</cx:pt>
          <cx:pt idx="25833">53</cx:pt>
          <cx:pt idx="25834">53</cx:pt>
          <cx:pt idx="25835">53</cx:pt>
          <cx:pt idx="25836">53</cx:pt>
          <cx:pt idx="25837">44</cx:pt>
          <cx:pt idx="25838">44</cx:pt>
          <cx:pt idx="25839">44</cx:pt>
          <cx:pt idx="25840">44</cx:pt>
          <cx:pt idx="25841">44</cx:pt>
          <cx:pt idx="25842">44</cx:pt>
          <cx:pt idx="25843">43</cx:pt>
          <cx:pt idx="25844">43</cx:pt>
          <cx:pt idx="25845">40</cx:pt>
          <cx:pt idx="25846">40</cx:pt>
          <cx:pt idx="25847">40</cx:pt>
          <cx:pt idx="25848">40</cx:pt>
          <cx:pt idx="25849">26</cx:pt>
          <cx:pt idx="25850">26</cx:pt>
          <cx:pt idx="25851">30</cx:pt>
          <cx:pt idx="25852">30</cx:pt>
          <cx:pt idx="25853">30</cx:pt>
          <cx:pt idx="25854">30</cx:pt>
          <cx:pt idx="25855">35</cx:pt>
          <cx:pt idx="25856">35</cx:pt>
          <cx:pt idx="25857">35</cx:pt>
          <cx:pt idx="25858">35</cx:pt>
          <cx:pt idx="25859">35</cx:pt>
          <cx:pt idx="25860">35</cx:pt>
          <cx:pt idx="25861">35</cx:pt>
          <cx:pt idx="25862">35</cx:pt>
          <cx:pt idx="25863">35</cx:pt>
          <cx:pt idx="25864">35</cx:pt>
          <cx:pt idx="25865">45</cx:pt>
          <cx:pt idx="25866">45</cx:pt>
          <cx:pt idx="25867">45</cx:pt>
          <cx:pt idx="25868">30</cx:pt>
          <cx:pt idx="25869">30</cx:pt>
          <cx:pt idx="25870">30</cx:pt>
          <cx:pt idx="25871">70</cx:pt>
          <cx:pt idx="25872">70</cx:pt>
          <cx:pt idx="25873">70</cx:pt>
          <cx:pt idx="25874">70</cx:pt>
          <cx:pt idx="25875">69</cx:pt>
          <cx:pt idx="25876">69</cx:pt>
          <cx:pt idx="25877">69</cx:pt>
          <cx:pt idx="25878">69</cx:pt>
          <cx:pt idx="25879">69</cx:pt>
          <cx:pt idx="25880">69</cx:pt>
          <cx:pt idx="25881">69</cx:pt>
          <cx:pt idx="25882">18</cx:pt>
          <cx:pt idx="25883">18</cx:pt>
          <cx:pt idx="25884">18</cx:pt>
          <cx:pt idx="25885">18</cx:pt>
          <cx:pt idx="25886">18</cx:pt>
          <cx:pt idx="25887">18</cx:pt>
          <cx:pt idx="25888">51</cx:pt>
          <cx:pt idx="25889">51</cx:pt>
          <cx:pt idx="25890">51</cx:pt>
          <cx:pt idx="25891">51</cx:pt>
          <cx:pt idx="25892">51</cx:pt>
          <cx:pt idx="25893">51</cx:pt>
          <cx:pt idx="25894">51</cx:pt>
          <cx:pt idx="25895">23</cx:pt>
          <cx:pt idx="25896">23</cx:pt>
          <cx:pt idx="25897">23</cx:pt>
          <cx:pt idx="25898">23</cx:pt>
          <cx:pt idx="25899">23</cx:pt>
          <cx:pt idx="25900">23</cx:pt>
          <cx:pt idx="25901">23</cx:pt>
          <cx:pt idx="25902">43</cx:pt>
          <cx:pt idx="25903">43</cx:pt>
          <cx:pt idx="25904">43</cx:pt>
          <cx:pt idx="25905">43</cx:pt>
          <cx:pt idx="25906">43</cx:pt>
          <cx:pt idx="25907">43</cx:pt>
          <cx:pt idx="25908">43</cx:pt>
          <cx:pt idx="25909">19</cx:pt>
          <cx:pt idx="25910">19</cx:pt>
          <cx:pt idx="25911">19</cx:pt>
          <cx:pt idx="25912">60</cx:pt>
          <cx:pt idx="25913">60</cx:pt>
          <cx:pt idx="25914">60</cx:pt>
          <cx:pt idx="25915">60</cx:pt>
          <cx:pt idx="25916">60</cx:pt>
          <cx:pt idx="25917">60</cx:pt>
          <cx:pt idx="25918">39</cx:pt>
          <cx:pt idx="25919">39</cx:pt>
          <cx:pt idx="25920">39</cx:pt>
          <cx:pt idx="25921">49</cx:pt>
          <cx:pt idx="25922">49</cx:pt>
          <cx:pt idx="25923">49</cx:pt>
          <cx:pt idx="25924">49</cx:pt>
          <cx:pt idx="25925">49</cx:pt>
          <cx:pt idx="25926">49</cx:pt>
          <cx:pt idx="25927">30</cx:pt>
          <cx:pt idx="25928">30</cx:pt>
          <cx:pt idx="25929">30</cx:pt>
          <cx:pt idx="25930">30</cx:pt>
          <cx:pt idx="25931">30</cx:pt>
          <cx:pt idx="25932">30</cx:pt>
          <cx:pt idx="25933">30</cx:pt>
          <cx:pt idx="25934">23</cx:pt>
          <cx:pt idx="25935">23</cx:pt>
          <cx:pt idx="25936">23</cx:pt>
          <cx:pt idx="25937">23</cx:pt>
          <cx:pt idx="25938">20</cx:pt>
          <cx:pt idx="25939">20</cx:pt>
          <cx:pt idx="25940">20</cx:pt>
          <cx:pt idx="25941">20</cx:pt>
          <cx:pt idx="25942">20</cx:pt>
          <cx:pt idx="25943">48</cx:pt>
          <cx:pt idx="25944">48</cx:pt>
          <cx:pt idx="25945">48</cx:pt>
          <cx:pt idx="25946">48</cx:pt>
          <cx:pt idx="25947">48</cx:pt>
          <cx:pt idx="25948">48</cx:pt>
          <cx:pt idx="25949">67</cx:pt>
          <cx:pt idx="25950">67</cx:pt>
          <cx:pt idx="25951">67</cx:pt>
          <cx:pt idx="25952">67</cx:pt>
          <cx:pt idx="25953">67</cx:pt>
          <cx:pt idx="25954">67</cx:pt>
          <cx:pt idx="25955">67</cx:pt>
          <cx:pt idx="25956">67</cx:pt>
          <cx:pt idx="25957">53</cx:pt>
          <cx:pt idx="25958">53</cx:pt>
          <cx:pt idx="25959">53</cx:pt>
          <cx:pt idx="25960">53</cx:pt>
          <cx:pt idx="25961">53</cx:pt>
          <cx:pt idx="25962">53</cx:pt>
          <cx:pt idx="25963">53</cx:pt>
          <cx:pt idx="25964">53</cx:pt>
          <cx:pt idx="25965">53</cx:pt>
          <cx:pt idx="25966">44</cx:pt>
          <cx:pt idx="25967">44</cx:pt>
          <cx:pt idx="25968">44</cx:pt>
          <cx:pt idx="25969">44</cx:pt>
          <cx:pt idx="25970">44</cx:pt>
          <cx:pt idx="25971">44</cx:pt>
          <cx:pt idx="25972">44</cx:pt>
          <cx:pt idx="25973">24</cx:pt>
          <cx:pt idx="25974">24</cx:pt>
          <cx:pt idx="25975">24</cx:pt>
          <cx:pt idx="25976">24</cx:pt>
          <cx:pt idx="25977">24</cx:pt>
          <cx:pt idx="25978">50</cx:pt>
          <cx:pt idx="25979">50</cx:pt>
          <cx:pt idx="25980">50</cx:pt>
          <cx:pt idx="25981">50</cx:pt>
          <cx:pt idx="25982">41</cx:pt>
          <cx:pt idx="25983">41</cx:pt>
          <cx:pt idx="25984">41</cx:pt>
          <cx:pt idx="25985">41</cx:pt>
          <cx:pt idx="25986">41</cx:pt>
          <cx:pt idx="25987">41</cx:pt>
          <cx:pt idx="25988">41</cx:pt>
          <cx:pt idx="25989">41</cx:pt>
          <cx:pt idx="25990">41</cx:pt>
          <cx:pt idx="25991">41</cx:pt>
          <cx:pt idx="25992">41</cx:pt>
          <cx:pt idx="25993">41</cx:pt>
          <cx:pt idx="25994">41</cx:pt>
          <cx:pt idx="25995">41</cx:pt>
          <cx:pt idx="25996">41</cx:pt>
          <cx:pt idx="25997">41</cx:pt>
          <cx:pt idx="25998">54</cx:pt>
          <cx:pt idx="25999">54</cx:pt>
          <cx:pt idx="26000">56</cx:pt>
          <cx:pt idx="26001">56</cx:pt>
          <cx:pt idx="26002">56</cx:pt>
          <cx:pt idx="26003">56</cx:pt>
          <cx:pt idx="26004">56</cx:pt>
          <cx:pt idx="26005">25</cx:pt>
          <cx:pt idx="26006">25</cx:pt>
          <cx:pt idx="26007">25</cx:pt>
          <cx:pt idx="26008">25</cx:pt>
          <cx:pt idx="26009">25</cx:pt>
          <cx:pt idx="26010">25</cx:pt>
          <cx:pt idx="26011">54</cx:pt>
          <cx:pt idx="26012">54</cx:pt>
          <cx:pt idx="26013">54</cx:pt>
          <cx:pt idx="26014">54</cx:pt>
          <cx:pt idx="26015">21</cx:pt>
          <cx:pt idx="26016">21</cx:pt>
          <cx:pt idx="26017">21</cx:pt>
          <cx:pt idx="26018">21</cx:pt>
          <cx:pt idx="26019">21</cx:pt>
          <cx:pt idx="26020">21</cx:pt>
          <cx:pt idx="26021">21</cx:pt>
          <cx:pt idx="26022">59</cx:pt>
          <cx:pt idx="26023">59</cx:pt>
          <cx:pt idx="26024">59</cx:pt>
          <cx:pt idx="26025">59</cx:pt>
          <cx:pt idx="26026">59</cx:pt>
          <cx:pt idx="26027">59</cx:pt>
          <cx:pt idx="26028">44</cx:pt>
          <cx:pt idx="26029">44</cx:pt>
          <cx:pt idx="26030">44</cx:pt>
          <cx:pt idx="26031">44</cx:pt>
          <cx:pt idx="26032">44</cx:pt>
          <cx:pt idx="26033">44</cx:pt>
          <cx:pt idx="26034">44</cx:pt>
          <cx:pt idx="26035">47</cx:pt>
          <cx:pt idx="26036">47</cx:pt>
          <cx:pt idx="26037">47</cx:pt>
          <cx:pt idx="26038">47</cx:pt>
          <cx:pt idx="26039">47</cx:pt>
          <cx:pt idx="26040">47</cx:pt>
          <cx:pt idx="26041">47</cx:pt>
          <cx:pt idx="26042">47</cx:pt>
          <cx:pt idx="26043">47</cx:pt>
          <cx:pt idx="26044">47</cx:pt>
          <cx:pt idx="26045">58</cx:pt>
          <cx:pt idx="26046">58</cx:pt>
          <cx:pt idx="26047">58</cx:pt>
          <cx:pt idx="26048">58</cx:pt>
          <cx:pt idx="26049">58</cx:pt>
          <cx:pt idx="26050">58</cx:pt>
          <cx:pt idx="26051">58</cx:pt>
          <cx:pt idx="26052">58</cx:pt>
          <cx:pt idx="26053">58</cx:pt>
          <cx:pt idx="26054">62</cx:pt>
          <cx:pt idx="26055">57</cx:pt>
          <cx:pt idx="26056">57</cx:pt>
          <cx:pt idx="26057">57</cx:pt>
          <cx:pt idx="26058">57</cx:pt>
          <cx:pt idx="26059">57</cx:pt>
          <cx:pt idx="26060">57</cx:pt>
          <cx:pt idx="26061">57</cx:pt>
          <cx:pt idx="26062">57</cx:pt>
          <cx:pt idx="26063">57</cx:pt>
          <cx:pt idx="26064">34</cx:pt>
          <cx:pt idx="26065">34</cx:pt>
          <cx:pt idx="26066">34</cx:pt>
          <cx:pt idx="26067">34</cx:pt>
          <cx:pt idx="26068">34</cx:pt>
          <cx:pt idx="26069">34</cx:pt>
          <cx:pt idx="26070">34</cx:pt>
          <cx:pt idx="26071">34</cx:pt>
          <cx:pt idx="26072">54</cx:pt>
          <cx:pt idx="26073">54</cx:pt>
          <cx:pt idx="26074">54</cx:pt>
          <cx:pt idx="26075">54</cx:pt>
          <cx:pt idx="26076">54</cx:pt>
          <cx:pt idx="26077">54</cx:pt>
          <cx:pt idx="26078">54</cx:pt>
          <cx:pt idx="26079">18</cx:pt>
          <cx:pt idx="26080">18</cx:pt>
          <cx:pt idx="26081">55</cx:pt>
          <cx:pt idx="26082">55</cx:pt>
          <cx:pt idx="26083">55</cx:pt>
          <cx:pt idx="26084">55</cx:pt>
          <cx:pt idx="26085">69</cx:pt>
          <cx:pt idx="26086">33</cx:pt>
          <cx:pt idx="26087">33</cx:pt>
          <cx:pt idx="26088">33</cx:pt>
          <cx:pt idx="26089">33</cx:pt>
          <cx:pt idx="26090">33</cx:pt>
          <cx:pt idx="26091">33</cx:pt>
          <cx:pt idx="26092">33</cx:pt>
          <cx:pt idx="26093">33</cx:pt>
          <cx:pt idx="26094">33</cx:pt>
          <cx:pt idx="26095">33</cx:pt>
          <cx:pt idx="26096">64</cx:pt>
          <cx:pt idx="26097">64</cx:pt>
          <cx:pt idx="26098">64</cx:pt>
          <cx:pt idx="26099">64</cx:pt>
          <cx:pt idx="26100">64</cx:pt>
          <cx:pt idx="26101">64</cx:pt>
          <cx:pt idx="26102">64</cx:pt>
          <cx:pt idx="26103">64</cx:pt>
          <cx:pt idx="26104">64</cx:pt>
          <cx:pt idx="26105">45</cx:pt>
          <cx:pt idx="26106">45</cx:pt>
          <cx:pt idx="26107">45</cx:pt>
          <cx:pt idx="26108">45</cx:pt>
          <cx:pt idx="26109">45</cx:pt>
          <cx:pt idx="26110">31</cx:pt>
          <cx:pt idx="26111">31</cx:pt>
          <cx:pt idx="26112">31</cx:pt>
          <cx:pt idx="26113">31</cx:pt>
          <cx:pt idx="26114">31</cx:pt>
          <cx:pt idx="26115">31</cx:pt>
          <cx:pt idx="26116">31</cx:pt>
          <cx:pt idx="26117">31</cx:pt>
          <cx:pt idx="26118">44</cx:pt>
          <cx:pt idx="26119">44</cx:pt>
          <cx:pt idx="26120">44</cx:pt>
          <cx:pt idx="26121">44</cx:pt>
          <cx:pt idx="26122">44</cx:pt>
          <cx:pt idx="26123">44</cx:pt>
          <cx:pt idx="26124">44</cx:pt>
          <cx:pt idx="26125">20</cx:pt>
          <cx:pt idx="26126">20</cx:pt>
          <cx:pt idx="26127">20</cx:pt>
          <cx:pt idx="26128">20</cx:pt>
          <cx:pt idx="26129">20</cx:pt>
          <cx:pt idx="26130">20</cx:pt>
          <cx:pt idx="26131">20</cx:pt>
          <cx:pt idx="26132">20</cx:pt>
          <cx:pt idx="26133">20</cx:pt>
          <cx:pt idx="26134">20</cx:pt>
          <cx:pt idx="26135">46</cx:pt>
          <cx:pt idx="26136">46</cx:pt>
          <cx:pt idx="26137">46</cx:pt>
          <cx:pt idx="26138">46</cx:pt>
          <cx:pt idx="26139">46</cx:pt>
          <cx:pt idx="26140">46</cx:pt>
          <cx:pt idx="26141">46</cx:pt>
          <cx:pt idx="26142">46</cx:pt>
          <cx:pt idx="26143">20</cx:pt>
          <cx:pt idx="26144">20</cx:pt>
          <cx:pt idx="26145">63</cx:pt>
          <cx:pt idx="26146">63</cx:pt>
          <cx:pt idx="26147">63</cx:pt>
          <cx:pt idx="26148">27</cx:pt>
          <cx:pt idx="26149">27</cx:pt>
          <cx:pt idx="26150">27</cx:pt>
          <cx:pt idx="26151">20</cx:pt>
          <cx:pt idx="26152">20</cx:pt>
          <cx:pt idx="26153">20</cx:pt>
          <cx:pt idx="26154">20</cx:pt>
          <cx:pt idx="26155">20</cx:pt>
          <cx:pt idx="26156">20</cx:pt>
          <cx:pt idx="26157">20</cx:pt>
          <cx:pt idx="26158">43</cx:pt>
          <cx:pt idx="26159">43</cx:pt>
          <cx:pt idx="26160">43</cx:pt>
          <cx:pt idx="26161">43</cx:pt>
          <cx:pt idx="26162">43</cx:pt>
          <cx:pt idx="26163">43</cx:pt>
          <cx:pt idx="26164">43</cx:pt>
          <cx:pt idx="26165">31</cx:pt>
          <cx:pt idx="26166">31</cx:pt>
          <cx:pt idx="26167">31</cx:pt>
          <cx:pt idx="26168">31</cx:pt>
          <cx:pt idx="26169">31</cx:pt>
          <cx:pt idx="26170">66</cx:pt>
          <cx:pt idx="26171">66</cx:pt>
          <cx:pt idx="26172">66</cx:pt>
          <cx:pt idx="26173">48</cx:pt>
          <cx:pt idx="26174">48</cx:pt>
          <cx:pt idx="26175">34</cx:pt>
          <cx:pt idx="26176">40</cx:pt>
          <cx:pt idx="26177">40</cx:pt>
          <cx:pt idx="26178">40</cx:pt>
          <cx:pt idx="26179">37</cx:pt>
          <cx:pt idx="26180">37</cx:pt>
          <cx:pt idx="26181">37</cx:pt>
          <cx:pt idx="26182">37</cx:pt>
          <cx:pt idx="26183">49</cx:pt>
          <cx:pt idx="26184">55</cx:pt>
          <cx:pt idx="26185">55</cx:pt>
          <cx:pt idx="26186">55</cx:pt>
          <cx:pt idx="26187">55</cx:pt>
          <cx:pt idx="26188">55</cx:pt>
          <cx:pt idx="26189">55</cx:pt>
          <cx:pt idx="26190">55</cx:pt>
          <cx:pt idx="26191">52</cx:pt>
          <cx:pt idx="26192">52</cx:pt>
          <cx:pt idx="26193">34</cx:pt>
          <cx:pt idx="26194">34</cx:pt>
          <cx:pt idx="26195">34</cx:pt>
          <cx:pt idx="26196">34</cx:pt>
          <cx:pt idx="26197">34</cx:pt>
          <cx:pt idx="26198">34</cx:pt>
          <cx:pt idx="26199">34</cx:pt>
          <cx:pt idx="26200">56</cx:pt>
          <cx:pt idx="26201">56</cx:pt>
          <cx:pt idx="26202">56</cx:pt>
          <cx:pt idx="26203">56</cx:pt>
          <cx:pt idx="26204">67</cx:pt>
          <cx:pt idx="26205">67</cx:pt>
          <cx:pt idx="26206">67</cx:pt>
          <cx:pt idx="26207">67</cx:pt>
          <cx:pt idx="26208">67</cx:pt>
          <cx:pt idx="26209">67</cx:pt>
          <cx:pt idx="26210">67</cx:pt>
          <cx:pt idx="26211">65</cx:pt>
          <cx:pt idx="26212">65</cx:pt>
          <cx:pt idx="26213">65</cx:pt>
          <cx:pt idx="26214">65</cx:pt>
          <cx:pt idx="26215">65</cx:pt>
          <cx:pt idx="26216">65</cx:pt>
          <cx:pt idx="26217">65</cx:pt>
          <cx:pt idx="26218">65</cx:pt>
          <cx:pt idx="26219">65</cx:pt>
          <cx:pt idx="26220">65</cx:pt>
          <cx:pt idx="26221">65</cx:pt>
          <cx:pt idx="26222">65</cx:pt>
          <cx:pt idx="26223">65</cx:pt>
          <cx:pt idx="26224">65</cx:pt>
          <cx:pt idx="26225">65</cx:pt>
          <cx:pt idx="26226">65</cx:pt>
          <cx:pt idx="26227">65</cx:pt>
          <cx:pt idx="26228">65</cx:pt>
          <cx:pt idx="26229">67</cx:pt>
          <cx:pt idx="26230">67</cx:pt>
          <cx:pt idx="26231">67</cx:pt>
          <cx:pt idx="26232">67</cx:pt>
          <cx:pt idx="26233">67</cx:pt>
          <cx:pt idx="26234">67</cx:pt>
          <cx:pt idx="26235">67</cx:pt>
          <cx:pt idx="26236">67</cx:pt>
          <cx:pt idx="26237">33</cx:pt>
          <cx:pt idx="26238">33</cx:pt>
          <cx:pt idx="26239">36</cx:pt>
          <cx:pt idx="26240">36</cx:pt>
          <cx:pt idx="26241">36</cx:pt>
          <cx:pt idx="26242">36</cx:pt>
          <cx:pt idx="26243">36</cx:pt>
          <cx:pt idx="26244">65</cx:pt>
          <cx:pt idx="26245">65</cx:pt>
          <cx:pt idx="26246">65</cx:pt>
          <cx:pt idx="26247">65</cx:pt>
          <cx:pt idx="26248">65</cx:pt>
          <cx:pt idx="26249">65</cx:pt>
          <cx:pt idx="26250">65</cx:pt>
          <cx:pt idx="26251">65</cx:pt>
          <cx:pt idx="26252">65</cx:pt>
          <cx:pt idx="26253">65</cx:pt>
          <cx:pt idx="26254">41</cx:pt>
          <cx:pt idx="26255">41</cx:pt>
          <cx:pt idx="26256">41</cx:pt>
          <cx:pt idx="26257">41</cx:pt>
          <cx:pt idx="26258">41</cx:pt>
          <cx:pt idx="26259">41</cx:pt>
          <cx:pt idx="26260">41</cx:pt>
          <cx:pt idx="26261">41</cx:pt>
          <cx:pt idx="26262">41</cx:pt>
          <cx:pt idx="26263">41</cx:pt>
          <cx:pt idx="26264">64</cx:pt>
          <cx:pt idx="26265">64</cx:pt>
          <cx:pt idx="26266">64</cx:pt>
          <cx:pt idx="26267">64</cx:pt>
          <cx:pt idx="26268">64</cx:pt>
          <cx:pt idx="26269">64</cx:pt>
          <cx:pt idx="26270">64</cx:pt>
          <cx:pt idx="26271">64</cx:pt>
          <cx:pt idx="26272">64</cx:pt>
          <cx:pt idx="26273">64</cx:pt>
          <cx:pt idx="26274">64</cx:pt>
          <cx:pt idx="26275">64</cx:pt>
          <cx:pt idx="26276">25</cx:pt>
          <cx:pt idx="26277">25</cx:pt>
          <cx:pt idx="26278">25</cx:pt>
          <cx:pt idx="26279">25</cx:pt>
          <cx:pt idx="26280">25</cx:pt>
          <cx:pt idx="26281">25</cx:pt>
          <cx:pt idx="26282">25</cx:pt>
          <cx:pt idx="26283">25</cx:pt>
          <cx:pt idx="26284">25</cx:pt>
          <cx:pt idx="26285">19</cx:pt>
          <cx:pt idx="26286">19</cx:pt>
          <cx:pt idx="26287">19</cx:pt>
          <cx:pt idx="26288">19</cx:pt>
          <cx:pt idx="26289">19</cx:pt>
          <cx:pt idx="26290">19</cx:pt>
          <cx:pt idx="26291">19</cx:pt>
          <cx:pt idx="26292">19</cx:pt>
          <cx:pt idx="26293">19</cx:pt>
          <cx:pt idx="26294">68</cx:pt>
          <cx:pt idx="26295">68</cx:pt>
          <cx:pt idx="26296">68</cx:pt>
          <cx:pt idx="26297">68</cx:pt>
          <cx:pt idx="26298">68</cx:pt>
          <cx:pt idx="26299">68</cx:pt>
          <cx:pt idx="26300">36</cx:pt>
          <cx:pt idx="26301">36</cx:pt>
          <cx:pt idx="26302">36</cx:pt>
          <cx:pt idx="26303">36</cx:pt>
          <cx:pt idx="26304">36</cx:pt>
          <cx:pt idx="26305">18</cx:pt>
          <cx:pt idx="26306">18</cx:pt>
          <cx:pt idx="26307">18</cx:pt>
          <cx:pt idx="26308">18</cx:pt>
          <cx:pt idx="26309">66</cx:pt>
          <cx:pt idx="26310">66</cx:pt>
          <cx:pt idx="26311">66</cx:pt>
          <cx:pt idx="26312">66</cx:pt>
          <cx:pt idx="26313">66</cx:pt>
          <cx:pt idx="26314">66</cx:pt>
          <cx:pt idx="26315">66</cx:pt>
          <cx:pt idx="26316">66</cx:pt>
          <cx:pt idx="26317">38</cx:pt>
          <cx:pt idx="26318">38</cx:pt>
          <cx:pt idx="26319">59</cx:pt>
          <cx:pt idx="26320">59</cx:pt>
          <cx:pt idx="26321">59</cx:pt>
          <cx:pt idx="26322">59</cx:pt>
          <cx:pt idx="26323">59</cx:pt>
          <cx:pt idx="26324">59</cx:pt>
          <cx:pt idx="26325">25</cx:pt>
          <cx:pt idx="26326">25</cx:pt>
          <cx:pt idx="26327">25</cx:pt>
          <cx:pt idx="26328">66</cx:pt>
          <cx:pt idx="26329">66</cx:pt>
          <cx:pt idx="26330">66</cx:pt>
          <cx:pt idx="26331">66</cx:pt>
          <cx:pt idx="26332">64</cx:pt>
          <cx:pt idx="26333">64</cx:pt>
          <cx:pt idx="26334">64</cx:pt>
          <cx:pt idx="26335">64</cx:pt>
          <cx:pt idx="26336">64</cx:pt>
          <cx:pt idx="26337">64</cx:pt>
          <cx:pt idx="26338">64</cx:pt>
          <cx:pt idx="26339">66</cx:pt>
          <cx:pt idx="26340">66</cx:pt>
          <cx:pt idx="26341">66</cx:pt>
          <cx:pt idx="26342">66</cx:pt>
          <cx:pt idx="26343">31</cx:pt>
          <cx:pt idx="26344">31</cx:pt>
          <cx:pt idx="26345">31</cx:pt>
          <cx:pt idx="26346">31</cx:pt>
          <cx:pt idx="26347">31</cx:pt>
          <cx:pt idx="26348">31</cx:pt>
          <cx:pt idx="26349">31</cx:pt>
          <cx:pt idx="26350">31</cx:pt>
          <cx:pt idx="26351">31</cx:pt>
          <cx:pt idx="26352">27</cx:pt>
          <cx:pt idx="26353">27</cx:pt>
          <cx:pt idx="26354">27</cx:pt>
          <cx:pt idx="26355">27</cx:pt>
          <cx:pt idx="26356">27</cx:pt>
          <cx:pt idx="26357">27</cx:pt>
          <cx:pt idx="26358">27</cx:pt>
          <cx:pt idx="26359">27</cx:pt>
          <cx:pt idx="26360">27</cx:pt>
          <cx:pt idx="26361">27</cx:pt>
          <cx:pt idx="26362">65</cx:pt>
          <cx:pt idx="26363">65</cx:pt>
          <cx:pt idx="26364">65</cx:pt>
          <cx:pt idx="26365">65</cx:pt>
          <cx:pt idx="26366">65</cx:pt>
          <cx:pt idx="26367">65</cx:pt>
          <cx:pt idx="26368">65</cx:pt>
          <cx:pt idx="26369">65</cx:pt>
          <cx:pt idx="26370">61</cx:pt>
          <cx:pt idx="26371">61</cx:pt>
          <cx:pt idx="26372">61</cx:pt>
          <cx:pt idx="26373">63</cx:pt>
          <cx:pt idx="26374">63</cx:pt>
          <cx:pt idx="26375">70</cx:pt>
          <cx:pt idx="26376">70</cx:pt>
          <cx:pt idx="26377">70</cx:pt>
          <cx:pt idx="26378">70</cx:pt>
          <cx:pt idx="26379">70</cx:pt>
          <cx:pt idx="26380">70</cx:pt>
          <cx:pt idx="26381">70</cx:pt>
          <cx:pt idx="26382">70</cx:pt>
          <cx:pt idx="26383">39</cx:pt>
          <cx:pt idx="26384">39</cx:pt>
          <cx:pt idx="26385">39</cx:pt>
          <cx:pt idx="26386">39</cx:pt>
          <cx:pt idx="26387">39</cx:pt>
          <cx:pt idx="26388">39</cx:pt>
          <cx:pt idx="26389">39</cx:pt>
          <cx:pt idx="26390">38</cx:pt>
          <cx:pt idx="26391">38</cx:pt>
          <cx:pt idx="26392">38</cx:pt>
          <cx:pt idx="26393">38</cx:pt>
          <cx:pt idx="26394">39</cx:pt>
          <cx:pt idx="26395">39</cx:pt>
          <cx:pt idx="26396">39</cx:pt>
          <cx:pt idx="26397">39</cx:pt>
          <cx:pt idx="26398">39</cx:pt>
          <cx:pt idx="26399">39</cx:pt>
          <cx:pt idx="26400">39</cx:pt>
          <cx:pt idx="26401">39</cx:pt>
          <cx:pt idx="26402">42</cx:pt>
          <cx:pt idx="26403">42</cx:pt>
          <cx:pt idx="26404">43</cx:pt>
          <cx:pt idx="26405">43</cx:pt>
          <cx:pt idx="26406">43</cx:pt>
          <cx:pt idx="26407">43</cx:pt>
          <cx:pt idx="26408">21</cx:pt>
          <cx:pt idx="26409">54</cx:pt>
          <cx:pt idx="26410">54</cx:pt>
          <cx:pt idx="26411">54</cx:pt>
          <cx:pt idx="26412">54</cx:pt>
          <cx:pt idx="26413">54</cx:pt>
          <cx:pt idx="26414">54</cx:pt>
          <cx:pt idx="26415">54</cx:pt>
          <cx:pt idx="26416">54</cx:pt>
          <cx:pt idx="26417">54</cx:pt>
          <cx:pt idx="26418">54</cx:pt>
          <cx:pt idx="26419">32</cx:pt>
          <cx:pt idx="26420">32</cx:pt>
          <cx:pt idx="26421">32</cx:pt>
          <cx:pt idx="26422">32</cx:pt>
          <cx:pt idx="26423">32</cx:pt>
          <cx:pt idx="26424">32</cx:pt>
          <cx:pt idx="26425">32</cx:pt>
          <cx:pt idx="26426">32</cx:pt>
          <cx:pt idx="26427">32</cx:pt>
          <cx:pt idx="26428">32</cx:pt>
          <cx:pt idx="26429">33</cx:pt>
          <cx:pt idx="26430">33</cx:pt>
          <cx:pt idx="26431">33</cx:pt>
          <cx:pt idx="26432">33</cx:pt>
          <cx:pt idx="26433">33</cx:pt>
          <cx:pt idx="26434">33</cx:pt>
          <cx:pt idx="26435">33</cx:pt>
          <cx:pt idx="26436">33</cx:pt>
          <cx:pt idx="26437">33</cx:pt>
          <cx:pt idx="26438">33</cx:pt>
          <cx:pt idx="26439">39</cx:pt>
          <cx:pt idx="26440">39</cx:pt>
          <cx:pt idx="26441">39</cx:pt>
          <cx:pt idx="26442">39</cx:pt>
          <cx:pt idx="26443">39</cx:pt>
          <cx:pt idx="26444">39</cx:pt>
          <cx:pt idx="26445">39</cx:pt>
          <cx:pt idx="26446">39</cx:pt>
          <cx:pt idx="26447">39</cx:pt>
          <cx:pt idx="26448">39</cx:pt>
          <cx:pt idx="26449">39</cx:pt>
          <cx:pt idx="26450">39</cx:pt>
          <cx:pt idx="26451">39</cx:pt>
          <cx:pt idx="26452">39</cx:pt>
          <cx:pt idx="26453">39</cx:pt>
          <cx:pt idx="26454">39</cx:pt>
          <cx:pt idx="26455">39</cx:pt>
          <cx:pt idx="26456">39</cx:pt>
          <cx:pt idx="26457">52</cx:pt>
          <cx:pt idx="26458">52</cx:pt>
          <cx:pt idx="26459">26</cx:pt>
          <cx:pt idx="26460">26</cx:pt>
          <cx:pt idx="26461">26</cx:pt>
          <cx:pt idx="26462">26</cx:pt>
          <cx:pt idx="26463">26</cx:pt>
          <cx:pt idx="26464">26</cx:pt>
          <cx:pt idx="26465">26</cx:pt>
          <cx:pt idx="26466">26</cx:pt>
          <cx:pt idx="26467">26</cx:pt>
          <cx:pt idx="26468">49</cx:pt>
          <cx:pt idx="26469">51</cx:pt>
          <cx:pt idx="26470">51</cx:pt>
          <cx:pt idx="26471">65</cx:pt>
          <cx:pt idx="26472">65</cx:pt>
          <cx:pt idx="26473">65</cx:pt>
          <cx:pt idx="26474">67</cx:pt>
          <cx:pt idx="26475">67</cx:pt>
          <cx:pt idx="26476">67</cx:pt>
          <cx:pt idx="26477">67</cx:pt>
          <cx:pt idx="26478">67</cx:pt>
          <cx:pt idx="26479">67</cx:pt>
          <cx:pt idx="26480">67</cx:pt>
          <cx:pt idx="26481">67</cx:pt>
          <cx:pt idx="26482">70</cx:pt>
          <cx:pt idx="26483">70</cx:pt>
          <cx:pt idx="26484">70</cx:pt>
          <cx:pt idx="26485">70</cx:pt>
          <cx:pt idx="26486">70</cx:pt>
          <cx:pt idx="26487">70</cx:pt>
          <cx:pt idx="26488">70</cx:pt>
          <cx:pt idx="26489">70</cx:pt>
          <cx:pt idx="26490">63</cx:pt>
          <cx:pt idx="26491">48</cx:pt>
          <cx:pt idx="26492">19</cx:pt>
          <cx:pt idx="26493">19</cx:pt>
          <cx:pt idx="26494">19</cx:pt>
          <cx:pt idx="26495">19</cx:pt>
          <cx:pt idx="26496">19</cx:pt>
          <cx:pt idx="26497">19</cx:pt>
          <cx:pt idx="26498">19</cx:pt>
          <cx:pt idx="26499">19</cx:pt>
          <cx:pt idx="26500">19</cx:pt>
          <cx:pt idx="26501">19</cx:pt>
          <cx:pt idx="26502">18</cx:pt>
          <cx:pt idx="26503">18</cx:pt>
          <cx:pt idx="26504">18</cx:pt>
          <cx:pt idx="26505">18</cx:pt>
          <cx:pt idx="26506">18</cx:pt>
          <cx:pt idx="26507">18</cx:pt>
          <cx:pt idx="26508">18</cx:pt>
          <cx:pt idx="26509">18</cx:pt>
          <cx:pt idx="26510">24</cx:pt>
          <cx:pt idx="26511">24</cx:pt>
          <cx:pt idx="26512">24</cx:pt>
          <cx:pt idx="26513">24</cx:pt>
          <cx:pt idx="26514">24</cx:pt>
          <cx:pt idx="26515">40</cx:pt>
          <cx:pt idx="26516">40</cx:pt>
          <cx:pt idx="26517">40</cx:pt>
          <cx:pt idx="26518">40</cx:pt>
          <cx:pt idx="26519">40</cx:pt>
          <cx:pt idx="26520">40</cx:pt>
          <cx:pt idx="26521">40</cx:pt>
          <cx:pt idx="26522">40</cx:pt>
          <cx:pt idx="26523">40</cx:pt>
          <cx:pt idx="26524">30</cx:pt>
          <cx:pt idx="26525">30</cx:pt>
          <cx:pt idx="26526">30</cx:pt>
          <cx:pt idx="26527">30</cx:pt>
          <cx:pt idx="26528">30</cx:pt>
          <cx:pt idx="26529">30</cx:pt>
          <cx:pt idx="26530">30</cx:pt>
          <cx:pt idx="26531">30</cx:pt>
          <cx:pt idx="26532">30</cx:pt>
          <cx:pt idx="26533">30</cx:pt>
          <cx:pt idx="26534">34</cx:pt>
          <cx:pt idx="26535">34</cx:pt>
          <cx:pt idx="26536">34</cx:pt>
          <cx:pt idx="26537">34</cx:pt>
          <cx:pt idx="26538">34</cx:pt>
          <cx:pt idx="26539">34</cx:pt>
          <cx:pt idx="26540">69</cx:pt>
          <cx:pt idx="26541">69</cx:pt>
          <cx:pt idx="26542">69</cx:pt>
          <cx:pt idx="26543">43</cx:pt>
          <cx:pt idx="26544">43</cx:pt>
          <cx:pt idx="26545">43</cx:pt>
          <cx:pt idx="26546">43</cx:pt>
          <cx:pt idx="26547">43</cx:pt>
          <cx:pt idx="26548">43</cx:pt>
          <cx:pt idx="26549">43</cx:pt>
          <cx:pt idx="26550">43</cx:pt>
          <cx:pt idx="26551">43</cx:pt>
          <cx:pt idx="26552">48</cx:pt>
          <cx:pt idx="26553">48</cx:pt>
          <cx:pt idx="26554">48</cx:pt>
          <cx:pt idx="26555">24</cx:pt>
          <cx:pt idx="26556">24</cx:pt>
          <cx:pt idx="26557">24</cx:pt>
          <cx:pt idx="26558">68</cx:pt>
          <cx:pt idx="26559">68</cx:pt>
          <cx:pt idx="26560">68</cx:pt>
          <cx:pt idx="26561">68</cx:pt>
          <cx:pt idx="26562">68</cx:pt>
          <cx:pt idx="26563">18</cx:pt>
          <cx:pt idx="26564">18</cx:pt>
          <cx:pt idx="26565">18</cx:pt>
          <cx:pt idx="26566">18</cx:pt>
          <cx:pt idx="26567">34</cx:pt>
          <cx:pt idx="26568">34</cx:pt>
          <cx:pt idx="26569">34</cx:pt>
          <cx:pt idx="26570">34</cx:pt>
          <cx:pt idx="26571">34</cx:pt>
          <cx:pt idx="26572">34</cx:pt>
          <cx:pt idx="26573">34</cx:pt>
          <cx:pt idx="26574">34</cx:pt>
          <cx:pt idx="26575">34</cx:pt>
          <cx:pt idx="26576">34</cx:pt>
          <cx:pt idx="26577">28</cx:pt>
          <cx:pt idx="26578">28</cx:pt>
          <cx:pt idx="26579">28</cx:pt>
          <cx:pt idx="26580">28</cx:pt>
          <cx:pt idx="26581">45</cx:pt>
          <cx:pt idx="26582">44</cx:pt>
          <cx:pt idx="26583">45</cx:pt>
          <cx:pt idx="26584">45</cx:pt>
          <cx:pt idx="26585">45</cx:pt>
          <cx:pt idx="26586">26</cx:pt>
          <cx:pt idx="26587">26</cx:pt>
          <cx:pt idx="26588">26</cx:pt>
          <cx:pt idx="26589">26</cx:pt>
          <cx:pt idx="26590">26</cx:pt>
          <cx:pt idx="26591">26</cx:pt>
          <cx:pt idx="26592">45</cx:pt>
          <cx:pt idx="26593">45</cx:pt>
          <cx:pt idx="26594">45</cx:pt>
          <cx:pt idx="26595">50</cx:pt>
          <cx:pt idx="26596">50</cx:pt>
          <cx:pt idx="26597">50</cx:pt>
          <cx:pt idx="26598">50</cx:pt>
          <cx:pt idx="26599">50</cx:pt>
          <cx:pt idx="26600">50</cx:pt>
          <cx:pt idx="26601">50</cx:pt>
          <cx:pt idx="26602">50</cx:pt>
          <cx:pt idx="26603">50</cx:pt>
          <cx:pt idx="26604">40</cx:pt>
          <cx:pt idx="26605">40</cx:pt>
          <cx:pt idx="26606">40</cx:pt>
          <cx:pt idx="26607">40</cx:pt>
          <cx:pt idx="26608">40</cx:pt>
          <cx:pt idx="26609">62</cx:pt>
          <cx:pt idx="26610">62</cx:pt>
          <cx:pt idx="26611">62</cx:pt>
          <cx:pt idx="26612">62</cx:pt>
          <cx:pt idx="26613">62</cx:pt>
          <cx:pt idx="26614">62</cx:pt>
          <cx:pt idx="26615">65</cx:pt>
          <cx:pt idx="26616">45</cx:pt>
          <cx:pt idx="26617">45</cx:pt>
          <cx:pt idx="26618">45</cx:pt>
          <cx:pt idx="26619">45</cx:pt>
          <cx:pt idx="26620">45</cx:pt>
          <cx:pt idx="26621">45</cx:pt>
          <cx:pt idx="26622">45</cx:pt>
          <cx:pt idx="26623">45</cx:pt>
          <cx:pt idx="26624">23</cx:pt>
          <cx:pt idx="26625">23</cx:pt>
          <cx:pt idx="26626">23</cx:pt>
          <cx:pt idx="26627">23</cx:pt>
          <cx:pt idx="26628">23</cx:pt>
          <cx:pt idx="26629">34</cx:pt>
          <cx:pt idx="26630">34</cx:pt>
          <cx:pt idx="26631">34</cx:pt>
          <cx:pt idx="26632">41</cx:pt>
          <cx:pt idx="26633">41</cx:pt>
          <cx:pt idx="26634">67</cx:pt>
          <cx:pt idx="26635">67</cx:pt>
          <cx:pt idx="26636">67</cx:pt>
          <cx:pt idx="26637">67</cx:pt>
          <cx:pt idx="26638">67</cx:pt>
          <cx:pt idx="26639">67</cx:pt>
          <cx:pt idx="26640">67</cx:pt>
          <cx:pt idx="26641">67</cx:pt>
          <cx:pt idx="26642">67</cx:pt>
          <cx:pt idx="26643">63</cx:pt>
          <cx:pt idx="26644">63</cx:pt>
          <cx:pt idx="26645">63</cx:pt>
          <cx:pt idx="26646">63</cx:pt>
          <cx:pt idx="26647">63</cx:pt>
          <cx:pt idx="26648">63</cx:pt>
          <cx:pt idx="26649">50</cx:pt>
          <cx:pt idx="26650">50</cx:pt>
          <cx:pt idx="26651">50</cx:pt>
          <cx:pt idx="26652">50</cx:pt>
          <cx:pt idx="26653">50</cx:pt>
          <cx:pt idx="26654">50</cx:pt>
          <cx:pt idx="26655">30</cx:pt>
          <cx:pt idx="26656">46</cx:pt>
          <cx:pt idx="26657">65</cx:pt>
          <cx:pt idx="26658">65</cx:pt>
          <cx:pt idx="26659">65</cx:pt>
          <cx:pt idx="26660">65</cx:pt>
          <cx:pt idx="26661">65</cx:pt>
          <cx:pt idx="26662">65</cx:pt>
          <cx:pt idx="26663">65</cx:pt>
          <cx:pt idx="26664">65</cx:pt>
          <cx:pt idx="26665">65</cx:pt>
          <cx:pt idx="26666">18</cx:pt>
          <cx:pt idx="26667">18</cx:pt>
          <cx:pt idx="26668">18</cx:pt>
          <cx:pt idx="26669">18</cx:pt>
          <cx:pt idx="26670">18</cx:pt>
          <cx:pt idx="26671">18</cx:pt>
          <cx:pt idx="26672">18</cx:pt>
          <cx:pt idx="26673">46</cx:pt>
          <cx:pt idx="26674">46</cx:pt>
          <cx:pt idx="26675">46</cx:pt>
          <cx:pt idx="26676">46</cx:pt>
          <cx:pt idx="26677">46</cx:pt>
          <cx:pt idx="26678">46</cx:pt>
          <cx:pt idx="26679">46</cx:pt>
          <cx:pt idx="26680">27</cx:pt>
          <cx:pt idx="26681">27</cx:pt>
          <cx:pt idx="26682">27</cx:pt>
          <cx:pt idx="26683">27</cx:pt>
          <cx:pt idx="26684">27</cx:pt>
          <cx:pt idx="26685">27</cx:pt>
          <cx:pt idx="26686">52</cx:pt>
          <cx:pt idx="26687">52</cx:pt>
          <cx:pt idx="26688">52</cx:pt>
          <cx:pt idx="26689">52</cx:pt>
          <cx:pt idx="26690">52</cx:pt>
          <cx:pt idx="26691">52</cx:pt>
          <cx:pt idx="26692">20</cx:pt>
          <cx:pt idx="26693">20</cx:pt>
          <cx:pt idx="26694">20</cx:pt>
          <cx:pt idx="26695">20</cx:pt>
          <cx:pt idx="26696">20</cx:pt>
          <cx:pt idx="26697">20</cx:pt>
          <cx:pt idx="26698">20</cx:pt>
          <cx:pt idx="26699">67</cx:pt>
          <cx:pt idx="26700">67</cx:pt>
          <cx:pt idx="26701">67</cx:pt>
          <cx:pt idx="26702">67</cx:pt>
          <cx:pt idx="26703">67</cx:pt>
          <cx:pt idx="26704">67</cx:pt>
          <cx:pt idx="26705">67</cx:pt>
          <cx:pt idx="26706">67</cx:pt>
          <cx:pt idx="26707">67</cx:pt>
          <cx:pt idx="26708">27</cx:pt>
          <cx:pt idx="26709">27</cx:pt>
          <cx:pt idx="26710">27</cx:pt>
          <cx:pt idx="26711">27</cx:pt>
          <cx:pt idx="26712">27</cx:pt>
          <cx:pt idx="26713">27</cx:pt>
          <cx:pt idx="26714">27</cx:pt>
          <cx:pt idx="26715">27</cx:pt>
          <cx:pt idx="26716">27</cx:pt>
          <cx:pt idx="26717">27</cx:pt>
          <cx:pt idx="26718">25</cx:pt>
          <cx:pt idx="26719">25</cx:pt>
          <cx:pt idx="26720">25</cx:pt>
          <cx:pt idx="26721">25</cx:pt>
          <cx:pt idx="26722">62</cx:pt>
          <cx:pt idx="26723">62</cx:pt>
          <cx:pt idx="26724">62</cx:pt>
          <cx:pt idx="26725">62</cx:pt>
          <cx:pt idx="26726">62</cx:pt>
          <cx:pt idx="26727">62</cx:pt>
          <cx:pt idx="26728">62</cx:pt>
          <cx:pt idx="26729">39</cx:pt>
          <cx:pt idx="26730">39</cx:pt>
          <cx:pt idx="26731">39</cx:pt>
          <cx:pt idx="26732">39</cx:pt>
          <cx:pt idx="26733">41</cx:pt>
          <cx:pt idx="26734">70</cx:pt>
          <cx:pt idx="26735">70</cx:pt>
          <cx:pt idx="26736">70</cx:pt>
          <cx:pt idx="26737">70</cx:pt>
          <cx:pt idx="26738">70</cx:pt>
          <cx:pt idx="26739">70</cx:pt>
          <cx:pt idx="26740">70</cx:pt>
          <cx:pt idx="26741">70</cx:pt>
          <cx:pt idx="26742">70</cx:pt>
          <cx:pt idx="26743">70</cx:pt>
          <cx:pt idx="26744">67</cx:pt>
          <cx:pt idx="26745">26</cx:pt>
          <cx:pt idx="26746">26</cx:pt>
          <cx:pt idx="26747">26</cx:pt>
          <cx:pt idx="26748">47</cx:pt>
          <cx:pt idx="26749">47</cx:pt>
          <cx:pt idx="26750">47</cx:pt>
          <cx:pt idx="26751">47</cx:pt>
          <cx:pt idx="26752">47</cx:pt>
          <cx:pt idx="26753">47</cx:pt>
          <cx:pt idx="26754">47</cx:pt>
          <cx:pt idx="26755">47</cx:pt>
          <cx:pt idx="26756">47</cx:pt>
          <cx:pt idx="26757">47</cx:pt>
          <cx:pt idx="26758">68</cx:pt>
          <cx:pt idx="26759">68</cx:pt>
          <cx:pt idx="26760">68</cx:pt>
          <cx:pt idx="26761">68</cx:pt>
          <cx:pt idx="26762">68</cx:pt>
          <cx:pt idx="26763">68</cx:pt>
          <cx:pt idx="26764">68</cx:pt>
          <cx:pt idx="26765">68</cx:pt>
          <cx:pt idx="26766">68</cx:pt>
          <cx:pt idx="26767">54</cx:pt>
          <cx:pt idx="26768">54</cx:pt>
          <cx:pt idx="26769">54</cx:pt>
          <cx:pt idx="26770">54</cx:pt>
          <cx:pt idx="26771">54</cx:pt>
          <cx:pt idx="26772">54</cx:pt>
          <cx:pt idx="26773">44</cx:pt>
          <cx:pt idx="26774">44</cx:pt>
          <cx:pt idx="26775">44</cx:pt>
          <cx:pt idx="26776">44</cx:pt>
          <cx:pt idx="26777">44</cx:pt>
          <cx:pt idx="26778">44</cx:pt>
          <cx:pt idx="26779">44</cx:pt>
          <cx:pt idx="26780">61</cx:pt>
          <cx:pt idx="26781">61</cx:pt>
          <cx:pt idx="26782">61</cx:pt>
          <cx:pt idx="26783">61</cx:pt>
          <cx:pt idx="26784">61</cx:pt>
          <cx:pt idx="26785">40</cx:pt>
          <cx:pt idx="26786">40</cx:pt>
          <cx:pt idx="26787">40</cx:pt>
          <cx:pt idx="26788">40</cx:pt>
          <cx:pt idx="26789">40</cx:pt>
          <cx:pt idx="26790">24</cx:pt>
          <cx:pt idx="26791">59</cx:pt>
          <cx:pt idx="26792">59</cx:pt>
          <cx:pt idx="26793">59</cx:pt>
          <cx:pt idx="26794">59</cx:pt>
          <cx:pt idx="26795">59</cx:pt>
          <cx:pt idx="26796">59</cx:pt>
          <cx:pt idx="26797">59</cx:pt>
          <cx:pt idx="26798">59</cx:pt>
          <cx:pt idx="26799">59</cx:pt>
          <cx:pt idx="26800">59</cx:pt>
          <cx:pt idx="26801">54</cx:pt>
          <cx:pt idx="26802">54</cx:pt>
          <cx:pt idx="26803">54</cx:pt>
          <cx:pt idx="26804">41</cx:pt>
          <cx:pt idx="26805">41</cx:pt>
          <cx:pt idx="26806">41</cx:pt>
          <cx:pt idx="26807">41</cx:pt>
          <cx:pt idx="26808">41</cx:pt>
          <cx:pt idx="26809">41</cx:pt>
          <cx:pt idx="26810">63</cx:pt>
          <cx:pt idx="26811">63</cx:pt>
          <cx:pt idx="26812">63</cx:pt>
          <cx:pt idx="26813">63</cx:pt>
          <cx:pt idx="26814">64</cx:pt>
          <cx:pt idx="26815">20</cx:pt>
          <cx:pt idx="26816">20</cx:pt>
          <cx:pt idx="26817">20</cx:pt>
          <cx:pt idx="26818">20</cx:pt>
          <cx:pt idx="26819">20</cx:pt>
          <cx:pt idx="26820">20</cx:pt>
          <cx:pt idx="26821">26</cx:pt>
          <cx:pt idx="26822">26</cx:pt>
          <cx:pt idx="26823">56</cx:pt>
          <cx:pt idx="26824">56</cx:pt>
          <cx:pt idx="26825">56</cx:pt>
          <cx:pt idx="26826">56</cx:pt>
          <cx:pt idx="26827">56</cx:pt>
          <cx:pt idx="26828">28</cx:pt>
          <cx:pt idx="26829">28</cx:pt>
          <cx:pt idx="26830">28</cx:pt>
          <cx:pt idx="26831">28</cx:pt>
          <cx:pt idx="26832">28</cx:pt>
          <cx:pt idx="26833">28</cx:pt>
          <cx:pt idx="26834">28</cx:pt>
          <cx:pt idx="26835">28</cx:pt>
          <cx:pt idx="26836">26</cx:pt>
          <cx:pt idx="26837">34</cx:pt>
          <cx:pt idx="26838">34</cx:pt>
          <cx:pt idx="26839">34</cx:pt>
          <cx:pt idx="26840">34</cx:pt>
          <cx:pt idx="26841">34</cx:pt>
          <cx:pt idx="26842">31</cx:pt>
          <cx:pt idx="26843">31</cx:pt>
          <cx:pt idx="26844">31</cx:pt>
          <cx:pt idx="26845">31</cx:pt>
          <cx:pt idx="26846">31</cx:pt>
          <cx:pt idx="26847">31</cx:pt>
          <cx:pt idx="26848">31</cx:pt>
          <cx:pt idx="26849">31</cx:pt>
          <cx:pt idx="26850">31</cx:pt>
          <cx:pt idx="26851">64</cx:pt>
          <cx:pt idx="26852">64</cx:pt>
          <cx:pt idx="26853">64</cx:pt>
          <cx:pt idx="26854">64</cx:pt>
          <cx:pt idx="26855">64</cx:pt>
          <cx:pt idx="26856">64</cx:pt>
          <cx:pt idx="26857">64</cx:pt>
          <cx:pt idx="26858">64</cx:pt>
          <cx:pt idx="26859">64</cx:pt>
          <cx:pt idx="26860">61</cx:pt>
          <cx:pt idx="26861">61</cx:pt>
          <cx:pt idx="26862">59</cx:pt>
          <cx:pt idx="26863">59</cx:pt>
          <cx:pt idx="26864">62</cx:pt>
          <cx:pt idx="26865">62</cx:pt>
          <cx:pt idx="26866">62</cx:pt>
          <cx:pt idx="26867">62</cx:pt>
          <cx:pt idx="26868">62</cx:pt>
          <cx:pt idx="26869">62</cx:pt>
          <cx:pt idx="26870">62</cx:pt>
          <cx:pt idx="26871">62</cx:pt>
          <cx:pt idx="26872">62</cx:pt>
          <cx:pt idx="26873">62</cx:pt>
          <cx:pt idx="26874">64</cx:pt>
          <cx:pt idx="26875">64</cx:pt>
          <cx:pt idx="26876">64</cx:pt>
          <cx:pt idx="26877">64</cx:pt>
          <cx:pt idx="26878">64</cx:pt>
          <cx:pt idx="26879">60</cx:pt>
          <cx:pt idx="26880">60</cx:pt>
          <cx:pt idx="26881">60</cx:pt>
          <cx:pt idx="26882">60</cx:pt>
          <cx:pt idx="26883">49</cx:pt>
          <cx:pt idx="26884">54</cx:pt>
          <cx:pt idx="26885">54</cx:pt>
          <cx:pt idx="26886">54</cx:pt>
          <cx:pt idx="26887">54</cx:pt>
          <cx:pt idx="26888">54</cx:pt>
          <cx:pt idx="26889">54</cx:pt>
          <cx:pt idx="26890">54</cx:pt>
          <cx:pt idx="26891">54</cx:pt>
          <cx:pt idx="26892">54</cx:pt>
          <cx:pt idx="26893">70</cx:pt>
          <cx:pt idx="26894">70</cx:pt>
          <cx:pt idx="26895">56</cx:pt>
          <cx:pt idx="26896">56</cx:pt>
          <cx:pt idx="26897">56</cx:pt>
          <cx:pt idx="26898">56</cx:pt>
          <cx:pt idx="26899">56</cx:pt>
          <cx:pt idx="26900">56</cx:pt>
          <cx:pt idx="26901">56</cx:pt>
          <cx:pt idx="26902">56</cx:pt>
          <cx:pt idx="26903">56</cx:pt>
          <cx:pt idx="26904">56</cx:pt>
          <cx:pt idx="26905">54</cx:pt>
          <cx:pt idx="26906">54</cx:pt>
          <cx:pt idx="26907">54</cx:pt>
          <cx:pt idx="26908">54</cx:pt>
          <cx:pt idx="26909">54</cx:pt>
          <cx:pt idx="26910">39</cx:pt>
          <cx:pt idx="26911">39</cx:pt>
          <cx:pt idx="26912">39</cx:pt>
          <cx:pt idx="26913">39</cx:pt>
          <cx:pt idx="26914">39</cx:pt>
          <cx:pt idx="26915">39</cx:pt>
          <cx:pt idx="26916">39</cx:pt>
          <cx:pt idx="26917">39</cx:pt>
          <cx:pt idx="26918">39</cx:pt>
          <cx:pt idx="26919">39</cx:pt>
          <cx:pt idx="26920">49</cx:pt>
          <cx:pt idx="26921">49</cx:pt>
          <cx:pt idx="26922">49</cx:pt>
          <cx:pt idx="26923">45</cx:pt>
          <cx:pt idx="26924">45</cx:pt>
          <cx:pt idx="26925">45</cx:pt>
          <cx:pt idx="26926">45</cx:pt>
          <cx:pt idx="26927">45</cx:pt>
          <cx:pt idx="26928">56</cx:pt>
          <cx:pt idx="26929">56</cx:pt>
          <cx:pt idx="26930">56</cx:pt>
          <cx:pt idx="26931">62</cx:pt>
          <cx:pt idx="26932">58</cx:pt>
          <cx:pt idx="26933">19</cx:pt>
          <cx:pt idx="26934">45</cx:pt>
          <cx:pt idx="26935">45</cx:pt>
          <cx:pt idx="26936">45</cx:pt>
          <cx:pt idx="26937">45</cx:pt>
          <cx:pt idx="26938">69</cx:pt>
          <cx:pt idx="26939">69</cx:pt>
          <cx:pt idx="26940">69</cx:pt>
          <cx:pt idx="26941">69</cx:pt>
          <cx:pt idx="26942">69</cx:pt>
          <cx:pt idx="26943">63</cx:pt>
          <cx:pt idx="26944">63</cx:pt>
          <cx:pt idx="26945">63</cx:pt>
          <cx:pt idx="26946">63</cx:pt>
          <cx:pt idx="26947">63</cx:pt>
          <cx:pt idx="26948">63</cx:pt>
          <cx:pt idx="26949">63</cx:pt>
          <cx:pt idx="26950">63</cx:pt>
          <cx:pt idx="26951">20</cx:pt>
          <cx:pt idx="26952">20</cx:pt>
          <cx:pt idx="26953">20</cx:pt>
          <cx:pt idx="26954">20</cx:pt>
          <cx:pt idx="26955">20</cx:pt>
          <cx:pt idx="26956">20</cx:pt>
          <cx:pt idx="26957">20</cx:pt>
          <cx:pt idx="26958">20</cx:pt>
          <cx:pt idx="26959">70</cx:pt>
          <cx:pt idx="26960">70</cx:pt>
          <cx:pt idx="26961">70</cx:pt>
          <cx:pt idx="26962">70</cx:pt>
          <cx:pt idx="26963">70</cx:pt>
          <cx:pt idx="26964">70</cx:pt>
          <cx:pt idx="26965">70</cx:pt>
          <cx:pt idx="26966">70</cx:pt>
          <cx:pt idx="26967">59</cx:pt>
          <cx:pt idx="26968">59</cx:pt>
          <cx:pt idx="26969">43</cx:pt>
          <cx:pt idx="26970">43</cx:pt>
          <cx:pt idx="26971">43</cx:pt>
          <cx:pt idx="26972">43</cx:pt>
          <cx:pt idx="26973">43</cx:pt>
          <cx:pt idx="26974">43</cx:pt>
          <cx:pt idx="26975">43</cx:pt>
          <cx:pt idx="26976">43</cx:pt>
          <cx:pt idx="26977">53</cx:pt>
          <cx:pt idx="26978">53</cx:pt>
          <cx:pt idx="26979">53</cx:pt>
          <cx:pt idx="26980">53</cx:pt>
          <cx:pt idx="26981">53</cx:pt>
          <cx:pt idx="26982">53</cx:pt>
          <cx:pt idx="26983">53</cx:pt>
          <cx:pt idx="26984">69</cx:pt>
          <cx:pt idx="26985">69</cx:pt>
          <cx:pt idx="26986">69</cx:pt>
          <cx:pt idx="26987">69</cx:pt>
          <cx:pt idx="26988">55</cx:pt>
          <cx:pt idx="26989">55</cx:pt>
          <cx:pt idx="26990">55</cx:pt>
          <cx:pt idx="26991">55</cx:pt>
          <cx:pt idx="26992">55</cx:pt>
          <cx:pt idx="26993">30</cx:pt>
          <cx:pt idx="26994">34</cx:pt>
          <cx:pt idx="26995">34</cx:pt>
          <cx:pt idx="26996">34</cx:pt>
          <cx:pt idx="26997">34</cx:pt>
          <cx:pt idx="26998">34</cx:pt>
          <cx:pt idx="26999">34</cx:pt>
          <cx:pt idx="27000">34</cx:pt>
          <cx:pt idx="27001">34</cx:pt>
          <cx:pt idx="27002">34</cx:pt>
          <cx:pt idx="27003">67</cx:pt>
          <cx:pt idx="27004">67</cx:pt>
          <cx:pt idx="27005">67</cx:pt>
          <cx:pt idx="27006">56</cx:pt>
          <cx:pt idx="27007">56</cx:pt>
          <cx:pt idx="27008">56</cx:pt>
          <cx:pt idx="27009">35</cx:pt>
          <cx:pt idx="27010">35</cx:pt>
          <cx:pt idx="27011">35</cx:pt>
          <cx:pt idx="27012">35</cx:pt>
          <cx:pt idx="27013">44</cx:pt>
          <cx:pt idx="27014">44</cx:pt>
          <cx:pt idx="27015">44</cx:pt>
          <cx:pt idx="27016">44</cx:pt>
          <cx:pt idx="27017">44</cx:pt>
          <cx:pt idx="27018">44</cx:pt>
          <cx:pt idx="27019">44</cx:pt>
          <cx:pt idx="27020">61</cx:pt>
          <cx:pt idx="27021">61</cx:pt>
          <cx:pt idx="27022">61</cx:pt>
          <cx:pt idx="27023">62</cx:pt>
          <cx:pt idx="27024">62</cx:pt>
          <cx:pt idx="27025">62</cx:pt>
          <cx:pt idx="27026">62</cx:pt>
          <cx:pt idx="27027">62</cx:pt>
          <cx:pt idx="27028">62</cx:pt>
          <cx:pt idx="27029">62</cx:pt>
          <cx:pt idx="27030">62</cx:pt>
          <cx:pt idx="27031">44</cx:pt>
          <cx:pt idx="27032">44</cx:pt>
          <cx:pt idx="27033">44</cx:pt>
          <cx:pt idx="27034">59</cx:pt>
          <cx:pt idx="27035">59</cx:pt>
          <cx:pt idx="27036">59</cx:pt>
          <cx:pt idx="27037">59</cx:pt>
          <cx:pt idx="27038">59</cx:pt>
          <cx:pt idx="27039">59</cx:pt>
          <cx:pt idx="27040">59</cx:pt>
          <cx:pt idx="27041">59</cx:pt>
          <cx:pt idx="27042">59</cx:pt>
          <cx:pt idx="27043">42</cx:pt>
          <cx:pt idx="27044">42</cx:pt>
          <cx:pt idx="27045">42</cx:pt>
          <cx:pt idx="27046">42</cx:pt>
          <cx:pt idx="27047">42</cx:pt>
          <cx:pt idx="27048">42</cx:pt>
          <cx:pt idx="27049">53</cx:pt>
          <cx:pt idx="27050">53</cx:pt>
          <cx:pt idx="27051">53</cx:pt>
          <cx:pt idx="27052">53</cx:pt>
          <cx:pt idx="27053">53</cx:pt>
          <cx:pt idx="27054">53</cx:pt>
          <cx:pt idx="27055">53</cx:pt>
          <cx:pt idx="27056">53</cx:pt>
          <cx:pt idx="27057">53</cx:pt>
          <cx:pt idx="27058">60</cx:pt>
          <cx:pt idx="27059">60</cx:pt>
          <cx:pt idx="27060">60</cx:pt>
          <cx:pt idx="27061">60</cx:pt>
          <cx:pt idx="27062">60</cx:pt>
          <cx:pt idx="27063">60</cx:pt>
          <cx:pt idx="27064">60</cx:pt>
          <cx:pt idx="27065">60</cx:pt>
          <cx:pt idx="27066">60</cx:pt>
          <cx:pt idx="27067">59</cx:pt>
          <cx:pt idx="27068">59</cx:pt>
          <cx:pt idx="27069">59</cx:pt>
          <cx:pt idx="27070">59</cx:pt>
          <cx:pt idx="27071">59</cx:pt>
          <cx:pt idx="27072">59</cx:pt>
          <cx:pt idx="27073">59</cx:pt>
          <cx:pt idx="27074">66</cx:pt>
          <cx:pt idx="27075">66</cx:pt>
          <cx:pt idx="27076">66</cx:pt>
          <cx:pt idx="27077">66</cx:pt>
          <cx:pt idx="27078">66</cx:pt>
          <cx:pt idx="27079">66</cx:pt>
          <cx:pt idx="27080">66</cx:pt>
          <cx:pt idx="27081">66</cx:pt>
          <cx:pt idx="27082">66</cx:pt>
          <cx:pt idx="27083">66</cx:pt>
          <cx:pt idx="27084">46</cx:pt>
          <cx:pt idx="27085">46</cx:pt>
          <cx:pt idx="27086">46</cx:pt>
          <cx:pt idx="27087">46</cx:pt>
          <cx:pt idx="27088">46</cx:pt>
          <cx:pt idx="27089">46</cx:pt>
          <cx:pt idx="27090">46</cx:pt>
          <cx:pt idx="27091">46</cx:pt>
          <cx:pt idx="27092">46</cx:pt>
          <cx:pt idx="27093">46</cx:pt>
          <cx:pt idx="27094">28</cx:pt>
          <cx:pt idx="27095">28</cx:pt>
          <cx:pt idx="27096">65</cx:pt>
          <cx:pt idx="27097">64</cx:pt>
          <cx:pt idx="27098">64</cx:pt>
          <cx:pt idx="27099">64</cx:pt>
          <cx:pt idx="27100">48</cx:pt>
          <cx:pt idx="27101">48</cx:pt>
          <cx:pt idx="27102">48</cx:pt>
          <cx:pt idx="27103">48</cx:pt>
          <cx:pt idx="27104">48</cx:pt>
          <cx:pt idx="27105">48</cx:pt>
          <cx:pt idx="27106">48</cx:pt>
          <cx:pt idx="27107">45</cx:pt>
          <cx:pt idx="27108">45</cx:pt>
          <cx:pt idx="27109">45</cx:pt>
          <cx:pt idx="27110">45</cx:pt>
          <cx:pt idx="27111">45</cx:pt>
          <cx:pt idx="27112">39</cx:pt>
          <cx:pt idx="27113">39</cx:pt>
          <cx:pt idx="27114">39</cx:pt>
          <cx:pt idx="27115">39</cx:pt>
          <cx:pt idx="27116">39</cx:pt>
          <cx:pt idx="27117">39</cx:pt>
          <cx:pt idx="27118">70</cx:pt>
          <cx:pt idx="27119">70</cx:pt>
          <cx:pt idx="27120">70</cx:pt>
          <cx:pt idx="27121">70</cx:pt>
          <cx:pt idx="27122">70</cx:pt>
          <cx:pt idx="27123">70</cx:pt>
          <cx:pt idx="27124">49</cx:pt>
          <cx:pt idx="27125">49</cx:pt>
          <cx:pt idx="27126">49</cx:pt>
          <cx:pt idx="27127">68</cx:pt>
          <cx:pt idx="27128">68</cx:pt>
          <cx:pt idx="27129">68</cx:pt>
          <cx:pt idx="27130">68</cx:pt>
          <cx:pt idx="27131">68</cx:pt>
          <cx:pt idx="27132">68</cx:pt>
          <cx:pt idx="27133">68</cx:pt>
          <cx:pt idx="27134">68</cx:pt>
          <cx:pt idx="27135">64</cx:pt>
          <cx:pt idx="27136">64</cx:pt>
          <cx:pt idx="27137">64</cx:pt>
          <cx:pt idx="27138">64</cx:pt>
          <cx:pt idx="27139">48</cx:pt>
          <cx:pt idx="27140">48</cx:pt>
          <cx:pt idx="27141">48</cx:pt>
          <cx:pt idx="27142">48</cx:pt>
          <cx:pt idx="27143">48</cx:pt>
          <cx:pt idx="27144">48</cx:pt>
          <cx:pt idx="27145">49</cx:pt>
          <cx:pt idx="27146">49</cx:pt>
          <cx:pt idx="27147">40</cx:pt>
          <cx:pt idx="27148">52</cx:pt>
          <cx:pt idx="27149">52</cx:pt>
          <cx:pt idx="27150">52</cx:pt>
          <cx:pt idx="27151">52</cx:pt>
          <cx:pt idx="27152">52</cx:pt>
          <cx:pt idx="27153">52</cx:pt>
          <cx:pt idx="27154">52</cx:pt>
          <cx:pt idx="27155">52</cx:pt>
          <cx:pt idx="27156">52</cx:pt>
          <cx:pt idx="27157">68</cx:pt>
          <cx:pt idx="27158">68</cx:pt>
          <cx:pt idx="27159">68</cx:pt>
          <cx:pt idx="27160">68</cx:pt>
          <cx:pt idx="27161">68</cx:pt>
          <cx:pt idx="27162">49</cx:pt>
          <cx:pt idx="27163">49</cx:pt>
          <cx:pt idx="27164">49</cx:pt>
          <cx:pt idx="27165">49</cx:pt>
          <cx:pt idx="27166">49</cx:pt>
          <cx:pt idx="27167">49</cx:pt>
          <cx:pt idx="27168">49</cx:pt>
          <cx:pt idx="27169">49</cx:pt>
          <cx:pt idx="27170">49</cx:pt>
          <cx:pt idx="27171">49</cx:pt>
          <cx:pt idx="27172">30</cx:pt>
          <cx:pt idx="27173">30</cx:pt>
          <cx:pt idx="27174">46</cx:pt>
          <cx:pt idx="27175">46</cx:pt>
          <cx:pt idx="27176">54</cx:pt>
          <cx:pt idx="27177">54</cx:pt>
          <cx:pt idx="27178">54</cx:pt>
          <cx:pt idx="27179">54</cx:pt>
          <cx:pt idx="27180">63</cx:pt>
          <cx:pt idx="27181">63</cx:pt>
          <cx:pt idx="27182">63</cx:pt>
          <cx:pt idx="27183">63</cx:pt>
          <cx:pt idx="27184">28</cx:pt>
          <cx:pt idx="27185">28</cx:pt>
          <cx:pt idx="27186">28</cx:pt>
          <cx:pt idx="27187">28</cx:pt>
          <cx:pt idx="27188">28</cx:pt>
          <cx:pt idx="27189">28</cx:pt>
          <cx:pt idx="27190">39</cx:pt>
          <cx:pt idx="27191">39</cx:pt>
          <cx:pt idx="27192">39</cx:pt>
          <cx:pt idx="27193">39</cx:pt>
          <cx:pt idx="27194">39</cx:pt>
          <cx:pt idx="27195">39</cx:pt>
          <cx:pt idx="27196">55</cx:pt>
          <cx:pt idx="27197">55</cx:pt>
          <cx:pt idx="27198">55</cx:pt>
          <cx:pt idx="27199">55</cx:pt>
          <cx:pt idx="27200">55</cx:pt>
          <cx:pt idx="27201">55</cx:pt>
          <cx:pt idx="27202">55</cx:pt>
          <cx:pt idx="27203">55</cx:pt>
          <cx:pt idx="27204">55</cx:pt>
          <cx:pt idx="27205">31</cx:pt>
          <cx:pt idx="27206">31</cx:pt>
          <cx:pt idx="27207">31</cx:pt>
          <cx:pt idx="27208">31</cx:pt>
          <cx:pt idx="27209">31</cx:pt>
          <cx:pt idx="27210">31</cx:pt>
          <cx:pt idx="27211">39</cx:pt>
          <cx:pt idx="27212">60</cx:pt>
          <cx:pt idx="27213">57</cx:pt>
          <cx:pt idx="27214">57</cx:pt>
          <cx:pt idx="27215">61</cx:pt>
          <cx:pt idx="27216">61</cx:pt>
          <cx:pt idx="27217">61</cx:pt>
          <cx:pt idx="27218">61</cx:pt>
          <cx:pt idx="27219">47</cx:pt>
          <cx:pt idx="27220">47</cx:pt>
          <cx:pt idx="27221">47</cx:pt>
          <cx:pt idx="27222">47</cx:pt>
          <cx:pt idx="27223">47</cx:pt>
          <cx:pt idx="27224">47</cx:pt>
          <cx:pt idx="27225">66</cx:pt>
          <cx:pt idx="27226">62</cx:pt>
          <cx:pt idx="27227">62</cx:pt>
          <cx:pt idx="27228">62</cx:pt>
          <cx:pt idx="27229">62</cx:pt>
          <cx:pt idx="27230">41</cx:pt>
          <cx:pt idx="27231">67</cx:pt>
          <cx:pt idx="27232">67</cx:pt>
          <cx:pt idx="27233">67</cx:pt>
          <cx:pt idx="27234">67</cx:pt>
          <cx:pt idx="27235">67</cx:pt>
          <cx:pt idx="27236">67</cx:pt>
          <cx:pt idx="27237">67</cx:pt>
          <cx:pt idx="27238">67</cx:pt>
          <cx:pt idx="27239">67</cx:pt>
          <cx:pt idx="27240">70</cx:pt>
          <cx:pt idx="27241">70</cx:pt>
          <cx:pt idx="27242">70</cx:pt>
          <cx:pt idx="27243">70</cx:pt>
          <cx:pt idx="27244">70</cx:pt>
          <cx:pt idx="27245">70</cx:pt>
          <cx:pt idx="27246">70</cx:pt>
          <cx:pt idx="27247">70</cx:pt>
          <cx:pt idx="27248">48</cx:pt>
          <cx:pt idx="27249">48</cx:pt>
          <cx:pt idx="27250">48</cx:pt>
          <cx:pt idx="27251">48</cx:pt>
          <cx:pt idx="27252">48</cx:pt>
          <cx:pt idx="27253">48</cx:pt>
          <cx:pt idx="27254">60</cx:pt>
          <cx:pt idx="27255">60</cx:pt>
          <cx:pt idx="27256">25</cx:pt>
          <cx:pt idx="27257">25</cx:pt>
          <cx:pt idx="27258">25</cx:pt>
          <cx:pt idx="27259">25</cx:pt>
          <cx:pt idx="27260">25</cx:pt>
          <cx:pt idx="27261">25</cx:pt>
          <cx:pt idx="27262">25</cx:pt>
          <cx:pt idx="27263">25</cx:pt>
          <cx:pt idx="27264">25</cx:pt>
          <cx:pt idx="27265">25</cx:pt>
          <cx:pt idx="27266">67</cx:pt>
          <cx:pt idx="27267">67</cx:pt>
          <cx:pt idx="27268">67</cx:pt>
          <cx:pt idx="27269">67</cx:pt>
          <cx:pt idx="27270">34</cx:pt>
          <cx:pt idx="27271">34</cx:pt>
          <cx:pt idx="27272">34</cx:pt>
          <cx:pt idx="27273">34</cx:pt>
          <cx:pt idx="27274">34</cx:pt>
          <cx:pt idx="27275">34</cx:pt>
          <cx:pt idx="27276">57</cx:pt>
          <cx:pt idx="27277">57</cx:pt>
          <cx:pt idx="27278">57</cx:pt>
          <cx:pt idx="27279">57</cx:pt>
          <cx:pt idx="27280">57</cx:pt>
          <cx:pt idx="27281">57</cx:pt>
          <cx:pt idx="27282">57</cx:pt>
          <cx:pt idx="27283">56</cx:pt>
          <cx:pt idx="27284">56</cx:pt>
          <cx:pt idx="27285">56</cx:pt>
          <cx:pt idx="27286">56</cx:pt>
          <cx:pt idx="27287">56</cx:pt>
          <cx:pt idx="27288">56</cx:pt>
          <cx:pt idx="27289">56</cx:pt>
          <cx:pt idx="27290">56</cx:pt>
          <cx:pt idx="27291">61</cx:pt>
          <cx:pt idx="27292">61</cx:pt>
          <cx:pt idx="27293">61</cx:pt>
          <cx:pt idx="27294">61</cx:pt>
          <cx:pt idx="27295">61</cx:pt>
          <cx:pt idx="27296">61</cx:pt>
          <cx:pt idx="27297">61</cx:pt>
          <cx:pt idx="27298">64</cx:pt>
          <cx:pt idx="27299">68</cx:pt>
          <cx:pt idx="27300">68</cx:pt>
          <cx:pt idx="27301">68</cx:pt>
          <cx:pt idx="27302">68</cx:pt>
          <cx:pt idx="27303">68</cx:pt>
          <cx:pt idx="27304">68</cx:pt>
          <cx:pt idx="27305">38</cx:pt>
          <cx:pt idx="27306">38</cx:pt>
          <cx:pt idx="27307">38</cx:pt>
          <cx:pt idx="27308">38</cx:pt>
          <cx:pt idx="27309">38</cx:pt>
          <cx:pt idx="27310">38</cx:pt>
          <cx:pt idx="27311">42</cx:pt>
          <cx:pt idx="27312">42</cx:pt>
          <cx:pt idx="27313">42</cx:pt>
          <cx:pt idx="27314">42</cx:pt>
          <cx:pt idx="27315">42</cx:pt>
          <cx:pt idx="27316">42</cx:pt>
          <cx:pt idx="27317">42</cx:pt>
          <cx:pt idx="27318">24</cx:pt>
          <cx:pt idx="27319">24</cx:pt>
          <cx:pt idx="27320">25</cx:pt>
          <cx:pt idx="27321">25</cx:pt>
          <cx:pt idx="27322">25</cx:pt>
          <cx:pt idx="27323">25</cx:pt>
          <cx:pt idx="27324">25</cx:pt>
          <cx:pt idx="27325">25</cx:pt>
          <cx:pt idx="27326">25</cx:pt>
          <cx:pt idx="27327">25</cx:pt>
          <cx:pt idx="27328">25</cx:pt>
          <cx:pt idx="27329">51</cx:pt>
          <cx:pt idx="27330">51</cx:pt>
          <cx:pt idx="27331">36</cx:pt>
          <cx:pt idx="27332">70</cx:pt>
          <cx:pt idx="27333">70</cx:pt>
          <cx:pt idx="27334">70</cx:pt>
          <cx:pt idx="27335">70</cx:pt>
          <cx:pt idx="27336">70</cx:pt>
          <cx:pt idx="27337">58</cx:pt>
          <cx:pt idx="27338">58</cx:pt>
          <cx:pt idx="27339">46</cx:pt>
          <cx:pt idx="27340">46</cx:pt>
          <cx:pt idx="27341">46</cx:pt>
          <cx:pt idx="27342">46</cx:pt>
          <cx:pt idx="27343">46</cx:pt>
          <cx:pt idx="27344">46</cx:pt>
          <cx:pt idx="27345">46</cx:pt>
          <cx:pt idx="27346">46</cx:pt>
          <cx:pt idx="27347">31</cx:pt>
          <cx:pt idx="27348">31</cx:pt>
          <cx:pt idx="27349">31</cx:pt>
          <cx:pt idx="27350">31</cx:pt>
          <cx:pt idx="27351">31</cx:pt>
          <cx:pt idx="27352">31</cx:pt>
          <cx:pt idx="27353">31</cx:pt>
          <cx:pt idx="27354">31</cx:pt>
          <cx:pt idx="27355">31</cx:pt>
          <cx:pt idx="27356">31</cx:pt>
          <cx:pt idx="27357">24</cx:pt>
          <cx:pt idx="27358">24</cx:pt>
          <cx:pt idx="27359">24</cx:pt>
          <cx:pt idx="27360">24</cx:pt>
          <cx:pt idx="27361">24</cx:pt>
          <cx:pt idx="27362">24</cx:pt>
          <cx:pt idx="27363">24</cx:pt>
          <cx:pt idx="27364">24</cx:pt>
          <cx:pt idx="27365">32</cx:pt>
          <cx:pt idx="27366">32</cx:pt>
          <cx:pt idx="27367">32</cx:pt>
          <cx:pt idx="27368">32</cx:pt>
          <cx:pt idx="27369">32</cx:pt>
          <cx:pt idx="27370">32</cx:pt>
          <cx:pt idx="27371">70</cx:pt>
          <cx:pt idx="27372">70</cx:pt>
          <cx:pt idx="27373">70</cx:pt>
          <cx:pt idx="27374">70</cx:pt>
          <cx:pt idx="27375">64</cx:pt>
          <cx:pt idx="27376">64</cx:pt>
          <cx:pt idx="27377">64</cx:pt>
          <cx:pt idx="27378">64</cx:pt>
          <cx:pt idx="27379">64</cx:pt>
          <cx:pt idx="27380">64</cx:pt>
          <cx:pt idx="27381">64</cx:pt>
          <cx:pt idx="27382">64</cx:pt>
          <cx:pt idx="27383">64</cx:pt>
          <cx:pt idx="27384">64</cx:pt>
          <cx:pt idx="27385">50</cx:pt>
          <cx:pt idx="27386">50</cx:pt>
          <cx:pt idx="27387">50</cx:pt>
          <cx:pt idx="27388">50</cx:pt>
          <cx:pt idx="27389">38</cx:pt>
          <cx:pt idx="27390">38</cx:pt>
          <cx:pt idx="27391">38</cx:pt>
          <cx:pt idx="27392">38</cx:pt>
          <cx:pt idx="27393">38</cx:pt>
          <cx:pt idx="27394">38</cx:pt>
          <cx:pt idx="27395">38</cx:pt>
          <cx:pt idx="27396">38</cx:pt>
        </cx:lvl>
      </cx:numDim>
    </cx:data>
  </cx:chartData>
  <cx:chart>
    <cx:title pos="t" align="ctr" overlay="0">
      <cx:tx>
        <cx:txData>
          <cx:v>Age Distribution Histogram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i="1" u="sng"/>
          </a:pPr>
          <a:r>
            <a:rPr lang="en-US" sz="1600" b="1" i="1" u="sng" strike="noStrike" spc="100" baseline="0">
              <a:solidFill>
                <a:srgbClr val="FFFFFF">
                  <a:lumMod val="95000"/>
                </a:srgb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rPr>
            <a:t>Age Distribution Histogram</a:t>
          </a:r>
        </a:p>
      </cx:txPr>
    </cx:title>
    <cx:plotArea>
      <cx:plotAreaRegion>
        <cx:series layoutId="clusteredColumn" uniqueId="{1C58CFCC-63FB-4699-8B38-68E85F64BD63}">
          <cx:tx>
            <cx:txData>
              <cx:f>'Cust_demos&amp; Pur behaviour'!$C$1</cx:f>
              <cx:v>Age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 b="1">
                    <a:solidFill>
                      <a:srgbClr val="FFFF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defRPr>
                </a:pPr>
                <a:endParaRPr lang="en-US" sz="1400" b="1" i="0" u="none" strike="noStrike" baseline="0">
                  <a:solidFill>
                    <a:srgbClr val="FFFF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</a:endParaRPr>
              </a:p>
            </cx:txPr>
            <cx:visibility seriesName="0" categoryName="0" value="1"/>
          </cx:dataLabels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Age Bins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b="1"/>
              </a:pPr>
              <a:r>
                <a:rPr lang="en-US" sz="900" b="1" i="0" u="none" strike="noStrike" baseline="0">
                  <a:solidFill>
                    <a:srgbClr val="FFFFFF">
                      <a:lumMod val="95000"/>
                    </a:srgbClr>
                  </a:solidFill>
                  <a:latin typeface="Arial"/>
                  <a:cs typeface="Arial"/>
                </a:rPr>
                <a:t>Age Bins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100"/>
            </a:pPr>
            <a:endParaRPr lang="en-US" sz="1100" b="0" i="0" u="none" strike="noStrike" baseline="0">
              <a:solidFill>
                <a:prstClr val="white">
                  <a:lumMod val="95000"/>
                </a:prstClr>
              </a:solidFill>
              <a:latin typeface="Calibri"/>
            </a:endParaRPr>
          </a:p>
        </cx:txPr>
      </cx:axis>
      <cx:axis id="1">
        <cx:valScaling/>
        <cx:title>
          <cx:tx>
            <cx:txData>
              <cx:v>No . of . Purchases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b="1"/>
              </a:pPr>
              <a:r>
                <a:rPr lang="en-US" sz="900" b="1" i="0" u="none" strike="noStrike" baseline="0">
                  <a:solidFill>
                    <a:srgbClr val="FFFFFF">
                      <a:lumMod val="95000"/>
                    </a:srgbClr>
                  </a:solidFill>
                  <a:latin typeface="Arial"/>
                  <a:cs typeface="Arial"/>
                </a:rPr>
                <a:t>No . of . Purchases</a:t>
              </a:r>
            </a:p>
          </cx:txPr>
        </cx:title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/>
            </a:pPr>
            <a:endParaRPr lang="en-US" sz="1200" b="0" i="0" u="none" strike="noStrike" baseline="0">
              <a:solidFill>
                <a:prstClr val="white">
                  <a:lumMod val="95000"/>
                </a:prstClr>
              </a:solidFill>
              <a:latin typeface="Calibri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'Data Cleaning'!$F$2:$F$27398</cx:f>
        <cx:lvl ptCount="27397">
          <cx:pt idx="0">Electronics</cx:pt>
          <cx:pt idx="1">Books</cx:pt>
          <cx:pt idx="2">Toys</cx:pt>
          <cx:pt idx="3">Home &amp; Kitchen</cx:pt>
          <cx:pt idx="4">Toys</cx:pt>
          <cx:pt idx="5">Fashion</cx:pt>
          <cx:pt idx="6">Books</cx:pt>
          <cx:pt idx="7">Books</cx:pt>
          <cx:pt idx="8">Toys</cx:pt>
          <cx:pt idx="9">Electronics</cx:pt>
          <cx:pt idx="10">Home &amp; Kitchen</cx:pt>
          <cx:pt idx="11">Toys</cx:pt>
          <cx:pt idx="12">Electronics</cx:pt>
          <cx:pt idx="13">Home &amp; Kitchen</cx:pt>
          <cx:pt idx="14">Books</cx:pt>
          <cx:pt idx="15">Home &amp; Kitchen</cx:pt>
          <cx:pt idx="16">Fashion</cx:pt>
          <cx:pt idx="17">Fashion</cx:pt>
          <cx:pt idx="18">Fashion</cx:pt>
          <cx:pt idx="19">Home &amp; Kitchen</cx:pt>
          <cx:pt idx="20">Toys</cx:pt>
          <cx:pt idx="21">Toys</cx:pt>
          <cx:pt idx="22">Fashion</cx:pt>
          <cx:pt idx="23">Fashion</cx:pt>
          <cx:pt idx="24">Electronics</cx:pt>
          <cx:pt idx="25">Books</cx:pt>
          <cx:pt idx="26">Home &amp; Kitchen</cx:pt>
          <cx:pt idx="27">Toys</cx:pt>
          <cx:pt idx="28">Books</cx:pt>
          <cx:pt idx="29">Home &amp; Kitchen</cx:pt>
          <cx:pt idx="30">Electronics</cx:pt>
          <cx:pt idx="31">Books</cx:pt>
          <cx:pt idx="32">Toys</cx:pt>
          <cx:pt idx="33">Fashion</cx:pt>
          <cx:pt idx="34">Books</cx:pt>
          <cx:pt idx="35">Home &amp; Kitchen</cx:pt>
          <cx:pt idx="36">Books</cx:pt>
          <cx:pt idx="37">Books</cx:pt>
          <cx:pt idx="38">Electronics</cx:pt>
          <cx:pt idx="39">Home &amp; Kitchen</cx:pt>
          <cx:pt idx="40">Fashion</cx:pt>
          <cx:pt idx="41">Fashion</cx:pt>
          <cx:pt idx="42">Electronics</cx:pt>
          <cx:pt idx="43">Electronics</cx:pt>
          <cx:pt idx="44">Home &amp; Kitchen</cx:pt>
          <cx:pt idx="45">Toys</cx:pt>
          <cx:pt idx="46">Fashion</cx:pt>
          <cx:pt idx="47">Fashion</cx:pt>
          <cx:pt idx="48">Electronics</cx:pt>
          <cx:pt idx="49">Books</cx:pt>
          <cx:pt idx="50">Books</cx:pt>
          <cx:pt idx="51">Fashion</cx:pt>
          <cx:pt idx="52">Books</cx:pt>
          <cx:pt idx="53">Toys</cx:pt>
          <cx:pt idx="54">Toys</cx:pt>
          <cx:pt idx="55">Toys</cx:pt>
          <cx:pt idx="56">Home &amp; Kitchen</cx:pt>
          <cx:pt idx="57">Home &amp; Kitchen</cx:pt>
          <cx:pt idx="58">Electronics</cx:pt>
          <cx:pt idx="59">Books</cx:pt>
          <cx:pt idx="60">Fashion</cx:pt>
          <cx:pt idx="61">Fashion</cx:pt>
          <cx:pt idx="62">Fashion</cx:pt>
          <cx:pt idx="63">Home &amp; Kitchen</cx:pt>
          <cx:pt idx="64">Home &amp; Kitchen</cx:pt>
          <cx:pt idx="65">Electronics</cx:pt>
          <cx:pt idx="66">Electronics</cx:pt>
          <cx:pt idx="67">Home &amp; Kitchen</cx:pt>
          <cx:pt idx="68">Toys</cx:pt>
          <cx:pt idx="69">Home &amp; Kitchen</cx:pt>
          <cx:pt idx="70">Fashion</cx:pt>
          <cx:pt idx="71">Toys</cx:pt>
          <cx:pt idx="72">Electronics</cx:pt>
          <cx:pt idx="73">Books</cx:pt>
          <cx:pt idx="74">Home &amp; Kitchen</cx:pt>
          <cx:pt idx="75">Toys</cx:pt>
          <cx:pt idx="76">Toys</cx:pt>
          <cx:pt idx="77">Home &amp; Kitchen</cx:pt>
          <cx:pt idx="78">Electronics</cx:pt>
          <cx:pt idx="79">Electronics</cx:pt>
          <cx:pt idx="80">Home &amp; Kitchen</cx:pt>
          <cx:pt idx="81">Toys</cx:pt>
          <cx:pt idx="82">Electronics</cx:pt>
          <cx:pt idx="83">Home &amp; Kitchen</cx:pt>
          <cx:pt idx="84">Home &amp; Kitchen</cx:pt>
          <cx:pt idx="85">Electronics</cx:pt>
          <cx:pt idx="86">Home &amp; Kitchen</cx:pt>
          <cx:pt idx="87">Toys</cx:pt>
          <cx:pt idx="88">Toys</cx:pt>
          <cx:pt idx="89">Home &amp; Kitchen</cx:pt>
          <cx:pt idx="90">Books</cx:pt>
          <cx:pt idx="91">Fashion</cx:pt>
          <cx:pt idx="92">Electronics</cx:pt>
          <cx:pt idx="93">Fashion</cx:pt>
          <cx:pt idx="94">Books</cx:pt>
          <cx:pt idx="95">Books</cx:pt>
          <cx:pt idx="96">Electronics</cx:pt>
          <cx:pt idx="97">Toys</cx:pt>
          <cx:pt idx="98">Books</cx:pt>
          <cx:pt idx="99">Home &amp; Kitchen</cx:pt>
          <cx:pt idx="100">Home &amp; Kitchen</cx:pt>
          <cx:pt idx="101">Books</cx:pt>
          <cx:pt idx="102">Books</cx:pt>
          <cx:pt idx="103">Electronics</cx:pt>
          <cx:pt idx="104">Books</cx:pt>
          <cx:pt idx="105">Fashion</cx:pt>
          <cx:pt idx="106">Fashion</cx:pt>
          <cx:pt idx="107">Home &amp; Kitchen</cx:pt>
          <cx:pt idx="108">Fashion</cx:pt>
          <cx:pt idx="109">Books</cx:pt>
          <cx:pt idx="110">Home &amp; Kitchen</cx:pt>
          <cx:pt idx="111">Toys</cx:pt>
          <cx:pt idx="112">Electronics</cx:pt>
          <cx:pt idx="113">Books</cx:pt>
          <cx:pt idx="114">Fashion</cx:pt>
          <cx:pt idx="115">Fashion</cx:pt>
          <cx:pt idx="116">Fashion</cx:pt>
          <cx:pt idx="117">Home &amp; Kitchen</cx:pt>
          <cx:pt idx="118">Electronics</cx:pt>
          <cx:pt idx="119">Electronics</cx:pt>
          <cx:pt idx="120">Books</cx:pt>
          <cx:pt idx="121">Electronics</cx:pt>
          <cx:pt idx="122">Books</cx:pt>
          <cx:pt idx="123">Electronics</cx:pt>
          <cx:pt idx="124">Fashion</cx:pt>
          <cx:pt idx="125">Books</cx:pt>
          <cx:pt idx="126">Home &amp; Kitchen</cx:pt>
          <cx:pt idx="127">Fashion</cx:pt>
          <cx:pt idx="128">Electronics</cx:pt>
          <cx:pt idx="129">Electronics</cx:pt>
          <cx:pt idx="130">Books</cx:pt>
          <cx:pt idx="131">Toys</cx:pt>
          <cx:pt idx="132">Home &amp; Kitchen</cx:pt>
          <cx:pt idx="133">Fashion</cx:pt>
          <cx:pt idx="134">Fashion</cx:pt>
          <cx:pt idx="135">Home &amp; Kitchen</cx:pt>
          <cx:pt idx="136">Electronics</cx:pt>
          <cx:pt idx="137">Home &amp; Kitchen</cx:pt>
          <cx:pt idx="138">Home &amp; Kitchen</cx:pt>
          <cx:pt idx="139">Home &amp; Kitchen</cx:pt>
          <cx:pt idx="140">Toys</cx:pt>
          <cx:pt idx="141">Books</cx:pt>
          <cx:pt idx="142">Fashion</cx:pt>
          <cx:pt idx="143">Books</cx:pt>
          <cx:pt idx="144">Home &amp; Kitchen</cx:pt>
          <cx:pt idx="145">Electronics</cx:pt>
          <cx:pt idx="146">Books</cx:pt>
          <cx:pt idx="147">Toys</cx:pt>
          <cx:pt idx="148">Toys</cx:pt>
          <cx:pt idx="149">Fashion</cx:pt>
          <cx:pt idx="150">Books</cx:pt>
          <cx:pt idx="151">Home &amp; Kitchen</cx:pt>
          <cx:pt idx="152">Fashion</cx:pt>
          <cx:pt idx="153">Fashion</cx:pt>
          <cx:pt idx="154">Books</cx:pt>
          <cx:pt idx="155">Electronics</cx:pt>
          <cx:pt idx="156">Fashion</cx:pt>
          <cx:pt idx="157">Home &amp; Kitchen</cx:pt>
          <cx:pt idx="158">Home &amp; Kitchen</cx:pt>
          <cx:pt idx="159">Toys</cx:pt>
          <cx:pt idx="160">Toys</cx:pt>
          <cx:pt idx="161">Home &amp; Kitchen</cx:pt>
          <cx:pt idx="162">Home &amp; Kitchen</cx:pt>
          <cx:pt idx="163">Electronics</cx:pt>
          <cx:pt idx="164">Toys</cx:pt>
          <cx:pt idx="165">Books</cx:pt>
          <cx:pt idx="166">Home &amp; Kitchen</cx:pt>
          <cx:pt idx="167">Electronics</cx:pt>
          <cx:pt idx="168">Home &amp; Kitchen</cx:pt>
          <cx:pt idx="169">Books</cx:pt>
          <cx:pt idx="170">Toys</cx:pt>
          <cx:pt idx="171">Books</cx:pt>
          <cx:pt idx="172">Fashion</cx:pt>
          <cx:pt idx="173">Fashion</cx:pt>
          <cx:pt idx="174">Books</cx:pt>
          <cx:pt idx="175">Books</cx:pt>
          <cx:pt idx="176">Electronics</cx:pt>
          <cx:pt idx="177">Books</cx:pt>
          <cx:pt idx="178">Electronics</cx:pt>
          <cx:pt idx="179">Books</cx:pt>
          <cx:pt idx="180">Books</cx:pt>
          <cx:pt idx="181">Home &amp; Kitchen</cx:pt>
          <cx:pt idx="182">Home &amp; Kitchen</cx:pt>
          <cx:pt idx="183">Home &amp; Kitchen</cx:pt>
          <cx:pt idx="184">Fashion</cx:pt>
          <cx:pt idx="185">Fashion</cx:pt>
          <cx:pt idx="186">Home &amp; Kitchen</cx:pt>
          <cx:pt idx="187">Books</cx:pt>
          <cx:pt idx="188">Books</cx:pt>
          <cx:pt idx="189">Toys</cx:pt>
          <cx:pt idx="190">Fashion</cx:pt>
          <cx:pt idx="191">Home &amp; Kitchen</cx:pt>
          <cx:pt idx="192">Toys</cx:pt>
          <cx:pt idx="193">Electronics</cx:pt>
          <cx:pt idx="194">Fashion</cx:pt>
          <cx:pt idx="195">Books</cx:pt>
          <cx:pt idx="196">Fashion</cx:pt>
          <cx:pt idx="197">Fashion</cx:pt>
          <cx:pt idx="198">Books</cx:pt>
          <cx:pt idx="199">Electronics</cx:pt>
          <cx:pt idx="200">Toys</cx:pt>
          <cx:pt idx="201">Toys</cx:pt>
          <cx:pt idx="202">Home &amp; Kitchen</cx:pt>
          <cx:pt idx="203">Books</cx:pt>
          <cx:pt idx="204">Books</cx:pt>
          <cx:pt idx="205">Books</cx:pt>
          <cx:pt idx="206">Toys</cx:pt>
          <cx:pt idx="207">Home &amp; Kitchen</cx:pt>
          <cx:pt idx="208">Fashion</cx:pt>
          <cx:pt idx="209">Toys</cx:pt>
          <cx:pt idx="210">Electronics</cx:pt>
          <cx:pt idx="211">Electronics</cx:pt>
          <cx:pt idx="212">Fashion</cx:pt>
          <cx:pt idx="213">Electronics</cx:pt>
          <cx:pt idx="214">Books</cx:pt>
          <cx:pt idx="215">Electronics</cx:pt>
          <cx:pt idx="216">Books</cx:pt>
          <cx:pt idx="217">Home &amp; Kitchen</cx:pt>
          <cx:pt idx="218">Electronics</cx:pt>
          <cx:pt idx="219">Fashion</cx:pt>
          <cx:pt idx="220">Toys</cx:pt>
          <cx:pt idx="221">Fashion</cx:pt>
          <cx:pt idx="222">Toys</cx:pt>
          <cx:pt idx="223">Electronics</cx:pt>
          <cx:pt idx="224">Books</cx:pt>
          <cx:pt idx="225">Fashion</cx:pt>
          <cx:pt idx="226">Electronics</cx:pt>
          <cx:pt idx="227">Electronics</cx:pt>
          <cx:pt idx="228">Toys</cx:pt>
          <cx:pt idx="229">Electronics</cx:pt>
          <cx:pt idx="230">Home &amp; Kitchen</cx:pt>
          <cx:pt idx="231">Fashion</cx:pt>
          <cx:pt idx="232">Electronics</cx:pt>
          <cx:pt idx="233">Books</cx:pt>
          <cx:pt idx="234">Books</cx:pt>
          <cx:pt idx="235">Fashion</cx:pt>
          <cx:pt idx="236">Toys</cx:pt>
          <cx:pt idx="237">Toys</cx:pt>
          <cx:pt idx="238">Electronics</cx:pt>
          <cx:pt idx="239">Books</cx:pt>
          <cx:pt idx="240">Fashion</cx:pt>
          <cx:pt idx="241">Fashion</cx:pt>
          <cx:pt idx="242">Toys</cx:pt>
          <cx:pt idx="243">Books</cx:pt>
          <cx:pt idx="244">Home &amp; Kitchen</cx:pt>
          <cx:pt idx="245">Books</cx:pt>
          <cx:pt idx="246">Fashion</cx:pt>
          <cx:pt idx="247">Books</cx:pt>
          <cx:pt idx="248">Toys</cx:pt>
          <cx:pt idx="249">Toys</cx:pt>
          <cx:pt idx="250">Home &amp; Kitchen</cx:pt>
          <cx:pt idx="251">Fashion</cx:pt>
          <cx:pt idx="252">Home &amp; Kitchen</cx:pt>
          <cx:pt idx="253">Books</cx:pt>
          <cx:pt idx="254">Books</cx:pt>
          <cx:pt idx="255">Books</cx:pt>
          <cx:pt idx="256">Books</cx:pt>
          <cx:pt idx="257">Books</cx:pt>
          <cx:pt idx="258">Electronics</cx:pt>
          <cx:pt idx="259">Books</cx:pt>
          <cx:pt idx="260">Toys</cx:pt>
          <cx:pt idx="261">Toys</cx:pt>
          <cx:pt idx="262">Books</cx:pt>
          <cx:pt idx="263">Fashion</cx:pt>
          <cx:pt idx="264">Fashion</cx:pt>
          <cx:pt idx="265">Fashion</cx:pt>
          <cx:pt idx="266">Toys</cx:pt>
          <cx:pt idx="267">Books</cx:pt>
          <cx:pt idx="268">Books</cx:pt>
          <cx:pt idx="269">Books</cx:pt>
          <cx:pt idx="270">Books</cx:pt>
          <cx:pt idx="271">Books</cx:pt>
          <cx:pt idx="272">Fashion</cx:pt>
          <cx:pt idx="273">Fashion</cx:pt>
          <cx:pt idx="274">Electronics</cx:pt>
          <cx:pt idx="275">Toys</cx:pt>
          <cx:pt idx="276">Books</cx:pt>
          <cx:pt idx="277">Books</cx:pt>
          <cx:pt idx="278">Home &amp; Kitchen</cx:pt>
          <cx:pt idx="279">Books</cx:pt>
          <cx:pt idx="280">Books</cx:pt>
          <cx:pt idx="281">Fashion</cx:pt>
          <cx:pt idx="282">Fashion</cx:pt>
          <cx:pt idx="283">Toys</cx:pt>
          <cx:pt idx="284">Home &amp; Kitchen</cx:pt>
          <cx:pt idx="285">Home &amp; Kitchen</cx:pt>
          <cx:pt idx="286">Books</cx:pt>
          <cx:pt idx="287">Home &amp; Kitchen</cx:pt>
          <cx:pt idx="288">Toys</cx:pt>
          <cx:pt idx="289">Home &amp; Kitchen</cx:pt>
          <cx:pt idx="290">Fashion</cx:pt>
          <cx:pt idx="291">Toys</cx:pt>
          <cx:pt idx="292">Toys</cx:pt>
          <cx:pt idx="293">Fashion</cx:pt>
          <cx:pt idx="294">Home &amp; Kitchen</cx:pt>
          <cx:pt idx="295">Toys</cx:pt>
          <cx:pt idx="296">Home &amp; Kitchen</cx:pt>
          <cx:pt idx="297">Home &amp; Kitchen</cx:pt>
          <cx:pt idx="298">Books</cx:pt>
          <cx:pt idx="299">Fashion</cx:pt>
          <cx:pt idx="300">Electronics</cx:pt>
          <cx:pt idx="301">Electronics</cx:pt>
          <cx:pt idx="302">Toys</cx:pt>
          <cx:pt idx="303">Home &amp; Kitchen</cx:pt>
          <cx:pt idx="304">Electronics</cx:pt>
          <cx:pt idx="305">Home &amp; Kitchen</cx:pt>
          <cx:pt idx="306">Toys</cx:pt>
          <cx:pt idx="307">Toys</cx:pt>
          <cx:pt idx="308">Electronics</cx:pt>
          <cx:pt idx="309">Fashion</cx:pt>
          <cx:pt idx="310">Home &amp; Kitchen</cx:pt>
          <cx:pt idx="311">Fashion</cx:pt>
          <cx:pt idx="312">Home &amp; Kitchen</cx:pt>
          <cx:pt idx="313">Electronics</cx:pt>
          <cx:pt idx="314">Home &amp; Kitchen</cx:pt>
          <cx:pt idx="315">Toys</cx:pt>
          <cx:pt idx="316">Fashion</cx:pt>
          <cx:pt idx="317">Fashion</cx:pt>
          <cx:pt idx="318">Electronics</cx:pt>
          <cx:pt idx="319">Books</cx:pt>
          <cx:pt idx="320">Electronics</cx:pt>
          <cx:pt idx="321">Toys</cx:pt>
          <cx:pt idx="322">Books</cx:pt>
          <cx:pt idx="323">Books</cx:pt>
          <cx:pt idx="324">Home &amp; Kitchen</cx:pt>
          <cx:pt idx="325">Toys</cx:pt>
          <cx:pt idx="326">Books</cx:pt>
          <cx:pt idx="327">Electronics</cx:pt>
          <cx:pt idx="328">Toys</cx:pt>
          <cx:pt idx="329">Home &amp; Kitchen</cx:pt>
          <cx:pt idx="330">Electronics</cx:pt>
          <cx:pt idx="331">Toys</cx:pt>
          <cx:pt idx="332">Home &amp; Kitchen</cx:pt>
          <cx:pt idx="333">Electronics</cx:pt>
          <cx:pt idx="334">Home &amp; Kitchen</cx:pt>
          <cx:pt idx="335">Books</cx:pt>
          <cx:pt idx="336">Electronics</cx:pt>
          <cx:pt idx="337">Toys</cx:pt>
          <cx:pt idx="338">Home &amp; Kitchen</cx:pt>
          <cx:pt idx="339">Toys</cx:pt>
          <cx:pt idx="340">Books</cx:pt>
          <cx:pt idx="341">Electronics</cx:pt>
          <cx:pt idx="342">Home &amp; Kitchen</cx:pt>
          <cx:pt idx="343">Fashion</cx:pt>
          <cx:pt idx="344">Home &amp; Kitchen</cx:pt>
          <cx:pt idx="345">Toys</cx:pt>
          <cx:pt idx="346">Home &amp; Kitchen</cx:pt>
          <cx:pt idx="347">Books</cx:pt>
          <cx:pt idx="348">Fashion</cx:pt>
          <cx:pt idx="349">Toys</cx:pt>
          <cx:pt idx="350">Toys</cx:pt>
          <cx:pt idx="351">Electronics</cx:pt>
          <cx:pt idx="352">Toys</cx:pt>
          <cx:pt idx="353">Books</cx:pt>
          <cx:pt idx="354">Home &amp; Kitchen</cx:pt>
          <cx:pt idx="355">Home &amp; Kitchen</cx:pt>
          <cx:pt idx="356">Toys</cx:pt>
          <cx:pt idx="357">Home &amp; Kitchen</cx:pt>
          <cx:pt idx="358">Books</cx:pt>
          <cx:pt idx="359">Electronics</cx:pt>
          <cx:pt idx="360">Fashion</cx:pt>
          <cx:pt idx="361">Electronics</cx:pt>
          <cx:pt idx="362">Toys</cx:pt>
          <cx:pt idx="363">Home &amp; Kitchen</cx:pt>
          <cx:pt idx="364">Fashion</cx:pt>
          <cx:pt idx="365">Books</cx:pt>
          <cx:pt idx="366">Home &amp; Kitchen</cx:pt>
          <cx:pt idx="367">Toys</cx:pt>
          <cx:pt idx="368">Home &amp; Kitchen</cx:pt>
          <cx:pt idx="369">Books</cx:pt>
          <cx:pt idx="370">Books</cx:pt>
          <cx:pt idx="371">Books</cx:pt>
          <cx:pt idx="372">Books</cx:pt>
          <cx:pt idx="373">Home &amp; Kitchen</cx:pt>
          <cx:pt idx="374">Home &amp; Kitchen</cx:pt>
          <cx:pt idx="375">Fashion</cx:pt>
          <cx:pt idx="376">Toys</cx:pt>
          <cx:pt idx="377">Books</cx:pt>
          <cx:pt idx="378">Electronics</cx:pt>
          <cx:pt idx="379">Books</cx:pt>
          <cx:pt idx="380">Electronics</cx:pt>
          <cx:pt idx="381">Fashion</cx:pt>
          <cx:pt idx="382">Home &amp; Kitchen</cx:pt>
          <cx:pt idx="383">Fashion</cx:pt>
          <cx:pt idx="384">Fashion</cx:pt>
          <cx:pt idx="385">Electronics</cx:pt>
          <cx:pt idx="386">Fashion</cx:pt>
          <cx:pt idx="387">Toys</cx:pt>
          <cx:pt idx="388">Books</cx:pt>
          <cx:pt idx="389">Electronics</cx:pt>
          <cx:pt idx="390">Home &amp; Kitchen</cx:pt>
          <cx:pt idx="391">Home &amp; Kitchen</cx:pt>
          <cx:pt idx="392">Home &amp; Kitchen</cx:pt>
          <cx:pt idx="393">Home &amp; Kitchen</cx:pt>
          <cx:pt idx="394">Toys</cx:pt>
          <cx:pt idx="395">Home &amp; Kitchen</cx:pt>
          <cx:pt idx="396">Electronics</cx:pt>
          <cx:pt idx="397">Home &amp; Kitchen</cx:pt>
          <cx:pt idx="398">Fashion</cx:pt>
          <cx:pt idx="399">Fashion</cx:pt>
          <cx:pt idx="400">Toys</cx:pt>
          <cx:pt idx="401">Toys</cx:pt>
          <cx:pt idx="402">Home &amp; Kitchen</cx:pt>
          <cx:pt idx="403">Toys</cx:pt>
          <cx:pt idx="404">Toys</cx:pt>
          <cx:pt idx="405">Books</cx:pt>
          <cx:pt idx="406">Electronics</cx:pt>
          <cx:pt idx="407">Toys</cx:pt>
          <cx:pt idx="408">Toys</cx:pt>
          <cx:pt idx="409">Home &amp; Kitchen</cx:pt>
          <cx:pt idx="410">Home &amp; Kitchen</cx:pt>
          <cx:pt idx="411">Toys</cx:pt>
          <cx:pt idx="412">Toys</cx:pt>
          <cx:pt idx="413">Fashion</cx:pt>
          <cx:pt idx="414">Electronics</cx:pt>
          <cx:pt idx="415">Books</cx:pt>
          <cx:pt idx="416">Home &amp; Kitchen</cx:pt>
          <cx:pt idx="417">Fashion</cx:pt>
          <cx:pt idx="418">Books</cx:pt>
          <cx:pt idx="419">Toys</cx:pt>
          <cx:pt idx="420">Electronics</cx:pt>
          <cx:pt idx="421">Toys</cx:pt>
          <cx:pt idx="422">Home &amp; Kitchen</cx:pt>
          <cx:pt idx="423">Books</cx:pt>
          <cx:pt idx="424">Home &amp; Kitchen</cx:pt>
          <cx:pt idx="425">Fashion</cx:pt>
          <cx:pt idx="426">Electronics</cx:pt>
          <cx:pt idx="427">Books</cx:pt>
          <cx:pt idx="428">Electronics</cx:pt>
          <cx:pt idx="429">Books</cx:pt>
          <cx:pt idx="430">Home &amp; Kitchen</cx:pt>
          <cx:pt idx="431">Home &amp; Kitchen</cx:pt>
          <cx:pt idx="432">Fashion</cx:pt>
          <cx:pt idx="433">Toys</cx:pt>
          <cx:pt idx="434">Toys</cx:pt>
          <cx:pt idx="435">Home &amp; Kitchen</cx:pt>
          <cx:pt idx="436">Books</cx:pt>
          <cx:pt idx="437">Fashion</cx:pt>
          <cx:pt idx="438">Electronics</cx:pt>
          <cx:pt idx="439">Books</cx:pt>
          <cx:pt idx="440">Toys</cx:pt>
          <cx:pt idx="441">Electronics</cx:pt>
          <cx:pt idx="442">Toys</cx:pt>
          <cx:pt idx="443">Books</cx:pt>
          <cx:pt idx="444">Home &amp; Kitchen</cx:pt>
          <cx:pt idx="445">Fashion</cx:pt>
          <cx:pt idx="446">Toys</cx:pt>
          <cx:pt idx="447">Home &amp; Kitchen</cx:pt>
          <cx:pt idx="448">Home &amp; Kitchen</cx:pt>
          <cx:pt idx="449">Toys</cx:pt>
          <cx:pt idx="450">Fashion</cx:pt>
          <cx:pt idx="451">Electronics</cx:pt>
          <cx:pt idx="452">Books</cx:pt>
          <cx:pt idx="453">Books</cx:pt>
          <cx:pt idx="454">Books</cx:pt>
          <cx:pt idx="455">Toys</cx:pt>
          <cx:pt idx="456">Books</cx:pt>
          <cx:pt idx="457">Books</cx:pt>
          <cx:pt idx="458">Home &amp; Kitchen</cx:pt>
          <cx:pt idx="459">Fashion</cx:pt>
          <cx:pt idx="460">Electronics</cx:pt>
          <cx:pt idx="461">Books</cx:pt>
          <cx:pt idx="462">Fashion</cx:pt>
          <cx:pt idx="463">Electronics</cx:pt>
          <cx:pt idx="464">Electronics</cx:pt>
          <cx:pt idx="465">Home &amp; Kitchen</cx:pt>
          <cx:pt idx="466">Books</cx:pt>
          <cx:pt idx="467">Fashion</cx:pt>
          <cx:pt idx="468">Toys</cx:pt>
          <cx:pt idx="469">Toys</cx:pt>
          <cx:pt idx="470">Fashion</cx:pt>
          <cx:pt idx="471">Toys</cx:pt>
          <cx:pt idx="472">Electronics</cx:pt>
          <cx:pt idx="473">Home &amp; Kitchen</cx:pt>
          <cx:pt idx="474">Home &amp; Kitchen</cx:pt>
          <cx:pt idx="475">Toys</cx:pt>
          <cx:pt idx="476">Toys</cx:pt>
          <cx:pt idx="477">Toys</cx:pt>
          <cx:pt idx="478">Toys</cx:pt>
          <cx:pt idx="479">Books</cx:pt>
          <cx:pt idx="480">Home &amp; Kitchen</cx:pt>
          <cx:pt idx="481">Home &amp; Kitchen</cx:pt>
          <cx:pt idx="482">Fashion</cx:pt>
          <cx:pt idx="483">Books</cx:pt>
          <cx:pt idx="484">Toys</cx:pt>
          <cx:pt idx="485">Home &amp; Kitchen</cx:pt>
          <cx:pt idx="486">Books</cx:pt>
          <cx:pt idx="487">Toys</cx:pt>
          <cx:pt idx="488">Home &amp; Kitchen</cx:pt>
          <cx:pt idx="489">Fashion</cx:pt>
          <cx:pt idx="490">Home &amp; Kitchen</cx:pt>
          <cx:pt idx="491">Home &amp; Kitchen</cx:pt>
          <cx:pt idx="492">Home &amp; Kitchen</cx:pt>
          <cx:pt idx="493">Books</cx:pt>
          <cx:pt idx="494">Books</cx:pt>
          <cx:pt idx="495">Fashion</cx:pt>
          <cx:pt idx="496">Fashion</cx:pt>
          <cx:pt idx="497">Home &amp; Kitchen</cx:pt>
          <cx:pt idx="498">Electronics</cx:pt>
          <cx:pt idx="499">Home &amp; Kitchen</cx:pt>
          <cx:pt idx="500">Toys</cx:pt>
          <cx:pt idx="501">Electronics</cx:pt>
          <cx:pt idx="502">Books</cx:pt>
          <cx:pt idx="503">Electronics</cx:pt>
          <cx:pt idx="504">Toys</cx:pt>
          <cx:pt idx="505">Electronics</cx:pt>
          <cx:pt idx="506">Electronics</cx:pt>
          <cx:pt idx="507">Electronics</cx:pt>
          <cx:pt idx="508">Books</cx:pt>
          <cx:pt idx="509">Fashion</cx:pt>
          <cx:pt idx="510">Home &amp; Kitchen</cx:pt>
          <cx:pt idx="511">Home &amp; Kitchen</cx:pt>
          <cx:pt idx="512">Toys</cx:pt>
          <cx:pt idx="513">Fashion</cx:pt>
          <cx:pt idx="514">Fashion</cx:pt>
          <cx:pt idx="515">Books</cx:pt>
          <cx:pt idx="516">Fashion</cx:pt>
          <cx:pt idx="517">Toys</cx:pt>
          <cx:pt idx="518">Books</cx:pt>
          <cx:pt idx="519">Home &amp; Kitchen</cx:pt>
          <cx:pt idx="520">Toys</cx:pt>
          <cx:pt idx="521">Fashion</cx:pt>
          <cx:pt idx="522">Books</cx:pt>
          <cx:pt idx="523">Fashion</cx:pt>
          <cx:pt idx="524">Electronics</cx:pt>
          <cx:pt idx="525">Electronics</cx:pt>
          <cx:pt idx="526">Home &amp; Kitchen</cx:pt>
          <cx:pt idx="527">Books</cx:pt>
          <cx:pt idx="528">Fashion</cx:pt>
          <cx:pt idx="529">Home &amp; Kitchen</cx:pt>
          <cx:pt idx="530">Books</cx:pt>
          <cx:pt idx="531">Electronics</cx:pt>
          <cx:pt idx="532">Fashion</cx:pt>
          <cx:pt idx="533">Home &amp; Kitchen</cx:pt>
          <cx:pt idx="534">Electronics</cx:pt>
          <cx:pt idx="535">Toys</cx:pt>
          <cx:pt idx="536">Books</cx:pt>
          <cx:pt idx="537">Electronics</cx:pt>
          <cx:pt idx="538">Fashion</cx:pt>
          <cx:pt idx="539">Books</cx:pt>
          <cx:pt idx="540">Home &amp; Kitchen</cx:pt>
          <cx:pt idx="541">Toys</cx:pt>
          <cx:pt idx="542">Electronics</cx:pt>
          <cx:pt idx="543">Toys</cx:pt>
          <cx:pt idx="544">Books</cx:pt>
          <cx:pt idx="545">Home &amp; Kitchen</cx:pt>
          <cx:pt idx="546">Electronics</cx:pt>
          <cx:pt idx="547">Home &amp; Kitchen</cx:pt>
          <cx:pt idx="548">Toys</cx:pt>
          <cx:pt idx="549">Home &amp; Kitchen</cx:pt>
          <cx:pt idx="550">Books</cx:pt>
          <cx:pt idx="551">Home &amp; Kitchen</cx:pt>
          <cx:pt idx="552">Electronics</cx:pt>
          <cx:pt idx="553">Home &amp; Kitchen</cx:pt>
          <cx:pt idx="554">Toys</cx:pt>
          <cx:pt idx="555">Home &amp; Kitchen</cx:pt>
          <cx:pt idx="556">Toys</cx:pt>
          <cx:pt idx="557">Fashion</cx:pt>
          <cx:pt idx="558">Home &amp; Kitchen</cx:pt>
          <cx:pt idx="559">Home &amp; Kitchen</cx:pt>
          <cx:pt idx="560">Toys</cx:pt>
          <cx:pt idx="561">Toys</cx:pt>
          <cx:pt idx="562">Home &amp; Kitchen</cx:pt>
          <cx:pt idx="563">Home &amp; Kitchen</cx:pt>
          <cx:pt idx="564">Home &amp; Kitchen</cx:pt>
          <cx:pt idx="565">Books</cx:pt>
          <cx:pt idx="566">Electronics</cx:pt>
          <cx:pt idx="567">Fashion</cx:pt>
          <cx:pt idx="568">Fashion</cx:pt>
          <cx:pt idx="569">Fashion</cx:pt>
          <cx:pt idx="570">Fashion</cx:pt>
          <cx:pt idx="571">Fashion</cx:pt>
          <cx:pt idx="572">Books</cx:pt>
          <cx:pt idx="573">Home &amp; Kitchen</cx:pt>
          <cx:pt idx="574">Home &amp; Kitchen</cx:pt>
          <cx:pt idx="575">Toys</cx:pt>
          <cx:pt idx="576">Toys</cx:pt>
          <cx:pt idx="577">Home &amp; Kitchen</cx:pt>
          <cx:pt idx="578">Electronics</cx:pt>
          <cx:pt idx="579">Electronics</cx:pt>
          <cx:pt idx="580">Electronics</cx:pt>
          <cx:pt idx="581">Electronics</cx:pt>
          <cx:pt idx="582">Toys</cx:pt>
          <cx:pt idx="583">Electronics</cx:pt>
          <cx:pt idx="584">Fashion</cx:pt>
          <cx:pt idx="585">Electronics</cx:pt>
          <cx:pt idx="586">Books</cx:pt>
          <cx:pt idx="587">Home &amp; Kitchen</cx:pt>
          <cx:pt idx="588">Books</cx:pt>
          <cx:pt idx="589">Toys</cx:pt>
          <cx:pt idx="590">Toys</cx:pt>
          <cx:pt idx="591">Toys</cx:pt>
          <cx:pt idx="592">Fashion</cx:pt>
          <cx:pt idx="593">Home &amp; Kitchen</cx:pt>
          <cx:pt idx="594">Books</cx:pt>
          <cx:pt idx="595">Books</cx:pt>
          <cx:pt idx="596">Home &amp; Kitchen</cx:pt>
          <cx:pt idx="597">Toys</cx:pt>
          <cx:pt idx="598">Fashion</cx:pt>
          <cx:pt idx="599">Electronics</cx:pt>
          <cx:pt idx="600">Books</cx:pt>
          <cx:pt idx="601">Electronics</cx:pt>
          <cx:pt idx="602">Electronics</cx:pt>
          <cx:pt idx="603">Toys</cx:pt>
          <cx:pt idx="604">Electronics</cx:pt>
          <cx:pt idx="605">Electronics</cx:pt>
          <cx:pt idx="606">Books</cx:pt>
          <cx:pt idx="607">Books</cx:pt>
          <cx:pt idx="608">Home &amp; Kitchen</cx:pt>
          <cx:pt idx="609">Books</cx:pt>
          <cx:pt idx="610">Books</cx:pt>
          <cx:pt idx="611">Home &amp; Kitchen</cx:pt>
          <cx:pt idx="612">Toys</cx:pt>
          <cx:pt idx="613">Books</cx:pt>
          <cx:pt idx="614">Home &amp; Kitchen</cx:pt>
          <cx:pt idx="615">Electronics</cx:pt>
          <cx:pt idx="616">Toys</cx:pt>
          <cx:pt idx="617">Home &amp; Kitchen</cx:pt>
          <cx:pt idx="618">Toys</cx:pt>
          <cx:pt idx="619">Fashion</cx:pt>
          <cx:pt idx="620">Home &amp; Kitchen</cx:pt>
          <cx:pt idx="621">Electronics</cx:pt>
          <cx:pt idx="622">Fashion</cx:pt>
          <cx:pt idx="623">Toys</cx:pt>
          <cx:pt idx="624">Toys</cx:pt>
          <cx:pt idx="625">Home &amp; Kitchen</cx:pt>
          <cx:pt idx="626">Electronics</cx:pt>
          <cx:pt idx="627">Toys</cx:pt>
          <cx:pt idx="628">Books</cx:pt>
          <cx:pt idx="629">Books</cx:pt>
          <cx:pt idx="630">Toys</cx:pt>
          <cx:pt idx="631">Toys</cx:pt>
          <cx:pt idx="632">Home &amp; Kitchen</cx:pt>
          <cx:pt idx="633">Electronics</cx:pt>
          <cx:pt idx="634">Home &amp; Kitchen</cx:pt>
          <cx:pt idx="635">Fashion</cx:pt>
          <cx:pt idx="636">Home &amp; Kitchen</cx:pt>
          <cx:pt idx="637">Fashion</cx:pt>
          <cx:pt idx="638">Home &amp; Kitchen</cx:pt>
          <cx:pt idx="639">Toys</cx:pt>
          <cx:pt idx="640">Fashion</cx:pt>
          <cx:pt idx="641">Toys</cx:pt>
          <cx:pt idx="642">Fashion</cx:pt>
          <cx:pt idx="643">Fashion</cx:pt>
          <cx:pt idx="644">Fashion</cx:pt>
          <cx:pt idx="645">Toys</cx:pt>
          <cx:pt idx="646">Electronics</cx:pt>
          <cx:pt idx="647">Electronics</cx:pt>
          <cx:pt idx="648">Home &amp; Kitchen</cx:pt>
          <cx:pt idx="649">Electronics</cx:pt>
          <cx:pt idx="650">Electronics</cx:pt>
          <cx:pt idx="651">Toys</cx:pt>
          <cx:pt idx="652">Books</cx:pt>
          <cx:pt idx="653">Books</cx:pt>
          <cx:pt idx="654">Fashion</cx:pt>
          <cx:pt idx="655">Electronics</cx:pt>
          <cx:pt idx="656">Fashion</cx:pt>
          <cx:pt idx="657">Home &amp; Kitchen</cx:pt>
          <cx:pt idx="658">Books</cx:pt>
          <cx:pt idx="659">Books</cx:pt>
          <cx:pt idx="660">Home &amp; Kitchen</cx:pt>
          <cx:pt idx="661">Home &amp; Kitchen</cx:pt>
          <cx:pt idx="662">Books</cx:pt>
          <cx:pt idx="663">Home &amp; Kitchen</cx:pt>
          <cx:pt idx="664">Toys</cx:pt>
          <cx:pt idx="665">Books</cx:pt>
          <cx:pt idx="666">Electronics</cx:pt>
          <cx:pt idx="667">Fashion</cx:pt>
          <cx:pt idx="668">Fashion</cx:pt>
          <cx:pt idx="669">Fashion</cx:pt>
          <cx:pt idx="670">Toys</cx:pt>
          <cx:pt idx="671">Fashion</cx:pt>
          <cx:pt idx="672">Books</cx:pt>
          <cx:pt idx="673">Electronics</cx:pt>
          <cx:pt idx="674">Books</cx:pt>
          <cx:pt idx="675">Home &amp; Kitchen</cx:pt>
          <cx:pt idx="676">Books</cx:pt>
          <cx:pt idx="677">Toys</cx:pt>
          <cx:pt idx="678">Electronics</cx:pt>
          <cx:pt idx="679">Toys</cx:pt>
          <cx:pt idx="680">Fashion</cx:pt>
          <cx:pt idx="681">Home &amp; Kitchen</cx:pt>
          <cx:pt idx="682">Electronics</cx:pt>
          <cx:pt idx="683">Books</cx:pt>
          <cx:pt idx="684">Electronics</cx:pt>
          <cx:pt idx="685">Fashion</cx:pt>
          <cx:pt idx="686">Home &amp; Kitchen</cx:pt>
          <cx:pt idx="687">Books</cx:pt>
          <cx:pt idx="688">Toys</cx:pt>
          <cx:pt idx="689">Toys</cx:pt>
          <cx:pt idx="690">Toys</cx:pt>
          <cx:pt idx="691">Toys</cx:pt>
          <cx:pt idx="692">Toys</cx:pt>
          <cx:pt idx="693">Books</cx:pt>
          <cx:pt idx="694">Toys</cx:pt>
          <cx:pt idx="695">Home &amp; Kitchen</cx:pt>
          <cx:pt idx="696">Fashion</cx:pt>
          <cx:pt idx="697">Electronics</cx:pt>
          <cx:pt idx="698">Electronics</cx:pt>
          <cx:pt idx="699">Books</cx:pt>
          <cx:pt idx="700">Electronics</cx:pt>
          <cx:pt idx="701">Toys</cx:pt>
          <cx:pt idx="702">Electronics</cx:pt>
          <cx:pt idx="703">Home &amp; Kitchen</cx:pt>
          <cx:pt idx="704">Fashion</cx:pt>
          <cx:pt idx="705">Toys</cx:pt>
          <cx:pt idx="706">Books</cx:pt>
          <cx:pt idx="707">Toys</cx:pt>
          <cx:pt idx="708">Electronics</cx:pt>
          <cx:pt idx="709">Fashion</cx:pt>
          <cx:pt idx="710">Books</cx:pt>
          <cx:pt idx="711">Fashion</cx:pt>
          <cx:pt idx="712">Books</cx:pt>
          <cx:pt idx="713">Books</cx:pt>
          <cx:pt idx="714">Books</cx:pt>
          <cx:pt idx="715">Electronics</cx:pt>
          <cx:pt idx="716">Electronics</cx:pt>
          <cx:pt idx="717">Fashion</cx:pt>
          <cx:pt idx="718">Electronics</cx:pt>
          <cx:pt idx="719">Books</cx:pt>
          <cx:pt idx="720">Electronics</cx:pt>
          <cx:pt idx="721">Home &amp; Kitchen</cx:pt>
          <cx:pt idx="722">Electronics</cx:pt>
          <cx:pt idx="723">Electronics</cx:pt>
          <cx:pt idx="724">Electronics</cx:pt>
          <cx:pt idx="725">Toys</cx:pt>
          <cx:pt idx="726">Home &amp; Kitchen</cx:pt>
          <cx:pt idx="727">Home &amp; Kitchen</cx:pt>
          <cx:pt idx="728">Fashion</cx:pt>
          <cx:pt idx="729">Home &amp; Kitchen</cx:pt>
          <cx:pt idx="730">Home &amp; Kitchen</cx:pt>
          <cx:pt idx="731">Fashion</cx:pt>
          <cx:pt idx="732">Fashion</cx:pt>
          <cx:pt idx="733">Fashion</cx:pt>
          <cx:pt idx="734">Toys</cx:pt>
          <cx:pt idx="735">Fashion</cx:pt>
          <cx:pt idx="736">Books</cx:pt>
          <cx:pt idx="737">Electronics</cx:pt>
          <cx:pt idx="738">Books</cx:pt>
          <cx:pt idx="739">Electronics</cx:pt>
          <cx:pt idx="740">Toys</cx:pt>
          <cx:pt idx="741">Electronics</cx:pt>
          <cx:pt idx="742">Books</cx:pt>
          <cx:pt idx="743">Electronics</cx:pt>
          <cx:pt idx="744">Toys</cx:pt>
          <cx:pt idx="745">Toys</cx:pt>
          <cx:pt idx="746">Toys</cx:pt>
          <cx:pt idx="747">Toys</cx:pt>
          <cx:pt idx="748">Home &amp; Kitchen</cx:pt>
          <cx:pt idx="749">Toys</cx:pt>
          <cx:pt idx="750">Home &amp; Kitchen</cx:pt>
          <cx:pt idx="751">Electronics</cx:pt>
          <cx:pt idx="752">Fashion</cx:pt>
          <cx:pt idx="753">Fashion</cx:pt>
          <cx:pt idx="754">Fashion</cx:pt>
          <cx:pt idx="755">Fashion</cx:pt>
          <cx:pt idx="756">Fashion</cx:pt>
          <cx:pt idx="757">Toys</cx:pt>
          <cx:pt idx="758">Toys</cx:pt>
          <cx:pt idx="759">Fashion</cx:pt>
          <cx:pt idx="760">Books</cx:pt>
          <cx:pt idx="761">Toys</cx:pt>
          <cx:pt idx="762">Fashion</cx:pt>
          <cx:pt idx="763">Books</cx:pt>
          <cx:pt idx="764">Fashion</cx:pt>
          <cx:pt idx="765">Home &amp; Kitchen</cx:pt>
          <cx:pt idx="766">Books</cx:pt>
          <cx:pt idx="767">Electronics</cx:pt>
          <cx:pt idx="768">Home &amp; Kitchen</cx:pt>
          <cx:pt idx="769">Books</cx:pt>
          <cx:pt idx="770">Home &amp; Kitchen</cx:pt>
          <cx:pt idx="771">Fashion</cx:pt>
          <cx:pt idx="772">Electronics</cx:pt>
          <cx:pt idx="773">Home &amp; Kitchen</cx:pt>
          <cx:pt idx="774">Electronics</cx:pt>
          <cx:pt idx="775">Electronics</cx:pt>
          <cx:pt idx="776">Books</cx:pt>
          <cx:pt idx="777">Home &amp; Kitchen</cx:pt>
          <cx:pt idx="778">Books</cx:pt>
          <cx:pt idx="779">Home &amp; Kitchen</cx:pt>
          <cx:pt idx="780">Books</cx:pt>
          <cx:pt idx="781">Home &amp; Kitchen</cx:pt>
          <cx:pt idx="782">Books</cx:pt>
          <cx:pt idx="783">Fashion</cx:pt>
          <cx:pt idx="784">Books</cx:pt>
          <cx:pt idx="785">Fashion</cx:pt>
          <cx:pt idx="786">Books</cx:pt>
          <cx:pt idx="787">Home &amp; Kitchen</cx:pt>
          <cx:pt idx="788">Electronics</cx:pt>
          <cx:pt idx="789">Toys</cx:pt>
          <cx:pt idx="790">Toys</cx:pt>
          <cx:pt idx="791">Electronics</cx:pt>
          <cx:pt idx="792">Electronics</cx:pt>
          <cx:pt idx="793">Home &amp; Kitchen</cx:pt>
          <cx:pt idx="794">Toys</cx:pt>
          <cx:pt idx="795">Electronics</cx:pt>
          <cx:pt idx="796">Books</cx:pt>
          <cx:pt idx="797">Home &amp; Kitchen</cx:pt>
          <cx:pt idx="798">Electronics</cx:pt>
          <cx:pt idx="799">Books</cx:pt>
          <cx:pt idx="800">Toys</cx:pt>
          <cx:pt idx="801">Toys</cx:pt>
          <cx:pt idx="802">Home &amp; Kitchen</cx:pt>
          <cx:pt idx="803">Electronics</cx:pt>
          <cx:pt idx="804">Books</cx:pt>
          <cx:pt idx="805">Home &amp; Kitchen</cx:pt>
          <cx:pt idx="806">Fashion</cx:pt>
          <cx:pt idx="807">Electronics</cx:pt>
          <cx:pt idx="808">Toys</cx:pt>
          <cx:pt idx="809">Electronics</cx:pt>
          <cx:pt idx="810">Toys</cx:pt>
          <cx:pt idx="811">Home &amp; Kitchen</cx:pt>
          <cx:pt idx="812">Fashion</cx:pt>
          <cx:pt idx="813">Home &amp; Kitchen</cx:pt>
          <cx:pt idx="814">Books</cx:pt>
          <cx:pt idx="815">Fashion</cx:pt>
          <cx:pt idx="816">Home &amp; Kitchen</cx:pt>
          <cx:pt idx="817">Toys</cx:pt>
          <cx:pt idx="818">Toys</cx:pt>
          <cx:pt idx="819">Electronics</cx:pt>
          <cx:pt idx="820">Fashion</cx:pt>
          <cx:pt idx="821">Fashion</cx:pt>
          <cx:pt idx="822">Toys</cx:pt>
          <cx:pt idx="823">Toys</cx:pt>
          <cx:pt idx="824">Fashion</cx:pt>
          <cx:pt idx="825">Books</cx:pt>
          <cx:pt idx="826">Fashion</cx:pt>
          <cx:pt idx="827">Electronics</cx:pt>
          <cx:pt idx="828">Fashion</cx:pt>
          <cx:pt idx="829">Home &amp; Kitchen</cx:pt>
          <cx:pt idx="830">Home &amp; Kitchen</cx:pt>
          <cx:pt idx="831">Electronics</cx:pt>
          <cx:pt idx="832">Home &amp; Kitchen</cx:pt>
          <cx:pt idx="833">Home &amp; Kitchen</cx:pt>
          <cx:pt idx="834">Fashion</cx:pt>
          <cx:pt idx="835">Books</cx:pt>
          <cx:pt idx="836">Books</cx:pt>
          <cx:pt idx="837">Electronics</cx:pt>
          <cx:pt idx="838">Toys</cx:pt>
          <cx:pt idx="839">Electronics</cx:pt>
          <cx:pt idx="840">Books</cx:pt>
          <cx:pt idx="841">Books</cx:pt>
          <cx:pt idx="842">Electronics</cx:pt>
          <cx:pt idx="843">Electronics</cx:pt>
          <cx:pt idx="844">Toys</cx:pt>
          <cx:pt idx="845">Fashion</cx:pt>
          <cx:pt idx="846">Books</cx:pt>
          <cx:pt idx="847">Electronics</cx:pt>
          <cx:pt idx="848">Fashion</cx:pt>
          <cx:pt idx="849">Fashion</cx:pt>
          <cx:pt idx="850">Home &amp; Kitchen</cx:pt>
          <cx:pt idx="851">Toys</cx:pt>
          <cx:pt idx="852">Electronics</cx:pt>
          <cx:pt idx="853">Electronics</cx:pt>
          <cx:pt idx="854">Electronics</cx:pt>
          <cx:pt idx="855">Books</cx:pt>
          <cx:pt idx="856">Toys</cx:pt>
          <cx:pt idx="857">Home &amp; Kitchen</cx:pt>
          <cx:pt idx="858">Home &amp; Kitchen</cx:pt>
          <cx:pt idx="859">Toys</cx:pt>
          <cx:pt idx="860">Books</cx:pt>
          <cx:pt idx="861">Electronics</cx:pt>
          <cx:pt idx="862">Toys</cx:pt>
          <cx:pt idx="863">Home &amp; Kitchen</cx:pt>
          <cx:pt idx="864">Electronics</cx:pt>
          <cx:pt idx="865">Toys</cx:pt>
          <cx:pt idx="866">Toys</cx:pt>
          <cx:pt idx="867">Toys</cx:pt>
          <cx:pt idx="868">Home &amp; Kitchen</cx:pt>
          <cx:pt idx="869">Books</cx:pt>
          <cx:pt idx="870">Electronics</cx:pt>
          <cx:pt idx="871">Fashion</cx:pt>
          <cx:pt idx="872">Books</cx:pt>
          <cx:pt idx="873">Fashion</cx:pt>
          <cx:pt idx="874">Books</cx:pt>
          <cx:pt idx="875">Books</cx:pt>
          <cx:pt idx="876">Toys</cx:pt>
          <cx:pt idx="877">Toys</cx:pt>
          <cx:pt idx="878">Fashion</cx:pt>
          <cx:pt idx="879">Toys</cx:pt>
          <cx:pt idx="880">Home &amp; Kitchen</cx:pt>
          <cx:pt idx="881">Fashion</cx:pt>
          <cx:pt idx="882">Electronics</cx:pt>
          <cx:pt idx="883">Home &amp; Kitchen</cx:pt>
          <cx:pt idx="884">Books</cx:pt>
          <cx:pt idx="885">Books</cx:pt>
          <cx:pt idx="886">Home &amp; Kitchen</cx:pt>
          <cx:pt idx="887">Fashion</cx:pt>
          <cx:pt idx="888">Home &amp; Kitchen</cx:pt>
          <cx:pt idx="889">Electronics</cx:pt>
          <cx:pt idx="890">Electronics</cx:pt>
          <cx:pt idx="891">Electronics</cx:pt>
          <cx:pt idx="892">Toys</cx:pt>
          <cx:pt idx="893">Toys</cx:pt>
          <cx:pt idx="894">Electronics</cx:pt>
          <cx:pt idx="895">Books</cx:pt>
          <cx:pt idx="896">Books</cx:pt>
          <cx:pt idx="897">Home &amp; Kitchen</cx:pt>
          <cx:pt idx="898">Fashion</cx:pt>
          <cx:pt idx="899">Toys</cx:pt>
          <cx:pt idx="900">Home &amp; Kitchen</cx:pt>
          <cx:pt idx="901">Fashion</cx:pt>
          <cx:pt idx="902">Books</cx:pt>
          <cx:pt idx="903">Fashion</cx:pt>
          <cx:pt idx="904">Toys</cx:pt>
          <cx:pt idx="905">Home &amp; Kitchen</cx:pt>
          <cx:pt idx="906">Toys</cx:pt>
          <cx:pt idx="907">Electronics</cx:pt>
          <cx:pt idx="908">Electronics</cx:pt>
          <cx:pt idx="909">Toys</cx:pt>
          <cx:pt idx="910">Electronics</cx:pt>
          <cx:pt idx="911">Books</cx:pt>
          <cx:pt idx="912">Electronics</cx:pt>
          <cx:pt idx="913">Books</cx:pt>
          <cx:pt idx="914">Home &amp; Kitchen</cx:pt>
          <cx:pt idx="915">Electronics</cx:pt>
          <cx:pt idx="916">Books</cx:pt>
          <cx:pt idx="917">Toys</cx:pt>
          <cx:pt idx="918">Toys</cx:pt>
          <cx:pt idx="919">Toys</cx:pt>
          <cx:pt idx="920">Fashion</cx:pt>
          <cx:pt idx="921">Home &amp; Kitchen</cx:pt>
          <cx:pt idx="922">Toys</cx:pt>
          <cx:pt idx="923">Books</cx:pt>
          <cx:pt idx="924">Toys</cx:pt>
          <cx:pt idx="925">Toys</cx:pt>
          <cx:pt idx="926">Fashion</cx:pt>
          <cx:pt idx="927">Home &amp; Kitchen</cx:pt>
          <cx:pt idx="928">Books</cx:pt>
          <cx:pt idx="929">Fashion</cx:pt>
          <cx:pt idx="930">Books</cx:pt>
          <cx:pt idx="931">Home &amp; Kitchen</cx:pt>
          <cx:pt idx="932">Books</cx:pt>
          <cx:pt idx="933">Toys</cx:pt>
          <cx:pt idx="934">Fashion</cx:pt>
          <cx:pt idx="935">Electronics</cx:pt>
          <cx:pt idx="936">Books</cx:pt>
          <cx:pt idx="937">Fashion</cx:pt>
          <cx:pt idx="938">Fashion</cx:pt>
          <cx:pt idx="939">Fashion</cx:pt>
          <cx:pt idx="940">Home &amp; Kitchen</cx:pt>
          <cx:pt idx="941">Home &amp; Kitchen</cx:pt>
          <cx:pt idx="942">Electronics</cx:pt>
          <cx:pt idx="943">Home &amp; Kitchen</cx:pt>
          <cx:pt idx="944">Electronics</cx:pt>
          <cx:pt idx="945">Fashion</cx:pt>
          <cx:pt idx="946">Home &amp; Kitchen</cx:pt>
          <cx:pt idx="947">Fashion</cx:pt>
          <cx:pt idx="948">Fashion</cx:pt>
          <cx:pt idx="949">Electronics</cx:pt>
          <cx:pt idx="950">Fashion</cx:pt>
          <cx:pt idx="951">Books</cx:pt>
          <cx:pt idx="952">Toys</cx:pt>
          <cx:pt idx="953">Fashion</cx:pt>
          <cx:pt idx="954">Electronics</cx:pt>
          <cx:pt idx="955">Fashion</cx:pt>
          <cx:pt idx="956">Toys</cx:pt>
          <cx:pt idx="957">Electronics</cx:pt>
          <cx:pt idx="958">Fashion</cx:pt>
          <cx:pt idx="959">Books</cx:pt>
          <cx:pt idx="960">Books</cx:pt>
          <cx:pt idx="961">Toys</cx:pt>
          <cx:pt idx="962">Fashion</cx:pt>
          <cx:pt idx="963">Books</cx:pt>
          <cx:pt idx="964">Books</cx:pt>
          <cx:pt idx="965">Books</cx:pt>
          <cx:pt idx="966">Toys</cx:pt>
          <cx:pt idx="967">Books</cx:pt>
          <cx:pt idx="968">Toys</cx:pt>
          <cx:pt idx="969">Books</cx:pt>
          <cx:pt idx="970">Home &amp; Kitchen</cx:pt>
          <cx:pt idx="971">Toys</cx:pt>
          <cx:pt idx="972">Electronics</cx:pt>
          <cx:pt idx="973">Home &amp; Kitchen</cx:pt>
          <cx:pt idx="974">Fashion</cx:pt>
          <cx:pt idx="975">Books</cx:pt>
          <cx:pt idx="976">Electronics</cx:pt>
          <cx:pt idx="977">Fashion</cx:pt>
          <cx:pt idx="978">Fashion</cx:pt>
          <cx:pt idx="979">Electronics</cx:pt>
          <cx:pt idx="980">Fashion</cx:pt>
          <cx:pt idx="981">Toys</cx:pt>
          <cx:pt idx="982">Books</cx:pt>
          <cx:pt idx="983">Toys</cx:pt>
          <cx:pt idx="984">Books</cx:pt>
          <cx:pt idx="985">Toys</cx:pt>
          <cx:pt idx="986">Books</cx:pt>
          <cx:pt idx="987">Electronics</cx:pt>
          <cx:pt idx="988">Toys</cx:pt>
          <cx:pt idx="989">Home &amp; Kitchen</cx:pt>
          <cx:pt idx="990">Electronics</cx:pt>
          <cx:pt idx="991">Electronics</cx:pt>
          <cx:pt idx="992">Home &amp; Kitchen</cx:pt>
          <cx:pt idx="993">Home &amp; Kitchen</cx:pt>
          <cx:pt idx="994">Electronics</cx:pt>
          <cx:pt idx="995">Electronics</cx:pt>
          <cx:pt idx="996">Toys</cx:pt>
          <cx:pt idx="997">Toys</cx:pt>
          <cx:pt idx="998">Home &amp; Kitchen</cx:pt>
          <cx:pt idx="999">Fashion</cx:pt>
          <cx:pt idx="1000">Electronics</cx:pt>
          <cx:pt idx="1001">Toys</cx:pt>
          <cx:pt idx="1002">Toys</cx:pt>
          <cx:pt idx="1003">Home &amp; Kitchen</cx:pt>
          <cx:pt idx="1004">Home &amp; Kitchen</cx:pt>
          <cx:pt idx="1005">Books</cx:pt>
          <cx:pt idx="1006">Books</cx:pt>
          <cx:pt idx="1007">Home &amp; Kitchen</cx:pt>
          <cx:pt idx="1008">Books</cx:pt>
          <cx:pt idx="1009">Books</cx:pt>
          <cx:pt idx="1010">Electronics</cx:pt>
          <cx:pt idx="1011">Fashion</cx:pt>
          <cx:pt idx="1012">Fashion</cx:pt>
          <cx:pt idx="1013">Toys</cx:pt>
          <cx:pt idx="1014">Electronics</cx:pt>
          <cx:pt idx="1015">Toys</cx:pt>
          <cx:pt idx="1016">Toys</cx:pt>
          <cx:pt idx="1017">Books</cx:pt>
          <cx:pt idx="1018">Electronics</cx:pt>
          <cx:pt idx="1019">Fashion</cx:pt>
          <cx:pt idx="1020">Home &amp; Kitchen</cx:pt>
          <cx:pt idx="1021">Books</cx:pt>
          <cx:pt idx="1022">Home &amp; Kitchen</cx:pt>
          <cx:pt idx="1023">Fashion</cx:pt>
          <cx:pt idx="1024">Fashion</cx:pt>
          <cx:pt idx="1025">Fashion</cx:pt>
          <cx:pt idx="1026">Electronics</cx:pt>
          <cx:pt idx="1027">Toys</cx:pt>
          <cx:pt idx="1028">Books</cx:pt>
          <cx:pt idx="1029">Electronics</cx:pt>
          <cx:pt idx="1030">Books</cx:pt>
          <cx:pt idx="1031">Toys</cx:pt>
          <cx:pt idx="1032">Electronics</cx:pt>
          <cx:pt idx="1033">Home &amp; Kitchen</cx:pt>
          <cx:pt idx="1034">Books</cx:pt>
          <cx:pt idx="1035">Books</cx:pt>
          <cx:pt idx="1036">Fashion</cx:pt>
          <cx:pt idx="1037">Toys</cx:pt>
          <cx:pt idx="1038">Books</cx:pt>
          <cx:pt idx="1039">Electronics</cx:pt>
          <cx:pt idx="1040">Toys</cx:pt>
          <cx:pt idx="1041">Toys</cx:pt>
          <cx:pt idx="1042">Electronics</cx:pt>
          <cx:pt idx="1043">Electronics</cx:pt>
          <cx:pt idx="1044">Fashion</cx:pt>
          <cx:pt idx="1045">Home &amp; Kitchen</cx:pt>
          <cx:pt idx="1046">Toys</cx:pt>
          <cx:pt idx="1047">Fashion</cx:pt>
          <cx:pt idx="1048">Fashion</cx:pt>
          <cx:pt idx="1049">Fashion</cx:pt>
          <cx:pt idx="1050">Home &amp; Kitchen</cx:pt>
          <cx:pt idx="1051">Toys</cx:pt>
          <cx:pt idx="1052">Home &amp; Kitchen</cx:pt>
          <cx:pt idx="1053">Electronics</cx:pt>
          <cx:pt idx="1054">Electronics</cx:pt>
          <cx:pt idx="1055">Books</cx:pt>
          <cx:pt idx="1056">Toys</cx:pt>
          <cx:pt idx="1057">Toys</cx:pt>
          <cx:pt idx="1058">Fashion</cx:pt>
          <cx:pt idx="1059">Home &amp; Kitchen</cx:pt>
          <cx:pt idx="1060">Home &amp; Kitchen</cx:pt>
          <cx:pt idx="1061">Fashion</cx:pt>
          <cx:pt idx="1062">Electronics</cx:pt>
          <cx:pt idx="1063">Toys</cx:pt>
          <cx:pt idx="1064">Electronics</cx:pt>
          <cx:pt idx="1065">Home &amp; Kitchen</cx:pt>
          <cx:pt idx="1066">Books</cx:pt>
          <cx:pt idx="1067">Home &amp; Kitchen</cx:pt>
          <cx:pt idx="1068">Toys</cx:pt>
          <cx:pt idx="1069">Electronics</cx:pt>
          <cx:pt idx="1070">Home &amp; Kitchen</cx:pt>
          <cx:pt idx="1071">Toys</cx:pt>
          <cx:pt idx="1072">Toys</cx:pt>
          <cx:pt idx="1073">Fashion</cx:pt>
          <cx:pt idx="1074">Fashion</cx:pt>
          <cx:pt idx="1075">Home &amp; Kitchen</cx:pt>
          <cx:pt idx="1076">Home &amp; Kitchen</cx:pt>
          <cx:pt idx="1077">Home &amp; Kitchen</cx:pt>
          <cx:pt idx="1078">Toys</cx:pt>
          <cx:pt idx="1079">Books</cx:pt>
          <cx:pt idx="1080">Books</cx:pt>
          <cx:pt idx="1081">Fashion</cx:pt>
          <cx:pt idx="1082">Toys</cx:pt>
          <cx:pt idx="1083">Home &amp; Kitchen</cx:pt>
          <cx:pt idx="1084">Electronics</cx:pt>
          <cx:pt idx="1085">Books</cx:pt>
          <cx:pt idx="1086">Fashion</cx:pt>
          <cx:pt idx="1087">Books</cx:pt>
          <cx:pt idx="1088">Fashion</cx:pt>
          <cx:pt idx="1089">Toys</cx:pt>
          <cx:pt idx="1090">Toys</cx:pt>
          <cx:pt idx="1091">Fashion</cx:pt>
          <cx:pt idx="1092">Toys</cx:pt>
          <cx:pt idx="1093">Home &amp; Kitchen</cx:pt>
          <cx:pt idx="1094">Electronics</cx:pt>
          <cx:pt idx="1095">Electronics</cx:pt>
          <cx:pt idx="1096">Electronics</cx:pt>
          <cx:pt idx="1097">Toys</cx:pt>
          <cx:pt idx="1098">Electronics</cx:pt>
          <cx:pt idx="1099">Fashion</cx:pt>
          <cx:pt idx="1100">Home &amp; Kitchen</cx:pt>
          <cx:pt idx="1101">Fashion</cx:pt>
          <cx:pt idx="1102">Toys</cx:pt>
          <cx:pt idx="1103">Fashion</cx:pt>
          <cx:pt idx="1104">Electronics</cx:pt>
          <cx:pt idx="1105">Electronics</cx:pt>
          <cx:pt idx="1106">Home &amp; Kitchen</cx:pt>
          <cx:pt idx="1107">Toys</cx:pt>
          <cx:pt idx="1108">Books</cx:pt>
          <cx:pt idx="1109">Fashion</cx:pt>
          <cx:pt idx="1110">Books</cx:pt>
          <cx:pt idx="1111">Books</cx:pt>
          <cx:pt idx="1112">Toys</cx:pt>
          <cx:pt idx="1113">Electronics</cx:pt>
          <cx:pt idx="1114">Toys</cx:pt>
          <cx:pt idx="1115">Books</cx:pt>
          <cx:pt idx="1116">Electronics</cx:pt>
          <cx:pt idx="1117">Books</cx:pt>
          <cx:pt idx="1118">Fashion</cx:pt>
          <cx:pt idx="1119">Toys</cx:pt>
          <cx:pt idx="1120">Books</cx:pt>
          <cx:pt idx="1121">Home &amp; Kitchen</cx:pt>
          <cx:pt idx="1122">Toys</cx:pt>
          <cx:pt idx="1123">Toys</cx:pt>
          <cx:pt idx="1124">Electronics</cx:pt>
          <cx:pt idx="1125">Fashion</cx:pt>
          <cx:pt idx="1126">Home &amp; Kitchen</cx:pt>
          <cx:pt idx="1127">Electronics</cx:pt>
          <cx:pt idx="1128">Toys</cx:pt>
          <cx:pt idx="1129">Toys</cx:pt>
          <cx:pt idx="1130">Electronics</cx:pt>
          <cx:pt idx="1131">Toys</cx:pt>
          <cx:pt idx="1132">Electronics</cx:pt>
          <cx:pt idx="1133">Fashion</cx:pt>
          <cx:pt idx="1134">Toys</cx:pt>
          <cx:pt idx="1135">Books</cx:pt>
          <cx:pt idx="1136">Fashion</cx:pt>
          <cx:pt idx="1137">Fashion</cx:pt>
          <cx:pt idx="1138">Fashion</cx:pt>
          <cx:pt idx="1139">Fashion</cx:pt>
          <cx:pt idx="1140">Electronics</cx:pt>
          <cx:pt idx="1141">Home &amp; Kitchen</cx:pt>
          <cx:pt idx="1142">Fashion</cx:pt>
          <cx:pt idx="1143">Books</cx:pt>
          <cx:pt idx="1144">Home &amp; Kitchen</cx:pt>
          <cx:pt idx="1145">Fashion</cx:pt>
          <cx:pt idx="1146">Electronics</cx:pt>
          <cx:pt idx="1147">Toys</cx:pt>
          <cx:pt idx="1148">Books</cx:pt>
          <cx:pt idx="1149">Home &amp; Kitchen</cx:pt>
          <cx:pt idx="1150">Fashion</cx:pt>
          <cx:pt idx="1151">Fashion</cx:pt>
          <cx:pt idx="1152">Electronics</cx:pt>
          <cx:pt idx="1153">Home &amp; Kitchen</cx:pt>
          <cx:pt idx="1154">Fashion</cx:pt>
          <cx:pt idx="1155">Fashion</cx:pt>
          <cx:pt idx="1156">Books</cx:pt>
          <cx:pt idx="1157">Fashion</cx:pt>
          <cx:pt idx="1158">Fashion</cx:pt>
          <cx:pt idx="1159">Fashion</cx:pt>
          <cx:pt idx="1160">Books</cx:pt>
          <cx:pt idx="1161">Toys</cx:pt>
          <cx:pt idx="1162">Home &amp; Kitchen</cx:pt>
          <cx:pt idx="1163">Books</cx:pt>
          <cx:pt idx="1164">Fashion</cx:pt>
          <cx:pt idx="1165">Toys</cx:pt>
          <cx:pt idx="1166">Electronics</cx:pt>
          <cx:pt idx="1167">Fashion</cx:pt>
          <cx:pt idx="1168">Electronics</cx:pt>
          <cx:pt idx="1169">Books</cx:pt>
          <cx:pt idx="1170">Electronics</cx:pt>
          <cx:pt idx="1171">Fashion</cx:pt>
          <cx:pt idx="1172">Toys</cx:pt>
          <cx:pt idx="1173">Fashion</cx:pt>
          <cx:pt idx="1174">Fashion</cx:pt>
          <cx:pt idx="1175">Fashion</cx:pt>
          <cx:pt idx="1176">Electronics</cx:pt>
          <cx:pt idx="1177">Books</cx:pt>
          <cx:pt idx="1178">Electronics</cx:pt>
          <cx:pt idx="1179">Home &amp; Kitchen</cx:pt>
          <cx:pt idx="1180">Toys</cx:pt>
          <cx:pt idx="1181">Toys</cx:pt>
          <cx:pt idx="1182">Fashion</cx:pt>
          <cx:pt idx="1183">Home &amp; Kitchen</cx:pt>
          <cx:pt idx="1184">Home &amp; Kitchen</cx:pt>
          <cx:pt idx="1185">Electronics</cx:pt>
          <cx:pt idx="1186">Electronics</cx:pt>
          <cx:pt idx="1187">Fashion</cx:pt>
          <cx:pt idx="1188">Fashion</cx:pt>
          <cx:pt idx="1189">Home &amp; Kitchen</cx:pt>
          <cx:pt idx="1190">Books</cx:pt>
          <cx:pt idx="1191">Home &amp; Kitchen</cx:pt>
          <cx:pt idx="1192">Home &amp; Kitchen</cx:pt>
          <cx:pt idx="1193">Electronics</cx:pt>
          <cx:pt idx="1194">Home &amp; Kitchen</cx:pt>
          <cx:pt idx="1195">Fashion</cx:pt>
          <cx:pt idx="1196">Fashion</cx:pt>
          <cx:pt idx="1197">Toys</cx:pt>
          <cx:pt idx="1198">Fashion</cx:pt>
          <cx:pt idx="1199">Toys</cx:pt>
          <cx:pt idx="1200">Home &amp; Kitchen</cx:pt>
          <cx:pt idx="1201">Books</cx:pt>
          <cx:pt idx="1202">Books</cx:pt>
          <cx:pt idx="1203">Electronics</cx:pt>
          <cx:pt idx="1204">Electronics</cx:pt>
          <cx:pt idx="1205">Home &amp; Kitchen</cx:pt>
          <cx:pt idx="1206">Electronics</cx:pt>
          <cx:pt idx="1207">Electronics</cx:pt>
          <cx:pt idx="1208">Books</cx:pt>
          <cx:pt idx="1209">Home &amp; Kitchen</cx:pt>
          <cx:pt idx="1210">Fashion</cx:pt>
          <cx:pt idx="1211">Fashion</cx:pt>
          <cx:pt idx="1212">Fashion</cx:pt>
          <cx:pt idx="1213">Fashion</cx:pt>
          <cx:pt idx="1214">Books</cx:pt>
          <cx:pt idx="1215">Toys</cx:pt>
          <cx:pt idx="1216">Fashion</cx:pt>
          <cx:pt idx="1217">Home &amp; Kitchen</cx:pt>
          <cx:pt idx="1218">Toys</cx:pt>
          <cx:pt idx="1219">Books</cx:pt>
          <cx:pt idx="1220">Books</cx:pt>
          <cx:pt idx="1221">Books</cx:pt>
          <cx:pt idx="1222">Toys</cx:pt>
          <cx:pt idx="1223">Home &amp; Kitchen</cx:pt>
          <cx:pt idx="1224">Home &amp; Kitchen</cx:pt>
          <cx:pt idx="1225">Books</cx:pt>
          <cx:pt idx="1226">Fashion</cx:pt>
          <cx:pt idx="1227">Home &amp; Kitchen</cx:pt>
          <cx:pt idx="1228">Home &amp; Kitchen</cx:pt>
          <cx:pt idx="1229">Home &amp; Kitchen</cx:pt>
          <cx:pt idx="1230">Books</cx:pt>
          <cx:pt idx="1231">Books</cx:pt>
          <cx:pt idx="1232">Home &amp; Kitchen</cx:pt>
          <cx:pt idx="1233">Home &amp; Kitchen</cx:pt>
          <cx:pt idx="1234">Fashion</cx:pt>
          <cx:pt idx="1235">Books</cx:pt>
          <cx:pt idx="1236">Fashion</cx:pt>
          <cx:pt idx="1237">Electronics</cx:pt>
          <cx:pt idx="1238">Toys</cx:pt>
          <cx:pt idx="1239">Home &amp; Kitchen</cx:pt>
          <cx:pt idx="1240">Electronics</cx:pt>
          <cx:pt idx="1241">Books</cx:pt>
          <cx:pt idx="1242">Electronics</cx:pt>
          <cx:pt idx="1243">Home &amp; Kitchen</cx:pt>
          <cx:pt idx="1244">Toys</cx:pt>
          <cx:pt idx="1245">Toys</cx:pt>
          <cx:pt idx="1246">Home &amp; Kitchen</cx:pt>
          <cx:pt idx="1247">Books</cx:pt>
          <cx:pt idx="1248">Books</cx:pt>
          <cx:pt idx="1249">Home &amp; Kitchen</cx:pt>
          <cx:pt idx="1250">Fashion</cx:pt>
          <cx:pt idx="1251">Home &amp; Kitchen</cx:pt>
          <cx:pt idx="1252">Fashion</cx:pt>
          <cx:pt idx="1253">Toys</cx:pt>
          <cx:pt idx="1254">Electronics</cx:pt>
          <cx:pt idx="1255">Home &amp; Kitchen</cx:pt>
          <cx:pt idx="1256">Toys</cx:pt>
          <cx:pt idx="1257">Electronics</cx:pt>
          <cx:pt idx="1258">Toys</cx:pt>
          <cx:pt idx="1259">Electronics</cx:pt>
          <cx:pt idx="1260">Books</cx:pt>
          <cx:pt idx="1261">Books</cx:pt>
          <cx:pt idx="1262">Fashion</cx:pt>
          <cx:pt idx="1263">Toys</cx:pt>
          <cx:pt idx="1264">Electronics</cx:pt>
          <cx:pt idx="1265">Books</cx:pt>
          <cx:pt idx="1266">Fashion</cx:pt>
          <cx:pt idx="1267">Toys</cx:pt>
          <cx:pt idx="1268">Home &amp; Kitchen</cx:pt>
          <cx:pt idx="1269">Fashion</cx:pt>
          <cx:pt idx="1270">Books</cx:pt>
          <cx:pt idx="1271">Home &amp; Kitchen</cx:pt>
          <cx:pt idx="1272">Fashion</cx:pt>
          <cx:pt idx="1273">Home &amp; Kitchen</cx:pt>
          <cx:pt idx="1274">Electronics</cx:pt>
          <cx:pt idx="1275">Electronics</cx:pt>
          <cx:pt idx="1276">Fashion</cx:pt>
          <cx:pt idx="1277">Fashion</cx:pt>
          <cx:pt idx="1278">Home &amp; Kitchen</cx:pt>
          <cx:pt idx="1279">Electronics</cx:pt>
          <cx:pt idx="1280">Electronics</cx:pt>
          <cx:pt idx="1281">Home &amp; Kitchen</cx:pt>
          <cx:pt idx="1282">Electronics</cx:pt>
          <cx:pt idx="1283">Books</cx:pt>
          <cx:pt idx="1284">Books</cx:pt>
          <cx:pt idx="1285">Electronics</cx:pt>
          <cx:pt idx="1286">Electronics</cx:pt>
          <cx:pt idx="1287">Home &amp; Kitchen</cx:pt>
          <cx:pt idx="1288">Home &amp; Kitchen</cx:pt>
          <cx:pt idx="1289">Toys</cx:pt>
          <cx:pt idx="1290">Toys</cx:pt>
          <cx:pt idx="1291">Toys</cx:pt>
          <cx:pt idx="1292">Books</cx:pt>
          <cx:pt idx="1293">Toys</cx:pt>
          <cx:pt idx="1294">Home &amp; Kitchen</cx:pt>
          <cx:pt idx="1295">Toys</cx:pt>
          <cx:pt idx="1296">Toys</cx:pt>
          <cx:pt idx="1297">Electronics</cx:pt>
          <cx:pt idx="1298">Fashion</cx:pt>
          <cx:pt idx="1299">Toys</cx:pt>
          <cx:pt idx="1300">Fashion</cx:pt>
          <cx:pt idx="1301">Home &amp; Kitchen</cx:pt>
          <cx:pt idx="1302">Electronics</cx:pt>
          <cx:pt idx="1303">Home &amp; Kitchen</cx:pt>
          <cx:pt idx="1304">Books</cx:pt>
          <cx:pt idx="1305">Electronics</cx:pt>
          <cx:pt idx="1306">Books</cx:pt>
          <cx:pt idx="1307">Home &amp; Kitchen</cx:pt>
          <cx:pt idx="1308">Fashion</cx:pt>
          <cx:pt idx="1309">Fashion</cx:pt>
          <cx:pt idx="1310">Home &amp; Kitchen</cx:pt>
          <cx:pt idx="1311">Home &amp; Kitchen</cx:pt>
          <cx:pt idx="1312">Books</cx:pt>
          <cx:pt idx="1313">Toys</cx:pt>
          <cx:pt idx="1314">Fashion</cx:pt>
          <cx:pt idx="1315">Home &amp; Kitchen</cx:pt>
          <cx:pt idx="1316">Toys</cx:pt>
          <cx:pt idx="1317">Toys</cx:pt>
          <cx:pt idx="1318">Toys</cx:pt>
          <cx:pt idx="1319">Home &amp; Kitchen</cx:pt>
          <cx:pt idx="1320">Home &amp; Kitchen</cx:pt>
          <cx:pt idx="1321">Toys</cx:pt>
          <cx:pt idx="1322">Toys</cx:pt>
          <cx:pt idx="1323">Home &amp; Kitchen</cx:pt>
          <cx:pt idx="1324">Fashion</cx:pt>
          <cx:pt idx="1325">Books</cx:pt>
          <cx:pt idx="1326">Toys</cx:pt>
          <cx:pt idx="1327">Fashion</cx:pt>
          <cx:pt idx="1328">Books</cx:pt>
          <cx:pt idx="1329">Electronics</cx:pt>
          <cx:pt idx="1330">Books</cx:pt>
          <cx:pt idx="1331">Electronics</cx:pt>
          <cx:pt idx="1332">Toys</cx:pt>
          <cx:pt idx="1333">Toys</cx:pt>
          <cx:pt idx="1334">Electronics</cx:pt>
          <cx:pt idx="1335">Fashion</cx:pt>
          <cx:pt idx="1336">Home &amp; Kitchen</cx:pt>
          <cx:pt idx="1337">Toys</cx:pt>
          <cx:pt idx="1338">Electronics</cx:pt>
          <cx:pt idx="1339">Fashion</cx:pt>
          <cx:pt idx="1340">Home &amp; Kitchen</cx:pt>
          <cx:pt idx="1341">Toys</cx:pt>
          <cx:pt idx="1342">Toys</cx:pt>
          <cx:pt idx="1343">Books</cx:pt>
          <cx:pt idx="1344">Toys</cx:pt>
          <cx:pt idx="1345">Books</cx:pt>
          <cx:pt idx="1346">Toys</cx:pt>
          <cx:pt idx="1347">Toys</cx:pt>
          <cx:pt idx="1348">Books</cx:pt>
          <cx:pt idx="1349">Books</cx:pt>
          <cx:pt idx="1350">Books</cx:pt>
          <cx:pt idx="1351">Books</cx:pt>
          <cx:pt idx="1352">Books</cx:pt>
          <cx:pt idx="1353">Fashion</cx:pt>
          <cx:pt idx="1354">Fashion</cx:pt>
          <cx:pt idx="1355">Toys</cx:pt>
          <cx:pt idx="1356">Books</cx:pt>
          <cx:pt idx="1357">Home &amp; Kitchen</cx:pt>
          <cx:pt idx="1358">Toys</cx:pt>
          <cx:pt idx="1359">Home &amp; Kitchen</cx:pt>
          <cx:pt idx="1360">Books</cx:pt>
          <cx:pt idx="1361">Home &amp; Kitchen</cx:pt>
          <cx:pt idx="1362">Books</cx:pt>
          <cx:pt idx="1363">Books</cx:pt>
          <cx:pt idx="1364">Toys</cx:pt>
          <cx:pt idx="1365">Home &amp; Kitchen</cx:pt>
          <cx:pt idx="1366">Electronics</cx:pt>
          <cx:pt idx="1367">Home &amp; Kitchen</cx:pt>
          <cx:pt idx="1368">Toys</cx:pt>
          <cx:pt idx="1369">Books</cx:pt>
          <cx:pt idx="1370">Books</cx:pt>
          <cx:pt idx="1371">Books</cx:pt>
          <cx:pt idx="1372">Electronics</cx:pt>
          <cx:pt idx="1373">Books</cx:pt>
          <cx:pt idx="1374">Books</cx:pt>
          <cx:pt idx="1375">Toys</cx:pt>
          <cx:pt idx="1376">Electronics</cx:pt>
          <cx:pt idx="1377">Books</cx:pt>
          <cx:pt idx="1378">Electronics</cx:pt>
          <cx:pt idx="1379">Toys</cx:pt>
          <cx:pt idx="1380">Fashion</cx:pt>
          <cx:pt idx="1381">Fashion</cx:pt>
          <cx:pt idx="1382">Fashion</cx:pt>
          <cx:pt idx="1383">Fashion</cx:pt>
          <cx:pt idx="1384">Toys</cx:pt>
          <cx:pt idx="1385">Electronics</cx:pt>
          <cx:pt idx="1386">Books</cx:pt>
          <cx:pt idx="1387">Home &amp; Kitchen</cx:pt>
          <cx:pt idx="1388">Toys</cx:pt>
          <cx:pt idx="1389">Books</cx:pt>
          <cx:pt idx="1390">Toys</cx:pt>
          <cx:pt idx="1391">Toys</cx:pt>
          <cx:pt idx="1392">Fashion</cx:pt>
          <cx:pt idx="1393">Fashion</cx:pt>
          <cx:pt idx="1394">Books</cx:pt>
          <cx:pt idx="1395">Toys</cx:pt>
          <cx:pt idx="1396">Home &amp; Kitchen</cx:pt>
          <cx:pt idx="1397">Electronics</cx:pt>
          <cx:pt idx="1398">Home &amp; Kitchen</cx:pt>
          <cx:pt idx="1399">Home &amp; Kitchen</cx:pt>
          <cx:pt idx="1400">Toys</cx:pt>
          <cx:pt idx="1401">Electronics</cx:pt>
          <cx:pt idx="1402">Fashion</cx:pt>
          <cx:pt idx="1403">Electronics</cx:pt>
          <cx:pt idx="1404">Electronics</cx:pt>
          <cx:pt idx="1405">Home &amp; Kitchen</cx:pt>
          <cx:pt idx="1406">Books</cx:pt>
          <cx:pt idx="1407">Electronics</cx:pt>
          <cx:pt idx="1408">Fashion</cx:pt>
          <cx:pt idx="1409">Books</cx:pt>
          <cx:pt idx="1410">Fashion</cx:pt>
          <cx:pt idx="1411">Electronics</cx:pt>
          <cx:pt idx="1412">Home &amp; Kitchen</cx:pt>
          <cx:pt idx="1413">Books</cx:pt>
          <cx:pt idx="1414">Fashion</cx:pt>
          <cx:pt idx="1415">Books</cx:pt>
          <cx:pt idx="1416">Electronics</cx:pt>
          <cx:pt idx="1417">Home &amp; Kitchen</cx:pt>
          <cx:pt idx="1418">Electronics</cx:pt>
          <cx:pt idx="1419">Toys</cx:pt>
          <cx:pt idx="1420">Electronics</cx:pt>
          <cx:pt idx="1421">Home &amp; Kitchen</cx:pt>
          <cx:pt idx="1422">Home &amp; Kitchen</cx:pt>
          <cx:pt idx="1423">Home &amp; Kitchen</cx:pt>
          <cx:pt idx="1424">Books</cx:pt>
          <cx:pt idx="1425">Electronics</cx:pt>
          <cx:pt idx="1426">Home &amp; Kitchen</cx:pt>
          <cx:pt idx="1427">Fashion</cx:pt>
          <cx:pt idx="1428">Fashion</cx:pt>
          <cx:pt idx="1429">Toys</cx:pt>
          <cx:pt idx="1430">Home &amp; Kitchen</cx:pt>
          <cx:pt idx="1431">Fashion</cx:pt>
          <cx:pt idx="1432">Toys</cx:pt>
          <cx:pt idx="1433">Electronics</cx:pt>
          <cx:pt idx="1434">Fashion</cx:pt>
          <cx:pt idx="1435">Toys</cx:pt>
          <cx:pt idx="1436">Home &amp; Kitchen</cx:pt>
          <cx:pt idx="1437">Fashion</cx:pt>
          <cx:pt idx="1438">Toys</cx:pt>
          <cx:pt idx="1439">Home &amp; Kitchen</cx:pt>
          <cx:pt idx="1440">Home &amp; Kitchen</cx:pt>
          <cx:pt idx="1441">Electronics</cx:pt>
          <cx:pt idx="1442">Books</cx:pt>
          <cx:pt idx="1443">Fashion</cx:pt>
          <cx:pt idx="1444">Toys</cx:pt>
          <cx:pt idx="1445">Books</cx:pt>
          <cx:pt idx="1446">Toys</cx:pt>
          <cx:pt idx="1447">Books</cx:pt>
          <cx:pt idx="1448">Home &amp; Kitchen</cx:pt>
          <cx:pt idx="1449">Electronics</cx:pt>
          <cx:pt idx="1450">Electronics</cx:pt>
          <cx:pt idx="1451">Electronics</cx:pt>
          <cx:pt idx="1452">Toys</cx:pt>
          <cx:pt idx="1453">Fashion</cx:pt>
          <cx:pt idx="1454">Books</cx:pt>
          <cx:pt idx="1455">Home &amp; Kitchen</cx:pt>
          <cx:pt idx="1456">Electronics</cx:pt>
          <cx:pt idx="1457">Fashion</cx:pt>
          <cx:pt idx="1458">Toys</cx:pt>
          <cx:pt idx="1459">Electronics</cx:pt>
          <cx:pt idx="1460">Toys</cx:pt>
          <cx:pt idx="1461">Home &amp; Kitchen</cx:pt>
          <cx:pt idx="1462">Fashion</cx:pt>
          <cx:pt idx="1463">Toys</cx:pt>
          <cx:pt idx="1464">Fashion</cx:pt>
          <cx:pt idx="1465">Home &amp; Kitchen</cx:pt>
          <cx:pt idx="1466">Home &amp; Kitchen</cx:pt>
          <cx:pt idx="1467">Books</cx:pt>
          <cx:pt idx="1468">Home &amp; Kitchen</cx:pt>
          <cx:pt idx="1469">Toys</cx:pt>
          <cx:pt idx="1470">Electronics</cx:pt>
          <cx:pt idx="1471">Toys</cx:pt>
          <cx:pt idx="1472">Fashion</cx:pt>
          <cx:pt idx="1473">Electronics</cx:pt>
          <cx:pt idx="1474">Electronics</cx:pt>
          <cx:pt idx="1475">Toys</cx:pt>
          <cx:pt idx="1476">Books</cx:pt>
          <cx:pt idx="1477">Toys</cx:pt>
          <cx:pt idx="1478">Electronics</cx:pt>
          <cx:pt idx="1479">Fashion</cx:pt>
          <cx:pt idx="1480">Toys</cx:pt>
          <cx:pt idx="1481">Fashion</cx:pt>
          <cx:pt idx="1482">Home &amp; Kitchen</cx:pt>
          <cx:pt idx="1483">Books</cx:pt>
          <cx:pt idx="1484">Books</cx:pt>
          <cx:pt idx="1485">Home &amp; Kitchen</cx:pt>
          <cx:pt idx="1486">Toys</cx:pt>
          <cx:pt idx="1487">Home &amp; Kitchen</cx:pt>
          <cx:pt idx="1488">Electronics</cx:pt>
          <cx:pt idx="1489">Books</cx:pt>
          <cx:pt idx="1490">Fashion</cx:pt>
          <cx:pt idx="1491">Books</cx:pt>
          <cx:pt idx="1492">Toys</cx:pt>
          <cx:pt idx="1493">Books</cx:pt>
          <cx:pt idx="1494">Home &amp; Kitchen</cx:pt>
          <cx:pt idx="1495">Books</cx:pt>
          <cx:pt idx="1496">Toys</cx:pt>
          <cx:pt idx="1497">Home &amp; Kitchen</cx:pt>
          <cx:pt idx="1498">Books</cx:pt>
          <cx:pt idx="1499">Fashion</cx:pt>
          <cx:pt idx="1500">Home &amp; Kitchen</cx:pt>
          <cx:pt idx="1501">Fashion</cx:pt>
          <cx:pt idx="1502">Fashion</cx:pt>
          <cx:pt idx="1503">Electronics</cx:pt>
          <cx:pt idx="1504">Fashion</cx:pt>
          <cx:pt idx="1505">Electronics</cx:pt>
          <cx:pt idx="1506">Books</cx:pt>
          <cx:pt idx="1507">Fashion</cx:pt>
          <cx:pt idx="1508">Home &amp; Kitchen</cx:pt>
          <cx:pt idx="1509">Books</cx:pt>
          <cx:pt idx="1510">Toys</cx:pt>
          <cx:pt idx="1511">Electronics</cx:pt>
          <cx:pt idx="1512">Electronics</cx:pt>
          <cx:pt idx="1513">Fashion</cx:pt>
          <cx:pt idx="1514">Books</cx:pt>
          <cx:pt idx="1515">Electronics</cx:pt>
          <cx:pt idx="1516">Electronics</cx:pt>
          <cx:pt idx="1517">Home &amp; Kitchen</cx:pt>
          <cx:pt idx="1518">Toys</cx:pt>
          <cx:pt idx="1519">Electronics</cx:pt>
          <cx:pt idx="1520">Books</cx:pt>
          <cx:pt idx="1521">Home &amp; Kitchen</cx:pt>
          <cx:pt idx="1522">Electronics</cx:pt>
          <cx:pt idx="1523">Home &amp; Kitchen</cx:pt>
          <cx:pt idx="1524">Electronics</cx:pt>
          <cx:pt idx="1525">Fashion</cx:pt>
          <cx:pt idx="1526">Fashion</cx:pt>
          <cx:pt idx="1527">Electronics</cx:pt>
          <cx:pt idx="1528">Fashion</cx:pt>
          <cx:pt idx="1529">Electronics</cx:pt>
          <cx:pt idx="1530">Electronics</cx:pt>
          <cx:pt idx="1531">Books</cx:pt>
          <cx:pt idx="1532">Toys</cx:pt>
          <cx:pt idx="1533">Books</cx:pt>
          <cx:pt idx="1534">Electronics</cx:pt>
          <cx:pt idx="1535">Home &amp; Kitchen</cx:pt>
          <cx:pt idx="1536">Toys</cx:pt>
          <cx:pt idx="1537">Toys</cx:pt>
          <cx:pt idx="1538">Toys</cx:pt>
          <cx:pt idx="1539">Fashion</cx:pt>
          <cx:pt idx="1540">Electronics</cx:pt>
          <cx:pt idx="1541">Fashion</cx:pt>
          <cx:pt idx="1542">Toys</cx:pt>
          <cx:pt idx="1543">Home &amp; Kitchen</cx:pt>
          <cx:pt idx="1544">Toys</cx:pt>
          <cx:pt idx="1545">Electronics</cx:pt>
          <cx:pt idx="1546">Home &amp; Kitchen</cx:pt>
          <cx:pt idx="1547">Fashion</cx:pt>
          <cx:pt idx="1548">Books</cx:pt>
          <cx:pt idx="1549">Toys</cx:pt>
          <cx:pt idx="1550">Electronics</cx:pt>
          <cx:pt idx="1551">Home &amp; Kitchen</cx:pt>
          <cx:pt idx="1552">Toys</cx:pt>
          <cx:pt idx="1553">Home &amp; Kitchen</cx:pt>
          <cx:pt idx="1554">Toys</cx:pt>
          <cx:pt idx="1555">Electronics</cx:pt>
          <cx:pt idx="1556">Home &amp; Kitchen</cx:pt>
          <cx:pt idx="1557">Toys</cx:pt>
          <cx:pt idx="1558">Books</cx:pt>
          <cx:pt idx="1559">Toys</cx:pt>
          <cx:pt idx="1560">Home &amp; Kitchen</cx:pt>
          <cx:pt idx="1561">Fashion</cx:pt>
          <cx:pt idx="1562">Fashion</cx:pt>
          <cx:pt idx="1563">Fashion</cx:pt>
          <cx:pt idx="1564">Electronics</cx:pt>
          <cx:pt idx="1565">Home &amp; Kitchen</cx:pt>
          <cx:pt idx="1566">Home &amp; Kitchen</cx:pt>
          <cx:pt idx="1567">Electronics</cx:pt>
          <cx:pt idx="1568">Home &amp; Kitchen</cx:pt>
          <cx:pt idx="1569">Toys</cx:pt>
          <cx:pt idx="1570">Electronics</cx:pt>
          <cx:pt idx="1571">Books</cx:pt>
          <cx:pt idx="1572">Fashion</cx:pt>
          <cx:pt idx="1573">Fashion</cx:pt>
          <cx:pt idx="1574">Toys</cx:pt>
          <cx:pt idx="1575">Fashion</cx:pt>
          <cx:pt idx="1576">Fashion</cx:pt>
          <cx:pt idx="1577">Fashion</cx:pt>
          <cx:pt idx="1578">Fashion</cx:pt>
          <cx:pt idx="1579">Books</cx:pt>
          <cx:pt idx="1580">Home &amp; Kitchen</cx:pt>
          <cx:pt idx="1581">Toys</cx:pt>
          <cx:pt idx="1582">Fashion</cx:pt>
          <cx:pt idx="1583">Fashion</cx:pt>
          <cx:pt idx="1584">Home &amp; Kitchen</cx:pt>
          <cx:pt idx="1585">Home &amp; Kitchen</cx:pt>
          <cx:pt idx="1586">Toys</cx:pt>
          <cx:pt idx="1587">Books</cx:pt>
          <cx:pt idx="1588">Books</cx:pt>
          <cx:pt idx="1589">Home &amp; Kitchen</cx:pt>
          <cx:pt idx="1590">Fashion</cx:pt>
          <cx:pt idx="1591">Home &amp; Kitchen</cx:pt>
          <cx:pt idx="1592">Toys</cx:pt>
          <cx:pt idx="1593">Fashion</cx:pt>
          <cx:pt idx="1594">Electronics</cx:pt>
          <cx:pt idx="1595">Home &amp; Kitchen</cx:pt>
          <cx:pt idx="1596">Books</cx:pt>
          <cx:pt idx="1597">Fashion</cx:pt>
          <cx:pt idx="1598">Fashion</cx:pt>
          <cx:pt idx="1599">Home &amp; Kitchen</cx:pt>
          <cx:pt idx="1600">Toys</cx:pt>
          <cx:pt idx="1601">Home &amp; Kitchen</cx:pt>
          <cx:pt idx="1602">Books</cx:pt>
          <cx:pt idx="1603">Books</cx:pt>
          <cx:pt idx="1604">Books</cx:pt>
          <cx:pt idx="1605">Fashion</cx:pt>
          <cx:pt idx="1606">Fashion</cx:pt>
          <cx:pt idx="1607">Electronics</cx:pt>
          <cx:pt idx="1608">Home &amp; Kitchen</cx:pt>
          <cx:pt idx="1609">Toys</cx:pt>
          <cx:pt idx="1610">Home &amp; Kitchen</cx:pt>
          <cx:pt idx="1611">Fashion</cx:pt>
          <cx:pt idx="1612">Fashion</cx:pt>
          <cx:pt idx="1613">Toys</cx:pt>
          <cx:pt idx="1614">Fashion</cx:pt>
          <cx:pt idx="1615">Fashion</cx:pt>
          <cx:pt idx="1616">Home &amp; Kitchen</cx:pt>
          <cx:pt idx="1617">Home &amp; Kitchen</cx:pt>
          <cx:pt idx="1618">Home &amp; Kitchen</cx:pt>
          <cx:pt idx="1619">Home &amp; Kitchen</cx:pt>
          <cx:pt idx="1620">Books</cx:pt>
          <cx:pt idx="1621">Books</cx:pt>
          <cx:pt idx="1622">Fashion</cx:pt>
          <cx:pt idx="1623">Books</cx:pt>
          <cx:pt idx="1624">Home &amp; Kitchen</cx:pt>
          <cx:pt idx="1625">Fashion</cx:pt>
          <cx:pt idx="1626">Home &amp; Kitchen</cx:pt>
          <cx:pt idx="1627">Electronics</cx:pt>
          <cx:pt idx="1628">Toys</cx:pt>
          <cx:pt idx="1629">Home &amp; Kitchen</cx:pt>
          <cx:pt idx="1630">Toys</cx:pt>
          <cx:pt idx="1631">Books</cx:pt>
          <cx:pt idx="1632">Home &amp; Kitchen</cx:pt>
          <cx:pt idx="1633">Electronics</cx:pt>
          <cx:pt idx="1634">Home &amp; Kitchen</cx:pt>
          <cx:pt idx="1635">Fashion</cx:pt>
          <cx:pt idx="1636">Home &amp; Kitchen</cx:pt>
          <cx:pt idx="1637">Fashion</cx:pt>
          <cx:pt idx="1638">Fashion</cx:pt>
          <cx:pt idx="1639">Home &amp; Kitchen</cx:pt>
          <cx:pt idx="1640">Books</cx:pt>
          <cx:pt idx="1641">Books</cx:pt>
          <cx:pt idx="1642">Home &amp; Kitchen</cx:pt>
          <cx:pt idx="1643">Fashion</cx:pt>
          <cx:pt idx="1644">Books</cx:pt>
          <cx:pt idx="1645">Home &amp; Kitchen</cx:pt>
          <cx:pt idx="1646">Toys</cx:pt>
          <cx:pt idx="1647">Fashion</cx:pt>
          <cx:pt idx="1648">Electronics</cx:pt>
          <cx:pt idx="1649">Books</cx:pt>
          <cx:pt idx="1650">Home &amp; Kitchen</cx:pt>
          <cx:pt idx="1651">Toys</cx:pt>
          <cx:pt idx="1652">Toys</cx:pt>
          <cx:pt idx="1653">Home &amp; Kitchen</cx:pt>
          <cx:pt idx="1654">Electronics</cx:pt>
          <cx:pt idx="1655">Electronics</cx:pt>
          <cx:pt idx="1656">Toys</cx:pt>
          <cx:pt idx="1657">Home &amp; Kitchen</cx:pt>
          <cx:pt idx="1658">Toys</cx:pt>
          <cx:pt idx="1659">Home &amp; Kitchen</cx:pt>
          <cx:pt idx="1660">Books</cx:pt>
          <cx:pt idx="1661">Toys</cx:pt>
          <cx:pt idx="1662">Home &amp; Kitchen</cx:pt>
          <cx:pt idx="1663">Fashion</cx:pt>
          <cx:pt idx="1664">Fashion</cx:pt>
          <cx:pt idx="1665">Toys</cx:pt>
          <cx:pt idx="1666">Fashion</cx:pt>
          <cx:pt idx="1667">Books</cx:pt>
          <cx:pt idx="1668">Fashion</cx:pt>
          <cx:pt idx="1669">Electronics</cx:pt>
          <cx:pt idx="1670">Books</cx:pt>
          <cx:pt idx="1671">Home &amp; Kitchen</cx:pt>
          <cx:pt idx="1672">Books</cx:pt>
          <cx:pt idx="1673">Toys</cx:pt>
          <cx:pt idx="1674">Electronics</cx:pt>
          <cx:pt idx="1675">Books</cx:pt>
          <cx:pt idx="1676">Books</cx:pt>
          <cx:pt idx="1677">Home &amp; Kitchen</cx:pt>
          <cx:pt idx="1678">Fashion</cx:pt>
          <cx:pt idx="1679">Books</cx:pt>
          <cx:pt idx="1680">Books</cx:pt>
          <cx:pt idx="1681">Electronics</cx:pt>
          <cx:pt idx="1682">Electronics</cx:pt>
          <cx:pt idx="1683">Electronics</cx:pt>
          <cx:pt idx="1684">Toys</cx:pt>
          <cx:pt idx="1685">Fashion</cx:pt>
          <cx:pt idx="1686">Toys</cx:pt>
          <cx:pt idx="1687">Toys</cx:pt>
          <cx:pt idx="1688">Fashion</cx:pt>
          <cx:pt idx="1689">Home &amp; Kitchen</cx:pt>
          <cx:pt idx="1690">Home &amp; Kitchen</cx:pt>
          <cx:pt idx="1691">Toys</cx:pt>
          <cx:pt idx="1692">Electronics</cx:pt>
          <cx:pt idx="1693">Home &amp; Kitchen</cx:pt>
          <cx:pt idx="1694">Fashion</cx:pt>
          <cx:pt idx="1695">Toys</cx:pt>
          <cx:pt idx="1696">Fashion</cx:pt>
          <cx:pt idx="1697">Books</cx:pt>
          <cx:pt idx="1698">Books</cx:pt>
          <cx:pt idx="1699">Fashion</cx:pt>
          <cx:pt idx="1700">Electronics</cx:pt>
          <cx:pt idx="1701">Home &amp; Kitchen</cx:pt>
          <cx:pt idx="1702">Toys</cx:pt>
          <cx:pt idx="1703">Home &amp; Kitchen</cx:pt>
          <cx:pt idx="1704">Electronics</cx:pt>
          <cx:pt idx="1705">Books</cx:pt>
          <cx:pt idx="1706">Books</cx:pt>
          <cx:pt idx="1707">Books</cx:pt>
          <cx:pt idx="1708">Electronics</cx:pt>
          <cx:pt idx="1709">Home &amp; Kitchen</cx:pt>
          <cx:pt idx="1710">Books</cx:pt>
          <cx:pt idx="1711">Home &amp; Kitchen</cx:pt>
          <cx:pt idx="1712">Fashion</cx:pt>
          <cx:pt idx="1713">Toys</cx:pt>
          <cx:pt idx="1714">Toys</cx:pt>
          <cx:pt idx="1715">Fashion</cx:pt>
          <cx:pt idx="1716">Home &amp; Kitchen</cx:pt>
          <cx:pt idx="1717">Fashion</cx:pt>
          <cx:pt idx="1718">Home &amp; Kitchen</cx:pt>
          <cx:pt idx="1719">Books</cx:pt>
          <cx:pt idx="1720">Home &amp; Kitchen</cx:pt>
          <cx:pt idx="1721">Electronics</cx:pt>
          <cx:pt idx="1722">Books</cx:pt>
          <cx:pt idx="1723">Fashion</cx:pt>
          <cx:pt idx="1724">Toys</cx:pt>
          <cx:pt idx="1725">Fashion</cx:pt>
          <cx:pt idx="1726">Toys</cx:pt>
          <cx:pt idx="1727">Electronics</cx:pt>
          <cx:pt idx="1728">Electronics</cx:pt>
          <cx:pt idx="1729">Fashion</cx:pt>
          <cx:pt idx="1730">Home &amp; Kitchen</cx:pt>
          <cx:pt idx="1731">Fashion</cx:pt>
          <cx:pt idx="1732">Home &amp; Kitchen</cx:pt>
          <cx:pt idx="1733">Home &amp; Kitchen</cx:pt>
          <cx:pt idx="1734">Toys</cx:pt>
          <cx:pt idx="1735">Electronics</cx:pt>
          <cx:pt idx="1736">Electronics</cx:pt>
          <cx:pt idx="1737">Home &amp; Kitchen</cx:pt>
          <cx:pt idx="1738">Electronics</cx:pt>
          <cx:pt idx="1739">Fashion</cx:pt>
          <cx:pt idx="1740">Toys</cx:pt>
          <cx:pt idx="1741">Home &amp; Kitchen</cx:pt>
          <cx:pt idx="1742">Home &amp; Kitchen</cx:pt>
          <cx:pt idx="1743">Toys</cx:pt>
          <cx:pt idx="1744">Toys</cx:pt>
          <cx:pt idx="1745">Home &amp; Kitchen</cx:pt>
          <cx:pt idx="1746">Fashion</cx:pt>
          <cx:pt idx="1747">Books</cx:pt>
          <cx:pt idx="1748">Electronics</cx:pt>
          <cx:pt idx="1749">Fashion</cx:pt>
          <cx:pt idx="1750">Home &amp; Kitchen</cx:pt>
          <cx:pt idx="1751">Toys</cx:pt>
          <cx:pt idx="1752">Home &amp; Kitchen</cx:pt>
          <cx:pt idx="1753">Home &amp; Kitchen</cx:pt>
          <cx:pt idx="1754">Toys</cx:pt>
          <cx:pt idx="1755">Electronics</cx:pt>
          <cx:pt idx="1756">Home &amp; Kitchen</cx:pt>
          <cx:pt idx="1757">Toys</cx:pt>
          <cx:pt idx="1758">Home &amp; Kitchen</cx:pt>
          <cx:pt idx="1759">Home &amp; Kitchen</cx:pt>
          <cx:pt idx="1760">Electronics</cx:pt>
          <cx:pt idx="1761">Books</cx:pt>
          <cx:pt idx="1762">Electronics</cx:pt>
          <cx:pt idx="1763">Electronics</cx:pt>
          <cx:pt idx="1764">Toys</cx:pt>
          <cx:pt idx="1765">Fashion</cx:pt>
          <cx:pt idx="1766">Home &amp; Kitchen</cx:pt>
          <cx:pt idx="1767">Toys</cx:pt>
          <cx:pt idx="1768">Toys</cx:pt>
          <cx:pt idx="1769">Toys</cx:pt>
          <cx:pt idx="1770">Books</cx:pt>
          <cx:pt idx="1771">Fashion</cx:pt>
          <cx:pt idx="1772">Books</cx:pt>
          <cx:pt idx="1773">Fashion</cx:pt>
          <cx:pt idx="1774">Electronics</cx:pt>
          <cx:pt idx="1775">Books</cx:pt>
          <cx:pt idx="1776">Books</cx:pt>
          <cx:pt idx="1777">Fashion</cx:pt>
          <cx:pt idx="1778">Home &amp; Kitchen</cx:pt>
          <cx:pt idx="1779">Fashion</cx:pt>
          <cx:pt idx="1780">Toys</cx:pt>
          <cx:pt idx="1781">Electronics</cx:pt>
          <cx:pt idx="1782">Books</cx:pt>
          <cx:pt idx="1783">Electronics</cx:pt>
          <cx:pt idx="1784">Fashion</cx:pt>
          <cx:pt idx="1785">Books</cx:pt>
          <cx:pt idx="1786">Toys</cx:pt>
          <cx:pt idx="1787">Electronics</cx:pt>
          <cx:pt idx="1788">Home &amp; Kitchen</cx:pt>
          <cx:pt idx="1789">Electronics</cx:pt>
          <cx:pt idx="1790">Home &amp; Kitchen</cx:pt>
          <cx:pt idx="1791">Fashion</cx:pt>
          <cx:pt idx="1792">Books</cx:pt>
          <cx:pt idx="1793">Fashion</cx:pt>
          <cx:pt idx="1794">Toys</cx:pt>
          <cx:pt idx="1795">Electronics</cx:pt>
          <cx:pt idx="1796">Electronics</cx:pt>
          <cx:pt idx="1797">Home &amp; Kitchen</cx:pt>
          <cx:pt idx="1798">Books</cx:pt>
          <cx:pt idx="1799">Toys</cx:pt>
          <cx:pt idx="1800">Electronics</cx:pt>
          <cx:pt idx="1801">Electronics</cx:pt>
          <cx:pt idx="1802">Home &amp; Kitchen</cx:pt>
          <cx:pt idx="1803">Toys</cx:pt>
          <cx:pt idx="1804">Toys</cx:pt>
          <cx:pt idx="1805">Fashion</cx:pt>
          <cx:pt idx="1806">Books</cx:pt>
          <cx:pt idx="1807">Electronics</cx:pt>
          <cx:pt idx="1808">Electronics</cx:pt>
          <cx:pt idx="1809">Toys</cx:pt>
          <cx:pt idx="1810">Electronics</cx:pt>
          <cx:pt idx="1811">Home &amp; Kitchen</cx:pt>
          <cx:pt idx="1812">Books</cx:pt>
          <cx:pt idx="1813">Toys</cx:pt>
          <cx:pt idx="1814">Books</cx:pt>
          <cx:pt idx="1815">Home &amp; Kitchen</cx:pt>
          <cx:pt idx="1816">Electronics</cx:pt>
          <cx:pt idx="1817">Home &amp; Kitchen</cx:pt>
          <cx:pt idx="1818">Electronics</cx:pt>
          <cx:pt idx="1819">Home &amp; Kitchen</cx:pt>
          <cx:pt idx="1820">Electronics</cx:pt>
          <cx:pt idx="1821">Electronics</cx:pt>
          <cx:pt idx="1822">Toys</cx:pt>
          <cx:pt idx="1823">Toys</cx:pt>
          <cx:pt idx="1824">Electronics</cx:pt>
          <cx:pt idx="1825">Home &amp; Kitchen</cx:pt>
          <cx:pt idx="1826">Books</cx:pt>
          <cx:pt idx="1827">Home &amp; Kitchen</cx:pt>
          <cx:pt idx="1828">Books</cx:pt>
          <cx:pt idx="1829">Toys</cx:pt>
          <cx:pt idx="1830">Electronics</cx:pt>
          <cx:pt idx="1831">Fashion</cx:pt>
          <cx:pt idx="1832">Home &amp; Kitchen</cx:pt>
          <cx:pt idx="1833">Books</cx:pt>
          <cx:pt idx="1834">Fashion</cx:pt>
          <cx:pt idx="1835">Electronics</cx:pt>
          <cx:pt idx="1836">Fashion</cx:pt>
          <cx:pt idx="1837">Home &amp; Kitchen</cx:pt>
          <cx:pt idx="1838">Electronics</cx:pt>
          <cx:pt idx="1839">Books</cx:pt>
          <cx:pt idx="1840">Toys</cx:pt>
          <cx:pt idx="1841">Home &amp; Kitchen</cx:pt>
          <cx:pt idx="1842">Books</cx:pt>
          <cx:pt idx="1843">Home &amp; Kitchen</cx:pt>
          <cx:pt idx="1844">Fashion</cx:pt>
          <cx:pt idx="1845">Books</cx:pt>
          <cx:pt idx="1846">Toys</cx:pt>
          <cx:pt idx="1847">Books</cx:pt>
          <cx:pt idx="1848">Fashion</cx:pt>
          <cx:pt idx="1849">Books</cx:pt>
          <cx:pt idx="1850">Books</cx:pt>
          <cx:pt idx="1851">Home &amp; Kitchen</cx:pt>
          <cx:pt idx="1852">Toys</cx:pt>
          <cx:pt idx="1853">Home &amp; Kitchen</cx:pt>
          <cx:pt idx="1854">Fashion</cx:pt>
          <cx:pt idx="1855">Home &amp; Kitchen</cx:pt>
          <cx:pt idx="1856">Books</cx:pt>
          <cx:pt idx="1857">Books</cx:pt>
          <cx:pt idx="1858">Home &amp; Kitchen</cx:pt>
          <cx:pt idx="1859">Home &amp; Kitchen</cx:pt>
          <cx:pt idx="1860">Fashion</cx:pt>
          <cx:pt idx="1861">Home &amp; Kitchen</cx:pt>
          <cx:pt idx="1862">Home &amp; Kitchen</cx:pt>
          <cx:pt idx="1863">Electronics</cx:pt>
          <cx:pt idx="1864">Books</cx:pt>
          <cx:pt idx="1865">Home &amp; Kitchen</cx:pt>
          <cx:pt idx="1866">Fashion</cx:pt>
          <cx:pt idx="1867">Home &amp; Kitchen</cx:pt>
          <cx:pt idx="1868">Books</cx:pt>
          <cx:pt idx="1869">Toys</cx:pt>
          <cx:pt idx="1870">Home &amp; Kitchen</cx:pt>
          <cx:pt idx="1871">Books</cx:pt>
          <cx:pt idx="1872">Electronics</cx:pt>
          <cx:pt idx="1873">Home &amp; Kitchen</cx:pt>
          <cx:pt idx="1874">Home &amp; Kitchen</cx:pt>
          <cx:pt idx="1875">Books</cx:pt>
          <cx:pt idx="1876">Electronics</cx:pt>
          <cx:pt idx="1877">Toys</cx:pt>
          <cx:pt idx="1878">Fashion</cx:pt>
          <cx:pt idx="1879">Toys</cx:pt>
          <cx:pt idx="1880">Books</cx:pt>
          <cx:pt idx="1881">Home &amp; Kitchen</cx:pt>
          <cx:pt idx="1882">Books</cx:pt>
          <cx:pt idx="1883">Toys</cx:pt>
          <cx:pt idx="1884">Electronics</cx:pt>
          <cx:pt idx="1885">Toys</cx:pt>
          <cx:pt idx="1886">Home &amp; Kitchen</cx:pt>
          <cx:pt idx="1887">Home &amp; Kitchen</cx:pt>
          <cx:pt idx="1888">Home &amp; Kitchen</cx:pt>
          <cx:pt idx="1889">Home &amp; Kitchen</cx:pt>
          <cx:pt idx="1890">Electronics</cx:pt>
          <cx:pt idx="1891">Electronics</cx:pt>
          <cx:pt idx="1892">Home &amp; Kitchen</cx:pt>
          <cx:pt idx="1893">Home &amp; Kitchen</cx:pt>
          <cx:pt idx="1894">Electronics</cx:pt>
          <cx:pt idx="1895">Home &amp; Kitchen</cx:pt>
          <cx:pt idx="1896">Books</cx:pt>
          <cx:pt idx="1897">Fashion</cx:pt>
          <cx:pt idx="1898">Home &amp; Kitchen</cx:pt>
          <cx:pt idx="1899">Books</cx:pt>
          <cx:pt idx="1900">Books</cx:pt>
          <cx:pt idx="1901">Fashion</cx:pt>
          <cx:pt idx="1902">Electronics</cx:pt>
          <cx:pt idx="1903">Electronics</cx:pt>
          <cx:pt idx="1904">Fashion</cx:pt>
          <cx:pt idx="1905">Electronics</cx:pt>
          <cx:pt idx="1906">Fashion</cx:pt>
          <cx:pt idx="1907">Toys</cx:pt>
          <cx:pt idx="1908">Books</cx:pt>
          <cx:pt idx="1909">Books</cx:pt>
          <cx:pt idx="1910">Fashion</cx:pt>
          <cx:pt idx="1911">Books</cx:pt>
          <cx:pt idx="1912">Fashion</cx:pt>
          <cx:pt idx="1913">Fashion</cx:pt>
          <cx:pt idx="1914">Fashion</cx:pt>
          <cx:pt idx="1915">Electronics</cx:pt>
          <cx:pt idx="1916">Toys</cx:pt>
          <cx:pt idx="1917">Electronics</cx:pt>
          <cx:pt idx="1918">Fashion</cx:pt>
          <cx:pt idx="1919">Home &amp; Kitchen</cx:pt>
          <cx:pt idx="1920">Toys</cx:pt>
          <cx:pt idx="1921">Fashion</cx:pt>
          <cx:pt idx="1922">Toys</cx:pt>
          <cx:pt idx="1923">Toys</cx:pt>
          <cx:pt idx="1924">Home &amp; Kitchen</cx:pt>
          <cx:pt idx="1925">Electronics</cx:pt>
          <cx:pt idx="1926">Toys</cx:pt>
          <cx:pt idx="1927">Books</cx:pt>
          <cx:pt idx="1928">Fashion</cx:pt>
          <cx:pt idx="1929">Electronics</cx:pt>
          <cx:pt idx="1930">Books</cx:pt>
          <cx:pt idx="1931">Fashion</cx:pt>
          <cx:pt idx="1932">Fashion</cx:pt>
          <cx:pt idx="1933">Books</cx:pt>
          <cx:pt idx="1934">Books</cx:pt>
          <cx:pt idx="1935">Home &amp; Kitchen</cx:pt>
          <cx:pt idx="1936">Electronics</cx:pt>
          <cx:pt idx="1937">Electronics</cx:pt>
          <cx:pt idx="1938">Home &amp; Kitchen</cx:pt>
          <cx:pt idx="1939">Electronics</cx:pt>
          <cx:pt idx="1940">Electronics</cx:pt>
          <cx:pt idx="1941">Books</cx:pt>
          <cx:pt idx="1942">Home &amp; Kitchen</cx:pt>
          <cx:pt idx="1943">Fashion</cx:pt>
          <cx:pt idx="1944">Electronics</cx:pt>
          <cx:pt idx="1945">Electronics</cx:pt>
          <cx:pt idx="1946">Books</cx:pt>
          <cx:pt idx="1947">Toys</cx:pt>
          <cx:pt idx="1948">Fashion</cx:pt>
          <cx:pt idx="1949">Books</cx:pt>
          <cx:pt idx="1950">Toys</cx:pt>
          <cx:pt idx="1951">Fashion</cx:pt>
          <cx:pt idx="1952">Electronics</cx:pt>
          <cx:pt idx="1953">Home &amp; Kitchen</cx:pt>
          <cx:pt idx="1954">Books</cx:pt>
          <cx:pt idx="1955">Toys</cx:pt>
          <cx:pt idx="1956">Home &amp; Kitchen</cx:pt>
          <cx:pt idx="1957">Fashion</cx:pt>
          <cx:pt idx="1958">Toys</cx:pt>
          <cx:pt idx="1959">Toys</cx:pt>
          <cx:pt idx="1960">Fashion</cx:pt>
          <cx:pt idx="1961">Books</cx:pt>
          <cx:pt idx="1962">Books</cx:pt>
          <cx:pt idx="1963">Toys</cx:pt>
          <cx:pt idx="1964">Fashion</cx:pt>
          <cx:pt idx="1965">Electronics</cx:pt>
          <cx:pt idx="1966">Home &amp; Kitchen</cx:pt>
          <cx:pt idx="1967">Home &amp; Kitchen</cx:pt>
          <cx:pt idx="1968">Books</cx:pt>
          <cx:pt idx="1969">Electronics</cx:pt>
          <cx:pt idx="1970">Home &amp; Kitchen</cx:pt>
          <cx:pt idx="1971">Electronics</cx:pt>
          <cx:pt idx="1972">Toys</cx:pt>
          <cx:pt idx="1973">Electronics</cx:pt>
          <cx:pt idx="1974">Toys</cx:pt>
          <cx:pt idx="1975">Electronics</cx:pt>
          <cx:pt idx="1976">Home &amp; Kitchen</cx:pt>
          <cx:pt idx="1977">Books</cx:pt>
          <cx:pt idx="1978">Electronics</cx:pt>
          <cx:pt idx="1979">Books</cx:pt>
          <cx:pt idx="1980">Electronics</cx:pt>
          <cx:pt idx="1981">Toys</cx:pt>
          <cx:pt idx="1982">Books</cx:pt>
          <cx:pt idx="1983">Books</cx:pt>
          <cx:pt idx="1984">Toys</cx:pt>
          <cx:pt idx="1985">Books</cx:pt>
          <cx:pt idx="1986">Electronics</cx:pt>
          <cx:pt idx="1987">Books</cx:pt>
          <cx:pt idx="1988">Electronics</cx:pt>
          <cx:pt idx="1989">Home &amp; Kitchen</cx:pt>
          <cx:pt idx="1990">Electronics</cx:pt>
          <cx:pt idx="1991">Home &amp; Kitchen</cx:pt>
          <cx:pt idx="1992">Fashion</cx:pt>
          <cx:pt idx="1993">Fashion</cx:pt>
          <cx:pt idx="1994">Books</cx:pt>
          <cx:pt idx="1995">Books</cx:pt>
          <cx:pt idx="1996">Books</cx:pt>
          <cx:pt idx="1997">Toys</cx:pt>
          <cx:pt idx="1998">Fashion</cx:pt>
          <cx:pt idx="1999">Toys</cx:pt>
          <cx:pt idx="2000">Books</cx:pt>
          <cx:pt idx="2001">Electronics</cx:pt>
          <cx:pt idx="2002">Books</cx:pt>
          <cx:pt idx="2003">Home &amp; Kitchen</cx:pt>
          <cx:pt idx="2004">Electronics</cx:pt>
          <cx:pt idx="2005">Electronics</cx:pt>
          <cx:pt idx="2006">Books</cx:pt>
          <cx:pt idx="2007">Electronics</cx:pt>
          <cx:pt idx="2008">Books</cx:pt>
          <cx:pt idx="2009">Fashion</cx:pt>
          <cx:pt idx="2010">Home &amp; Kitchen</cx:pt>
          <cx:pt idx="2011">Home &amp; Kitchen</cx:pt>
          <cx:pt idx="2012">Fashion</cx:pt>
          <cx:pt idx="2013">Electronics</cx:pt>
          <cx:pt idx="2014">Fashion</cx:pt>
          <cx:pt idx="2015">Fashion</cx:pt>
          <cx:pt idx="2016">Books</cx:pt>
          <cx:pt idx="2017">Toys</cx:pt>
          <cx:pt idx="2018">Home &amp; Kitchen</cx:pt>
          <cx:pt idx="2019">Electronics</cx:pt>
          <cx:pt idx="2020">Toys</cx:pt>
          <cx:pt idx="2021">Books</cx:pt>
          <cx:pt idx="2022">Books</cx:pt>
          <cx:pt idx="2023">Fashion</cx:pt>
          <cx:pt idx="2024">Toys</cx:pt>
          <cx:pt idx="2025">Books</cx:pt>
          <cx:pt idx="2026">Toys</cx:pt>
          <cx:pt idx="2027">Fashion</cx:pt>
          <cx:pt idx="2028">Toys</cx:pt>
          <cx:pt idx="2029">Electronics</cx:pt>
          <cx:pt idx="2030">Toys</cx:pt>
          <cx:pt idx="2031">Electronics</cx:pt>
          <cx:pt idx="2032">Home &amp; Kitchen</cx:pt>
          <cx:pt idx="2033">Home &amp; Kitchen</cx:pt>
          <cx:pt idx="2034">Electronics</cx:pt>
          <cx:pt idx="2035">Fashion</cx:pt>
          <cx:pt idx="2036">Electronics</cx:pt>
          <cx:pt idx="2037">Electronics</cx:pt>
          <cx:pt idx="2038">Fashion</cx:pt>
          <cx:pt idx="2039">Home &amp; Kitchen</cx:pt>
          <cx:pt idx="2040">Fashion</cx:pt>
          <cx:pt idx="2041">Electronics</cx:pt>
          <cx:pt idx="2042">Electronics</cx:pt>
          <cx:pt idx="2043">Books</cx:pt>
          <cx:pt idx="2044">Toys</cx:pt>
          <cx:pt idx="2045">Toys</cx:pt>
          <cx:pt idx="2046">Fashion</cx:pt>
          <cx:pt idx="2047">Electronics</cx:pt>
          <cx:pt idx="2048">Home &amp; Kitchen</cx:pt>
          <cx:pt idx="2049">Electronics</cx:pt>
          <cx:pt idx="2050">Fashion</cx:pt>
          <cx:pt idx="2051">Books</cx:pt>
          <cx:pt idx="2052">Home &amp; Kitchen</cx:pt>
          <cx:pt idx="2053">Electronics</cx:pt>
          <cx:pt idx="2054">Toys</cx:pt>
          <cx:pt idx="2055">Electronics</cx:pt>
          <cx:pt idx="2056">Electronics</cx:pt>
          <cx:pt idx="2057">Toys</cx:pt>
          <cx:pt idx="2058">Electronics</cx:pt>
          <cx:pt idx="2059">Electronics</cx:pt>
          <cx:pt idx="2060">Books</cx:pt>
          <cx:pt idx="2061">Books</cx:pt>
          <cx:pt idx="2062">Home &amp; Kitchen</cx:pt>
          <cx:pt idx="2063">Home &amp; Kitchen</cx:pt>
          <cx:pt idx="2064">Toys</cx:pt>
          <cx:pt idx="2065">Toys</cx:pt>
          <cx:pt idx="2066">Toys</cx:pt>
          <cx:pt idx="2067">Books</cx:pt>
          <cx:pt idx="2068">Fashion</cx:pt>
          <cx:pt idx="2069">Toys</cx:pt>
          <cx:pt idx="2070">Electronics</cx:pt>
          <cx:pt idx="2071">Toys</cx:pt>
          <cx:pt idx="2072">Electronics</cx:pt>
          <cx:pt idx="2073">Home &amp; Kitchen</cx:pt>
          <cx:pt idx="2074">Electronics</cx:pt>
          <cx:pt idx="2075">Electronics</cx:pt>
          <cx:pt idx="2076">Electronics</cx:pt>
          <cx:pt idx="2077">Fashion</cx:pt>
          <cx:pt idx="2078">Books</cx:pt>
          <cx:pt idx="2079">Electronics</cx:pt>
          <cx:pt idx="2080">Toys</cx:pt>
          <cx:pt idx="2081">Toys</cx:pt>
          <cx:pt idx="2082">Toys</cx:pt>
          <cx:pt idx="2083">Toys</cx:pt>
          <cx:pt idx="2084">Toys</cx:pt>
          <cx:pt idx="2085">Toys</cx:pt>
          <cx:pt idx="2086">Fashion</cx:pt>
          <cx:pt idx="2087">Toys</cx:pt>
          <cx:pt idx="2088">Electronics</cx:pt>
          <cx:pt idx="2089">Home &amp; Kitchen</cx:pt>
          <cx:pt idx="2090">Toys</cx:pt>
          <cx:pt idx="2091">Books</cx:pt>
          <cx:pt idx="2092">Books</cx:pt>
          <cx:pt idx="2093">Electronics</cx:pt>
          <cx:pt idx="2094">Books</cx:pt>
          <cx:pt idx="2095">Books</cx:pt>
          <cx:pt idx="2096">Books</cx:pt>
          <cx:pt idx="2097">Books</cx:pt>
          <cx:pt idx="2098">Electronics</cx:pt>
          <cx:pt idx="2099">Books</cx:pt>
          <cx:pt idx="2100">Home &amp; Kitchen</cx:pt>
          <cx:pt idx="2101">Books</cx:pt>
          <cx:pt idx="2102">Home &amp; Kitchen</cx:pt>
          <cx:pt idx="2103">Fashion</cx:pt>
          <cx:pt idx="2104">Toys</cx:pt>
          <cx:pt idx="2105">Toys</cx:pt>
          <cx:pt idx="2106">Electronics</cx:pt>
          <cx:pt idx="2107">Toys</cx:pt>
          <cx:pt idx="2108">Toys</cx:pt>
          <cx:pt idx="2109">Toys</cx:pt>
          <cx:pt idx="2110">Toys</cx:pt>
          <cx:pt idx="2111">Fashion</cx:pt>
          <cx:pt idx="2112">Home &amp; Kitchen</cx:pt>
          <cx:pt idx="2113">Home &amp; Kitchen</cx:pt>
          <cx:pt idx="2114">Toys</cx:pt>
          <cx:pt idx="2115">Home &amp; Kitchen</cx:pt>
          <cx:pt idx="2116">Electronics</cx:pt>
          <cx:pt idx="2117">Fashion</cx:pt>
          <cx:pt idx="2118">Books</cx:pt>
          <cx:pt idx="2119">Fashion</cx:pt>
          <cx:pt idx="2120">Electronics</cx:pt>
          <cx:pt idx="2121">Fashion</cx:pt>
          <cx:pt idx="2122">Home &amp; Kitchen</cx:pt>
          <cx:pt idx="2123">Electronics</cx:pt>
          <cx:pt idx="2124">Toys</cx:pt>
          <cx:pt idx="2125">Fashion</cx:pt>
          <cx:pt idx="2126">Books</cx:pt>
          <cx:pt idx="2127">Electronics</cx:pt>
          <cx:pt idx="2128">Fashion</cx:pt>
          <cx:pt idx="2129">Electronics</cx:pt>
          <cx:pt idx="2130">Electronics</cx:pt>
          <cx:pt idx="2131">Toys</cx:pt>
          <cx:pt idx="2132">Fashion</cx:pt>
          <cx:pt idx="2133">Books</cx:pt>
          <cx:pt idx="2134">Electronics</cx:pt>
          <cx:pt idx="2135">Electronics</cx:pt>
          <cx:pt idx="2136">Electronics</cx:pt>
          <cx:pt idx="2137">Electronics</cx:pt>
          <cx:pt idx="2138">Toys</cx:pt>
          <cx:pt idx="2139">Fashion</cx:pt>
          <cx:pt idx="2140">Books</cx:pt>
          <cx:pt idx="2141">Home &amp; Kitchen</cx:pt>
          <cx:pt idx="2142">Toys</cx:pt>
          <cx:pt idx="2143">Toys</cx:pt>
          <cx:pt idx="2144">Electronics</cx:pt>
          <cx:pt idx="2145">Books</cx:pt>
          <cx:pt idx="2146">Electronics</cx:pt>
          <cx:pt idx="2147">Electronics</cx:pt>
          <cx:pt idx="2148">Toys</cx:pt>
          <cx:pt idx="2149">Electronics</cx:pt>
          <cx:pt idx="2150">Fashion</cx:pt>
          <cx:pt idx="2151">Home &amp; Kitchen</cx:pt>
          <cx:pt idx="2152">Electronics</cx:pt>
          <cx:pt idx="2153">Books</cx:pt>
          <cx:pt idx="2154">Electronics</cx:pt>
          <cx:pt idx="2155">Home &amp; Kitchen</cx:pt>
          <cx:pt idx="2156">Fashion</cx:pt>
          <cx:pt idx="2157">Toys</cx:pt>
          <cx:pt idx="2158">Toys</cx:pt>
          <cx:pt idx="2159">Fashion</cx:pt>
          <cx:pt idx="2160">Electronics</cx:pt>
          <cx:pt idx="2161">Home &amp; Kitchen</cx:pt>
          <cx:pt idx="2162">Books</cx:pt>
          <cx:pt idx="2163">Home &amp; Kitchen</cx:pt>
          <cx:pt idx="2164">Books</cx:pt>
          <cx:pt idx="2165">Fashion</cx:pt>
          <cx:pt idx="2166">Books</cx:pt>
          <cx:pt idx="2167">Electronics</cx:pt>
          <cx:pt idx="2168">Home &amp; Kitchen</cx:pt>
          <cx:pt idx="2169">Electronics</cx:pt>
          <cx:pt idx="2170">Toys</cx:pt>
          <cx:pt idx="2171">Home &amp; Kitchen</cx:pt>
          <cx:pt idx="2172">Books</cx:pt>
          <cx:pt idx="2173">Toys</cx:pt>
          <cx:pt idx="2174">Fashion</cx:pt>
          <cx:pt idx="2175">Fashion</cx:pt>
          <cx:pt idx="2176">Fashion</cx:pt>
          <cx:pt idx="2177">Toys</cx:pt>
          <cx:pt idx="2178">Toys</cx:pt>
          <cx:pt idx="2179">Fashion</cx:pt>
          <cx:pt idx="2180">Books</cx:pt>
          <cx:pt idx="2181">Books</cx:pt>
          <cx:pt idx="2182">Fashion</cx:pt>
          <cx:pt idx="2183">Fashion</cx:pt>
          <cx:pt idx="2184">Books</cx:pt>
          <cx:pt idx="2185">Home &amp; Kitchen</cx:pt>
          <cx:pt idx="2186">Toys</cx:pt>
          <cx:pt idx="2187">Electronics</cx:pt>
          <cx:pt idx="2188">Books</cx:pt>
          <cx:pt idx="2189">Toys</cx:pt>
          <cx:pt idx="2190">Fashion</cx:pt>
          <cx:pt idx="2191">Electronics</cx:pt>
          <cx:pt idx="2192">Electronics</cx:pt>
          <cx:pt idx="2193">Electronics</cx:pt>
          <cx:pt idx="2194">Books</cx:pt>
          <cx:pt idx="2195">Toys</cx:pt>
          <cx:pt idx="2196">Books</cx:pt>
          <cx:pt idx="2197">Home &amp; Kitchen</cx:pt>
          <cx:pt idx="2198">Electronics</cx:pt>
          <cx:pt idx="2199">Home &amp; Kitchen</cx:pt>
          <cx:pt idx="2200">Home &amp; Kitchen</cx:pt>
          <cx:pt idx="2201">Fashion</cx:pt>
          <cx:pt idx="2202">Toys</cx:pt>
          <cx:pt idx="2203">Fashion</cx:pt>
          <cx:pt idx="2204">Toys</cx:pt>
          <cx:pt idx="2205">Electronics</cx:pt>
          <cx:pt idx="2206">Fashion</cx:pt>
          <cx:pt idx="2207">Books</cx:pt>
          <cx:pt idx="2208">Fashion</cx:pt>
          <cx:pt idx="2209">Home &amp; Kitchen</cx:pt>
          <cx:pt idx="2210">Books</cx:pt>
          <cx:pt idx="2211">Fashion</cx:pt>
          <cx:pt idx="2212">Books</cx:pt>
          <cx:pt idx="2213">Fashion</cx:pt>
          <cx:pt idx="2214">Books</cx:pt>
          <cx:pt idx="2215">Books</cx:pt>
          <cx:pt idx="2216">Books</cx:pt>
          <cx:pt idx="2217">Toys</cx:pt>
          <cx:pt idx="2218">Toys</cx:pt>
          <cx:pt idx="2219">Home &amp; Kitchen</cx:pt>
          <cx:pt idx="2220">Books</cx:pt>
          <cx:pt idx="2221">Toys</cx:pt>
          <cx:pt idx="2222">Home &amp; Kitchen</cx:pt>
          <cx:pt idx="2223">Electronics</cx:pt>
          <cx:pt idx="2224">Toys</cx:pt>
          <cx:pt idx="2225">Fashion</cx:pt>
          <cx:pt idx="2226">Home &amp; Kitchen</cx:pt>
          <cx:pt idx="2227">Electronics</cx:pt>
          <cx:pt idx="2228">Books</cx:pt>
          <cx:pt idx="2229">Toys</cx:pt>
          <cx:pt idx="2230">Books</cx:pt>
          <cx:pt idx="2231">Electronics</cx:pt>
          <cx:pt idx="2232">Electronics</cx:pt>
          <cx:pt idx="2233">Electronics</cx:pt>
          <cx:pt idx="2234">Home &amp; Kitchen</cx:pt>
          <cx:pt idx="2235">Toys</cx:pt>
          <cx:pt idx="2236">Books</cx:pt>
          <cx:pt idx="2237">Toys</cx:pt>
          <cx:pt idx="2238">Home &amp; Kitchen</cx:pt>
          <cx:pt idx="2239">Toys</cx:pt>
          <cx:pt idx="2240">Books</cx:pt>
          <cx:pt idx="2241">Fashion</cx:pt>
          <cx:pt idx="2242">Books</cx:pt>
          <cx:pt idx="2243">Toys</cx:pt>
          <cx:pt idx="2244">Toys</cx:pt>
          <cx:pt idx="2245">Electronics</cx:pt>
          <cx:pt idx="2246">Books</cx:pt>
          <cx:pt idx="2247">Electronics</cx:pt>
          <cx:pt idx="2248">Books</cx:pt>
          <cx:pt idx="2249">Home &amp; Kitchen</cx:pt>
          <cx:pt idx="2250">Fashion</cx:pt>
          <cx:pt idx="2251">Electronics</cx:pt>
          <cx:pt idx="2252">Home &amp; Kitchen</cx:pt>
          <cx:pt idx="2253">Toys</cx:pt>
          <cx:pt idx="2254">Toys</cx:pt>
          <cx:pt idx="2255">Fashion</cx:pt>
          <cx:pt idx="2256">Toys</cx:pt>
          <cx:pt idx="2257">Home &amp; Kitchen</cx:pt>
          <cx:pt idx="2258">Books</cx:pt>
          <cx:pt idx="2259">Books</cx:pt>
          <cx:pt idx="2260">Fashion</cx:pt>
          <cx:pt idx="2261">Fashion</cx:pt>
          <cx:pt idx="2262">Books</cx:pt>
          <cx:pt idx="2263">Toys</cx:pt>
          <cx:pt idx="2264">Home &amp; Kitchen</cx:pt>
          <cx:pt idx="2265">Books</cx:pt>
          <cx:pt idx="2266">Books</cx:pt>
          <cx:pt idx="2267">Electronics</cx:pt>
          <cx:pt idx="2268">Fashion</cx:pt>
          <cx:pt idx="2269">Toys</cx:pt>
          <cx:pt idx="2270">Electronics</cx:pt>
          <cx:pt idx="2271">Toys</cx:pt>
          <cx:pt idx="2272">Home &amp; Kitchen</cx:pt>
          <cx:pt idx="2273">Toys</cx:pt>
          <cx:pt idx="2274">Toys</cx:pt>
          <cx:pt idx="2275">Books</cx:pt>
          <cx:pt idx="2276">Fashion</cx:pt>
          <cx:pt idx="2277">Home &amp; Kitchen</cx:pt>
          <cx:pt idx="2278">Home &amp; Kitchen</cx:pt>
          <cx:pt idx="2279">Electronics</cx:pt>
          <cx:pt idx="2280">Home &amp; Kitchen</cx:pt>
          <cx:pt idx="2281">Fashion</cx:pt>
          <cx:pt idx="2282">Fashion</cx:pt>
          <cx:pt idx="2283">Home &amp; Kitchen</cx:pt>
          <cx:pt idx="2284">Fashion</cx:pt>
          <cx:pt idx="2285">Toys</cx:pt>
          <cx:pt idx="2286">Fashion</cx:pt>
          <cx:pt idx="2287">Fashion</cx:pt>
          <cx:pt idx="2288">Fashion</cx:pt>
          <cx:pt idx="2289">Fashion</cx:pt>
          <cx:pt idx="2290">Toys</cx:pt>
          <cx:pt idx="2291">Fashion</cx:pt>
          <cx:pt idx="2292">Fashion</cx:pt>
          <cx:pt idx="2293">Toys</cx:pt>
          <cx:pt idx="2294">Books</cx:pt>
          <cx:pt idx="2295">Books</cx:pt>
          <cx:pt idx="2296">Toys</cx:pt>
          <cx:pt idx="2297">Books</cx:pt>
          <cx:pt idx="2298">Books</cx:pt>
          <cx:pt idx="2299">Books</cx:pt>
          <cx:pt idx="2300">Toys</cx:pt>
          <cx:pt idx="2301">Books</cx:pt>
          <cx:pt idx="2302">Fashion</cx:pt>
          <cx:pt idx="2303">Home &amp; Kitchen</cx:pt>
          <cx:pt idx="2304">Electronics</cx:pt>
          <cx:pt idx="2305">Electronics</cx:pt>
          <cx:pt idx="2306">Toys</cx:pt>
          <cx:pt idx="2307">Books</cx:pt>
          <cx:pt idx="2308">Books</cx:pt>
          <cx:pt idx="2309">Fashion</cx:pt>
          <cx:pt idx="2310">Home &amp; Kitchen</cx:pt>
          <cx:pt idx="2311">Home &amp; Kitchen</cx:pt>
          <cx:pt idx="2312">Electronics</cx:pt>
          <cx:pt idx="2313">Books</cx:pt>
          <cx:pt idx="2314">Toys</cx:pt>
          <cx:pt idx="2315">Home &amp; Kitchen</cx:pt>
          <cx:pt idx="2316">Books</cx:pt>
          <cx:pt idx="2317">Books</cx:pt>
          <cx:pt idx="2318">Books</cx:pt>
          <cx:pt idx="2319">Books</cx:pt>
          <cx:pt idx="2320">Books</cx:pt>
          <cx:pt idx="2321">Books</cx:pt>
          <cx:pt idx="2322">Electronics</cx:pt>
          <cx:pt idx="2323">Home &amp; Kitchen</cx:pt>
          <cx:pt idx="2324">Fashion</cx:pt>
          <cx:pt idx="2325">Electronics</cx:pt>
          <cx:pt idx="2326">Books</cx:pt>
          <cx:pt idx="2327">Fashion</cx:pt>
          <cx:pt idx="2328">Books</cx:pt>
          <cx:pt idx="2329">Home &amp; Kitchen</cx:pt>
          <cx:pt idx="2330">Electronics</cx:pt>
          <cx:pt idx="2331">Electronics</cx:pt>
          <cx:pt idx="2332">Toys</cx:pt>
          <cx:pt idx="2333">Electronics</cx:pt>
          <cx:pt idx="2334">Home &amp; Kitchen</cx:pt>
          <cx:pt idx="2335">Electronics</cx:pt>
          <cx:pt idx="2336">Home &amp; Kitchen</cx:pt>
          <cx:pt idx="2337">Toys</cx:pt>
          <cx:pt idx="2338">Electronics</cx:pt>
          <cx:pt idx="2339">Toys</cx:pt>
          <cx:pt idx="2340">Electronics</cx:pt>
          <cx:pt idx="2341">Electronics</cx:pt>
          <cx:pt idx="2342">Books</cx:pt>
          <cx:pt idx="2343">Books</cx:pt>
          <cx:pt idx="2344">Electronics</cx:pt>
          <cx:pt idx="2345">Toys</cx:pt>
          <cx:pt idx="2346">Books</cx:pt>
          <cx:pt idx="2347">Toys</cx:pt>
          <cx:pt idx="2348">Toys</cx:pt>
          <cx:pt idx="2349">Toys</cx:pt>
          <cx:pt idx="2350">Books</cx:pt>
          <cx:pt idx="2351">Electronics</cx:pt>
          <cx:pt idx="2352">Fashion</cx:pt>
          <cx:pt idx="2353">Home &amp; Kitchen</cx:pt>
          <cx:pt idx="2354">Electronics</cx:pt>
          <cx:pt idx="2355">Toys</cx:pt>
          <cx:pt idx="2356">Fashion</cx:pt>
          <cx:pt idx="2357">Electronics</cx:pt>
          <cx:pt idx="2358">Electronics</cx:pt>
          <cx:pt idx="2359">Fashion</cx:pt>
          <cx:pt idx="2360">Home &amp; Kitchen</cx:pt>
          <cx:pt idx="2361">Fashion</cx:pt>
          <cx:pt idx="2362">Books</cx:pt>
          <cx:pt idx="2363">Books</cx:pt>
          <cx:pt idx="2364">Home &amp; Kitchen</cx:pt>
          <cx:pt idx="2365">Books</cx:pt>
          <cx:pt idx="2366">Books</cx:pt>
          <cx:pt idx="2367">Toys</cx:pt>
          <cx:pt idx="2368">Books</cx:pt>
          <cx:pt idx="2369">Home &amp; Kitchen</cx:pt>
          <cx:pt idx="2370">Home &amp; Kitchen</cx:pt>
          <cx:pt idx="2371">Books</cx:pt>
          <cx:pt idx="2372">Electronics</cx:pt>
          <cx:pt idx="2373">Home &amp; Kitchen</cx:pt>
          <cx:pt idx="2374">Books</cx:pt>
          <cx:pt idx="2375">Books</cx:pt>
          <cx:pt idx="2376">Books</cx:pt>
          <cx:pt idx="2377">Fashion</cx:pt>
          <cx:pt idx="2378">Home &amp; Kitchen</cx:pt>
          <cx:pt idx="2379">Fashion</cx:pt>
          <cx:pt idx="2380">Home &amp; Kitchen</cx:pt>
          <cx:pt idx="2381">Electronics</cx:pt>
          <cx:pt idx="2382">Home &amp; Kitchen</cx:pt>
          <cx:pt idx="2383">Toys</cx:pt>
          <cx:pt idx="2384">Home &amp; Kitchen</cx:pt>
          <cx:pt idx="2385">Electronics</cx:pt>
          <cx:pt idx="2386">Fashion</cx:pt>
          <cx:pt idx="2387">Toys</cx:pt>
          <cx:pt idx="2388">Toys</cx:pt>
          <cx:pt idx="2389">Fashion</cx:pt>
          <cx:pt idx="2390">Toys</cx:pt>
          <cx:pt idx="2391">Books</cx:pt>
          <cx:pt idx="2392">Fashion</cx:pt>
          <cx:pt idx="2393">Electronics</cx:pt>
          <cx:pt idx="2394">Home &amp; Kitchen</cx:pt>
          <cx:pt idx="2395">Home &amp; Kitchen</cx:pt>
          <cx:pt idx="2396">Toys</cx:pt>
          <cx:pt idx="2397">Fashion</cx:pt>
          <cx:pt idx="2398">Electronics</cx:pt>
          <cx:pt idx="2399">Books</cx:pt>
          <cx:pt idx="2400">Home &amp; Kitchen</cx:pt>
          <cx:pt idx="2401">Electronics</cx:pt>
          <cx:pt idx="2402">Toys</cx:pt>
          <cx:pt idx="2403">Fashion</cx:pt>
          <cx:pt idx="2404">Books</cx:pt>
          <cx:pt idx="2405">Toys</cx:pt>
          <cx:pt idx="2406">Home &amp; Kitchen</cx:pt>
          <cx:pt idx="2407">Books</cx:pt>
          <cx:pt idx="2408">Electronics</cx:pt>
          <cx:pt idx="2409">Books</cx:pt>
          <cx:pt idx="2410">Books</cx:pt>
          <cx:pt idx="2411">Books</cx:pt>
          <cx:pt idx="2412">Books</cx:pt>
          <cx:pt idx="2413">Electronics</cx:pt>
          <cx:pt idx="2414">Home &amp; Kitchen</cx:pt>
          <cx:pt idx="2415">Fashion</cx:pt>
          <cx:pt idx="2416">Home &amp; Kitchen</cx:pt>
          <cx:pt idx="2417">Toys</cx:pt>
          <cx:pt idx="2418">Toys</cx:pt>
          <cx:pt idx="2419">Fashion</cx:pt>
          <cx:pt idx="2420">Toys</cx:pt>
          <cx:pt idx="2421">Home &amp; Kitchen</cx:pt>
          <cx:pt idx="2422">Home &amp; Kitchen</cx:pt>
          <cx:pt idx="2423">Toys</cx:pt>
          <cx:pt idx="2424">Toys</cx:pt>
          <cx:pt idx="2425">Electronics</cx:pt>
          <cx:pt idx="2426">Home &amp; Kitchen</cx:pt>
          <cx:pt idx="2427">Fashion</cx:pt>
          <cx:pt idx="2428">Electronics</cx:pt>
          <cx:pt idx="2429">Electronics</cx:pt>
          <cx:pt idx="2430">Home &amp; Kitchen</cx:pt>
          <cx:pt idx="2431">Home &amp; Kitchen</cx:pt>
          <cx:pt idx="2432">Toys</cx:pt>
          <cx:pt idx="2433">Fashion</cx:pt>
          <cx:pt idx="2434">Fashion</cx:pt>
          <cx:pt idx="2435">Electronics</cx:pt>
          <cx:pt idx="2436">Books</cx:pt>
          <cx:pt idx="2437">Fashion</cx:pt>
          <cx:pt idx="2438">Books</cx:pt>
          <cx:pt idx="2439">Fashion</cx:pt>
          <cx:pt idx="2440">Fashion</cx:pt>
          <cx:pt idx="2441">Toys</cx:pt>
          <cx:pt idx="2442">Books</cx:pt>
          <cx:pt idx="2443">Toys</cx:pt>
          <cx:pt idx="2444">Books</cx:pt>
          <cx:pt idx="2445">Toys</cx:pt>
          <cx:pt idx="2446">Toys</cx:pt>
          <cx:pt idx="2447">Books</cx:pt>
          <cx:pt idx="2448">Home &amp; Kitchen</cx:pt>
          <cx:pt idx="2449">Toys</cx:pt>
          <cx:pt idx="2450">Electronics</cx:pt>
          <cx:pt idx="2451">Electronics</cx:pt>
          <cx:pt idx="2452">Electronics</cx:pt>
          <cx:pt idx="2453">Toys</cx:pt>
          <cx:pt idx="2454">Toys</cx:pt>
          <cx:pt idx="2455">Fashion</cx:pt>
          <cx:pt idx="2456">Home &amp; Kitchen</cx:pt>
          <cx:pt idx="2457">Electronics</cx:pt>
          <cx:pt idx="2458">Books</cx:pt>
          <cx:pt idx="2459">Electronics</cx:pt>
          <cx:pt idx="2460">Fashion</cx:pt>
          <cx:pt idx="2461">Books</cx:pt>
          <cx:pt idx="2462">Toys</cx:pt>
          <cx:pt idx="2463">Fashion</cx:pt>
          <cx:pt idx="2464">Fashion</cx:pt>
          <cx:pt idx="2465">Toys</cx:pt>
          <cx:pt idx="2466">Fashion</cx:pt>
          <cx:pt idx="2467">Fashion</cx:pt>
          <cx:pt idx="2468">Toys</cx:pt>
          <cx:pt idx="2469">Toys</cx:pt>
          <cx:pt idx="2470">Electronics</cx:pt>
          <cx:pt idx="2471">Home &amp; Kitchen</cx:pt>
          <cx:pt idx="2472">Toys</cx:pt>
          <cx:pt idx="2473">Home &amp; Kitchen</cx:pt>
          <cx:pt idx="2474">Electronics</cx:pt>
          <cx:pt idx="2475">Electronics</cx:pt>
          <cx:pt idx="2476">Toys</cx:pt>
          <cx:pt idx="2477">Electronics</cx:pt>
          <cx:pt idx="2478">Books</cx:pt>
          <cx:pt idx="2479">Electronics</cx:pt>
          <cx:pt idx="2480">Toys</cx:pt>
          <cx:pt idx="2481">Home &amp; Kitchen</cx:pt>
          <cx:pt idx="2482">Home &amp; Kitchen</cx:pt>
          <cx:pt idx="2483">Home &amp; Kitchen</cx:pt>
          <cx:pt idx="2484">Books</cx:pt>
          <cx:pt idx="2485">Home &amp; Kitchen</cx:pt>
          <cx:pt idx="2486">Home &amp; Kitchen</cx:pt>
          <cx:pt idx="2487">Fashion</cx:pt>
          <cx:pt idx="2488">Electronics</cx:pt>
          <cx:pt idx="2489">Books</cx:pt>
          <cx:pt idx="2490">Books</cx:pt>
          <cx:pt idx="2491">Fashion</cx:pt>
          <cx:pt idx="2492">Home &amp; Kitchen</cx:pt>
          <cx:pt idx="2493">Toys</cx:pt>
          <cx:pt idx="2494">Books</cx:pt>
          <cx:pt idx="2495">Books</cx:pt>
          <cx:pt idx="2496">Books</cx:pt>
          <cx:pt idx="2497">Toys</cx:pt>
          <cx:pt idx="2498">Electronics</cx:pt>
          <cx:pt idx="2499">Home &amp; Kitchen</cx:pt>
          <cx:pt idx="2500">Books</cx:pt>
          <cx:pt idx="2501">Electronics</cx:pt>
          <cx:pt idx="2502">Home &amp; Kitchen</cx:pt>
          <cx:pt idx="2503">Toys</cx:pt>
          <cx:pt idx="2504">Books</cx:pt>
          <cx:pt idx="2505">Toys</cx:pt>
          <cx:pt idx="2506">Fashion</cx:pt>
          <cx:pt idx="2507">Electronics</cx:pt>
          <cx:pt idx="2508">Home &amp; Kitchen</cx:pt>
          <cx:pt idx="2509">Fashion</cx:pt>
          <cx:pt idx="2510">Books</cx:pt>
          <cx:pt idx="2511">Books</cx:pt>
          <cx:pt idx="2512">Electronics</cx:pt>
          <cx:pt idx="2513">Toys</cx:pt>
          <cx:pt idx="2514">Home &amp; Kitchen</cx:pt>
          <cx:pt idx="2515">Fashion</cx:pt>
          <cx:pt idx="2516">Toys</cx:pt>
          <cx:pt idx="2517">Books</cx:pt>
          <cx:pt idx="2518">Toys</cx:pt>
          <cx:pt idx="2519">Home &amp; Kitchen</cx:pt>
          <cx:pt idx="2520">Fashion</cx:pt>
          <cx:pt idx="2521">Home &amp; Kitchen</cx:pt>
          <cx:pt idx="2522">Toys</cx:pt>
          <cx:pt idx="2523">Electronics</cx:pt>
          <cx:pt idx="2524">Toys</cx:pt>
          <cx:pt idx="2525">Electronics</cx:pt>
          <cx:pt idx="2526">Home &amp; Kitchen</cx:pt>
          <cx:pt idx="2527">Toys</cx:pt>
          <cx:pt idx="2528">Toys</cx:pt>
          <cx:pt idx="2529">Home &amp; Kitchen</cx:pt>
          <cx:pt idx="2530">Home &amp; Kitchen</cx:pt>
          <cx:pt idx="2531">Toys</cx:pt>
          <cx:pt idx="2532">Books</cx:pt>
          <cx:pt idx="2533">Fashion</cx:pt>
          <cx:pt idx="2534">Books</cx:pt>
          <cx:pt idx="2535">Electronics</cx:pt>
          <cx:pt idx="2536">Fashion</cx:pt>
          <cx:pt idx="2537">Electronics</cx:pt>
          <cx:pt idx="2538">Home &amp; Kitchen</cx:pt>
          <cx:pt idx="2539">Books</cx:pt>
          <cx:pt idx="2540">Fashion</cx:pt>
          <cx:pt idx="2541">Electronics</cx:pt>
          <cx:pt idx="2542">Electronics</cx:pt>
          <cx:pt idx="2543">Toys</cx:pt>
          <cx:pt idx="2544">Books</cx:pt>
          <cx:pt idx="2545">Fashion</cx:pt>
          <cx:pt idx="2546">Home &amp; Kitchen</cx:pt>
          <cx:pt idx="2547">Home &amp; Kitchen</cx:pt>
          <cx:pt idx="2548">Toys</cx:pt>
          <cx:pt idx="2549">Fashion</cx:pt>
          <cx:pt idx="2550">Fashion</cx:pt>
          <cx:pt idx="2551">Toys</cx:pt>
          <cx:pt idx="2552">Electronics</cx:pt>
          <cx:pt idx="2553">Toys</cx:pt>
          <cx:pt idx="2554">Fashion</cx:pt>
          <cx:pt idx="2555">Fashion</cx:pt>
          <cx:pt idx="2556">Books</cx:pt>
          <cx:pt idx="2557">Home &amp; Kitchen</cx:pt>
          <cx:pt idx="2558">Fashion</cx:pt>
          <cx:pt idx="2559">Home &amp; Kitchen</cx:pt>
          <cx:pt idx="2560">Fashion</cx:pt>
          <cx:pt idx="2561">Home &amp; Kitchen</cx:pt>
          <cx:pt idx="2562">Home &amp; Kitchen</cx:pt>
          <cx:pt idx="2563">Fashion</cx:pt>
          <cx:pt idx="2564">Home &amp; Kitchen</cx:pt>
          <cx:pt idx="2565">Home &amp; Kitchen</cx:pt>
          <cx:pt idx="2566">Home &amp; Kitchen</cx:pt>
          <cx:pt idx="2567">Home &amp; Kitchen</cx:pt>
          <cx:pt idx="2568">Toys</cx:pt>
          <cx:pt idx="2569">Fashion</cx:pt>
          <cx:pt idx="2570">Home &amp; Kitchen</cx:pt>
          <cx:pt idx="2571">Fashion</cx:pt>
          <cx:pt idx="2572">Fashion</cx:pt>
          <cx:pt idx="2573">Electronics</cx:pt>
          <cx:pt idx="2574">Toys</cx:pt>
          <cx:pt idx="2575">Electronics</cx:pt>
          <cx:pt idx="2576">Toys</cx:pt>
          <cx:pt idx="2577">Books</cx:pt>
          <cx:pt idx="2578">Books</cx:pt>
          <cx:pt idx="2579">Toys</cx:pt>
          <cx:pt idx="2580">Books</cx:pt>
          <cx:pt idx="2581">Fashion</cx:pt>
          <cx:pt idx="2582">Toys</cx:pt>
          <cx:pt idx="2583">Books</cx:pt>
          <cx:pt idx="2584">Toys</cx:pt>
          <cx:pt idx="2585">Home &amp; Kitchen</cx:pt>
          <cx:pt idx="2586">Toys</cx:pt>
          <cx:pt idx="2587">Electronics</cx:pt>
          <cx:pt idx="2588">Electronics</cx:pt>
          <cx:pt idx="2589">Home &amp; Kitchen</cx:pt>
          <cx:pt idx="2590">Fashion</cx:pt>
          <cx:pt idx="2591">Toys</cx:pt>
          <cx:pt idx="2592">Books</cx:pt>
          <cx:pt idx="2593">Home &amp; Kitchen</cx:pt>
          <cx:pt idx="2594">Home &amp; Kitchen</cx:pt>
          <cx:pt idx="2595">Electronics</cx:pt>
          <cx:pt idx="2596">Toys</cx:pt>
          <cx:pt idx="2597">Toys</cx:pt>
          <cx:pt idx="2598">Toys</cx:pt>
          <cx:pt idx="2599">Home &amp; Kitchen</cx:pt>
          <cx:pt idx="2600">Home &amp; Kitchen</cx:pt>
          <cx:pt idx="2601">Electronics</cx:pt>
          <cx:pt idx="2602">Books</cx:pt>
          <cx:pt idx="2603">Toys</cx:pt>
          <cx:pt idx="2604">Home &amp; Kitchen</cx:pt>
          <cx:pt idx="2605">Fashion</cx:pt>
          <cx:pt idx="2606">Fashion</cx:pt>
          <cx:pt idx="2607">Fashion</cx:pt>
          <cx:pt idx="2608">Books</cx:pt>
          <cx:pt idx="2609">Electronics</cx:pt>
          <cx:pt idx="2610">Books</cx:pt>
          <cx:pt idx="2611">Electronics</cx:pt>
          <cx:pt idx="2612">Books</cx:pt>
          <cx:pt idx="2613">Fashion</cx:pt>
          <cx:pt idx="2614">Home &amp; Kitchen</cx:pt>
          <cx:pt idx="2615">Toys</cx:pt>
          <cx:pt idx="2616">Home &amp; Kitchen</cx:pt>
          <cx:pt idx="2617">Toys</cx:pt>
          <cx:pt idx="2618">Toys</cx:pt>
          <cx:pt idx="2619">Fashion</cx:pt>
          <cx:pt idx="2620">Toys</cx:pt>
          <cx:pt idx="2621">Electronics</cx:pt>
          <cx:pt idx="2622">Toys</cx:pt>
          <cx:pt idx="2623">Home &amp; Kitchen</cx:pt>
          <cx:pt idx="2624">Toys</cx:pt>
          <cx:pt idx="2625">Toys</cx:pt>
          <cx:pt idx="2626">Home &amp; Kitchen</cx:pt>
          <cx:pt idx="2627">Toys</cx:pt>
          <cx:pt idx="2628">Books</cx:pt>
          <cx:pt idx="2629">Toys</cx:pt>
          <cx:pt idx="2630">Electronics</cx:pt>
          <cx:pt idx="2631">Fashion</cx:pt>
          <cx:pt idx="2632">Home &amp; Kitchen</cx:pt>
          <cx:pt idx="2633">Electronics</cx:pt>
          <cx:pt idx="2634">Books</cx:pt>
          <cx:pt idx="2635">Books</cx:pt>
          <cx:pt idx="2636">Fashion</cx:pt>
          <cx:pt idx="2637">Toys</cx:pt>
          <cx:pt idx="2638">Home &amp; Kitchen</cx:pt>
          <cx:pt idx="2639">Fashion</cx:pt>
          <cx:pt idx="2640">Toys</cx:pt>
          <cx:pt idx="2641">Books</cx:pt>
          <cx:pt idx="2642">Fashion</cx:pt>
          <cx:pt idx="2643">Electronics</cx:pt>
          <cx:pt idx="2644">Books</cx:pt>
          <cx:pt idx="2645">Home &amp; Kitchen</cx:pt>
          <cx:pt idx="2646">Home &amp; Kitchen</cx:pt>
          <cx:pt idx="2647">Electronics</cx:pt>
          <cx:pt idx="2648">Electronics</cx:pt>
          <cx:pt idx="2649">Books</cx:pt>
          <cx:pt idx="2650">Fashion</cx:pt>
          <cx:pt idx="2651">Books</cx:pt>
          <cx:pt idx="2652">Home &amp; Kitchen</cx:pt>
          <cx:pt idx="2653">Fashion</cx:pt>
          <cx:pt idx="2654">Toys</cx:pt>
          <cx:pt idx="2655">Electronics</cx:pt>
          <cx:pt idx="2656">Books</cx:pt>
          <cx:pt idx="2657">Toys</cx:pt>
          <cx:pt idx="2658">Books</cx:pt>
          <cx:pt idx="2659">Toys</cx:pt>
          <cx:pt idx="2660">Electronics</cx:pt>
          <cx:pt idx="2661">Fashion</cx:pt>
          <cx:pt idx="2662">Electronics</cx:pt>
          <cx:pt idx="2663">Toys</cx:pt>
          <cx:pt idx="2664">Fashion</cx:pt>
          <cx:pt idx="2665">Electronics</cx:pt>
          <cx:pt idx="2666">Electronics</cx:pt>
          <cx:pt idx="2667">Home &amp; Kitchen</cx:pt>
          <cx:pt idx="2668">Books</cx:pt>
          <cx:pt idx="2669">Toys</cx:pt>
          <cx:pt idx="2670">Toys</cx:pt>
          <cx:pt idx="2671">Fashion</cx:pt>
          <cx:pt idx="2672">Electronics</cx:pt>
          <cx:pt idx="2673">Fashion</cx:pt>
          <cx:pt idx="2674">Toys</cx:pt>
          <cx:pt idx="2675">Books</cx:pt>
          <cx:pt idx="2676">Home &amp; Kitchen</cx:pt>
          <cx:pt idx="2677">Books</cx:pt>
          <cx:pt idx="2678">Electronics</cx:pt>
          <cx:pt idx="2679">Fashion</cx:pt>
          <cx:pt idx="2680">Toys</cx:pt>
          <cx:pt idx="2681">Fashion</cx:pt>
          <cx:pt idx="2682">Fashion</cx:pt>
          <cx:pt idx="2683">Books</cx:pt>
          <cx:pt idx="2684">Fashion</cx:pt>
          <cx:pt idx="2685">Books</cx:pt>
          <cx:pt idx="2686">Fashion</cx:pt>
          <cx:pt idx="2687">Toys</cx:pt>
          <cx:pt idx="2688">Electronics</cx:pt>
          <cx:pt idx="2689">Home &amp; Kitchen</cx:pt>
          <cx:pt idx="2690">Fashion</cx:pt>
          <cx:pt idx="2691">Toys</cx:pt>
          <cx:pt idx="2692">Books</cx:pt>
          <cx:pt idx="2693">Home &amp; Kitchen</cx:pt>
          <cx:pt idx="2694">Toys</cx:pt>
          <cx:pt idx="2695">Toys</cx:pt>
          <cx:pt idx="2696">Toys</cx:pt>
          <cx:pt idx="2697">Fashion</cx:pt>
          <cx:pt idx="2698">Fashion</cx:pt>
          <cx:pt idx="2699">Books</cx:pt>
          <cx:pt idx="2700">Books</cx:pt>
          <cx:pt idx="2701">Books</cx:pt>
          <cx:pt idx="2702">Home &amp; Kitchen</cx:pt>
          <cx:pt idx="2703">Electronics</cx:pt>
          <cx:pt idx="2704">Home &amp; Kitchen</cx:pt>
          <cx:pt idx="2705">Home &amp; Kitchen</cx:pt>
          <cx:pt idx="2706">Electronics</cx:pt>
          <cx:pt idx="2707">Home &amp; Kitchen</cx:pt>
          <cx:pt idx="2708">Books</cx:pt>
          <cx:pt idx="2709">Electronics</cx:pt>
          <cx:pt idx="2710">Home &amp; Kitchen</cx:pt>
          <cx:pt idx="2711">Home &amp; Kitchen</cx:pt>
          <cx:pt idx="2712">Home &amp; Kitchen</cx:pt>
          <cx:pt idx="2713">Fashion</cx:pt>
          <cx:pt idx="2714">Home &amp; Kitchen</cx:pt>
          <cx:pt idx="2715">Home &amp; Kitchen</cx:pt>
          <cx:pt idx="2716">Home &amp; Kitchen</cx:pt>
          <cx:pt idx="2717">Fashion</cx:pt>
          <cx:pt idx="2718">Toys</cx:pt>
          <cx:pt idx="2719">Electronics</cx:pt>
          <cx:pt idx="2720">Books</cx:pt>
          <cx:pt idx="2721">Home &amp; Kitchen</cx:pt>
          <cx:pt idx="2722">Toys</cx:pt>
          <cx:pt idx="2723">Toys</cx:pt>
          <cx:pt idx="2724">Home &amp; Kitchen</cx:pt>
          <cx:pt idx="2725">Electronics</cx:pt>
          <cx:pt idx="2726">Home &amp; Kitchen</cx:pt>
          <cx:pt idx="2727">Electronics</cx:pt>
          <cx:pt idx="2728">Books</cx:pt>
          <cx:pt idx="2729">Fashion</cx:pt>
          <cx:pt idx="2730">Books</cx:pt>
          <cx:pt idx="2731">Home &amp; Kitchen</cx:pt>
          <cx:pt idx="2732">Home &amp; Kitchen</cx:pt>
          <cx:pt idx="2733">Electronics</cx:pt>
          <cx:pt idx="2734">Fashion</cx:pt>
          <cx:pt idx="2735">Fashion</cx:pt>
          <cx:pt idx="2736">Books</cx:pt>
          <cx:pt idx="2737">Fashion</cx:pt>
          <cx:pt idx="2738">Books</cx:pt>
          <cx:pt idx="2739">Fashion</cx:pt>
          <cx:pt idx="2740">Books</cx:pt>
          <cx:pt idx="2741">Toys</cx:pt>
          <cx:pt idx="2742">Home &amp; Kitchen</cx:pt>
          <cx:pt idx="2743">Home &amp; Kitchen</cx:pt>
          <cx:pt idx="2744">Fashion</cx:pt>
          <cx:pt idx="2745">Books</cx:pt>
          <cx:pt idx="2746">Electronics</cx:pt>
          <cx:pt idx="2747">Electronics</cx:pt>
          <cx:pt idx="2748">Electronics</cx:pt>
          <cx:pt idx="2749">Electronics</cx:pt>
          <cx:pt idx="2750">Toys</cx:pt>
          <cx:pt idx="2751">Books</cx:pt>
          <cx:pt idx="2752">Toys</cx:pt>
          <cx:pt idx="2753">Electronics</cx:pt>
          <cx:pt idx="2754">Books</cx:pt>
          <cx:pt idx="2755">Electronics</cx:pt>
          <cx:pt idx="2756">Home &amp; Kitchen</cx:pt>
          <cx:pt idx="2757">Books</cx:pt>
          <cx:pt idx="2758">Fashion</cx:pt>
          <cx:pt idx="2759">Home &amp; Kitchen</cx:pt>
          <cx:pt idx="2760">Toys</cx:pt>
          <cx:pt idx="2761">Home &amp; Kitchen</cx:pt>
          <cx:pt idx="2762">Books</cx:pt>
          <cx:pt idx="2763">Fashion</cx:pt>
          <cx:pt idx="2764">Books</cx:pt>
          <cx:pt idx="2765">Books</cx:pt>
          <cx:pt idx="2766">Home &amp; Kitchen</cx:pt>
          <cx:pt idx="2767">Fashion</cx:pt>
          <cx:pt idx="2768">Toys</cx:pt>
          <cx:pt idx="2769">Fashion</cx:pt>
          <cx:pt idx="2770">Fashion</cx:pt>
          <cx:pt idx="2771">Home &amp; Kitchen</cx:pt>
          <cx:pt idx="2772">Fashion</cx:pt>
          <cx:pt idx="2773">Electronics</cx:pt>
          <cx:pt idx="2774">Electronics</cx:pt>
          <cx:pt idx="2775">Books</cx:pt>
          <cx:pt idx="2776">Fashion</cx:pt>
          <cx:pt idx="2777">Home &amp; Kitchen</cx:pt>
          <cx:pt idx="2778">Books</cx:pt>
          <cx:pt idx="2779">Electronics</cx:pt>
          <cx:pt idx="2780">Books</cx:pt>
          <cx:pt idx="2781">Home &amp; Kitchen</cx:pt>
          <cx:pt idx="2782">Toys</cx:pt>
          <cx:pt idx="2783">Books</cx:pt>
          <cx:pt idx="2784">Books</cx:pt>
          <cx:pt idx="2785">Home &amp; Kitchen</cx:pt>
          <cx:pt idx="2786">Toys</cx:pt>
          <cx:pt idx="2787">Fashion</cx:pt>
          <cx:pt idx="2788">Home &amp; Kitchen</cx:pt>
          <cx:pt idx="2789">Toys</cx:pt>
          <cx:pt idx="2790">Toys</cx:pt>
          <cx:pt idx="2791">Fashion</cx:pt>
          <cx:pt idx="2792">Books</cx:pt>
          <cx:pt idx="2793">Electronics</cx:pt>
          <cx:pt idx="2794">Books</cx:pt>
          <cx:pt idx="2795">Home &amp; Kitchen</cx:pt>
          <cx:pt idx="2796">Books</cx:pt>
          <cx:pt idx="2797">Books</cx:pt>
          <cx:pt idx="2798">Home &amp; Kitchen</cx:pt>
          <cx:pt idx="2799">Home &amp; Kitchen</cx:pt>
          <cx:pt idx="2800">Electronics</cx:pt>
          <cx:pt idx="2801">Toys</cx:pt>
          <cx:pt idx="2802">Toys</cx:pt>
          <cx:pt idx="2803">Electronics</cx:pt>
          <cx:pt idx="2804">Home &amp; Kitchen</cx:pt>
          <cx:pt idx="2805">Books</cx:pt>
          <cx:pt idx="2806">Electronics</cx:pt>
          <cx:pt idx="2807">Toys</cx:pt>
          <cx:pt idx="2808">Toys</cx:pt>
          <cx:pt idx="2809">Fashion</cx:pt>
          <cx:pt idx="2810">Fashion</cx:pt>
          <cx:pt idx="2811">Home &amp; Kitchen</cx:pt>
          <cx:pt idx="2812">Fashion</cx:pt>
          <cx:pt idx="2813">Toys</cx:pt>
          <cx:pt idx="2814">Fashion</cx:pt>
          <cx:pt idx="2815">Home &amp; Kitchen</cx:pt>
          <cx:pt idx="2816">Home &amp; Kitchen</cx:pt>
          <cx:pt idx="2817">Books</cx:pt>
          <cx:pt idx="2818">Electronics</cx:pt>
          <cx:pt idx="2819">Books</cx:pt>
          <cx:pt idx="2820">Fashion</cx:pt>
          <cx:pt idx="2821">Home &amp; Kitchen</cx:pt>
          <cx:pt idx="2822">Books</cx:pt>
          <cx:pt idx="2823">Books</cx:pt>
          <cx:pt idx="2824">Fashion</cx:pt>
          <cx:pt idx="2825">Toys</cx:pt>
          <cx:pt idx="2826">Books</cx:pt>
          <cx:pt idx="2827">Home &amp; Kitchen</cx:pt>
          <cx:pt idx="2828">Fashion</cx:pt>
          <cx:pt idx="2829">Home &amp; Kitchen</cx:pt>
          <cx:pt idx="2830">Home &amp; Kitchen</cx:pt>
          <cx:pt idx="2831">Fashion</cx:pt>
          <cx:pt idx="2832">Electronics</cx:pt>
          <cx:pt idx="2833">Books</cx:pt>
          <cx:pt idx="2834">Books</cx:pt>
          <cx:pt idx="2835">Books</cx:pt>
          <cx:pt idx="2836">Electronics</cx:pt>
          <cx:pt idx="2837">Toys</cx:pt>
          <cx:pt idx="2838">Electronics</cx:pt>
          <cx:pt idx="2839">Toys</cx:pt>
          <cx:pt idx="2840">Toys</cx:pt>
          <cx:pt idx="2841">Books</cx:pt>
          <cx:pt idx="2842">Fashion</cx:pt>
          <cx:pt idx="2843">Electronics</cx:pt>
          <cx:pt idx="2844">Fashion</cx:pt>
          <cx:pt idx="2845">Electronics</cx:pt>
          <cx:pt idx="2846">Fashion</cx:pt>
          <cx:pt idx="2847">Toys</cx:pt>
          <cx:pt idx="2848">Fashion</cx:pt>
          <cx:pt idx="2849">Toys</cx:pt>
          <cx:pt idx="2850">Toys</cx:pt>
          <cx:pt idx="2851">Toys</cx:pt>
          <cx:pt idx="2852">Home &amp; Kitchen</cx:pt>
          <cx:pt idx="2853">Home &amp; Kitchen</cx:pt>
          <cx:pt idx="2854">Home &amp; Kitchen</cx:pt>
          <cx:pt idx="2855">Home &amp; Kitchen</cx:pt>
          <cx:pt idx="2856">Electronics</cx:pt>
          <cx:pt idx="2857">Fashion</cx:pt>
          <cx:pt idx="2858">Fashion</cx:pt>
          <cx:pt idx="2859">Fashion</cx:pt>
          <cx:pt idx="2860">Books</cx:pt>
          <cx:pt idx="2861">Electronics</cx:pt>
          <cx:pt idx="2862">Electronics</cx:pt>
          <cx:pt idx="2863">Fashion</cx:pt>
          <cx:pt idx="2864">Toys</cx:pt>
          <cx:pt idx="2865">Electronics</cx:pt>
          <cx:pt idx="2866">Books</cx:pt>
          <cx:pt idx="2867">Toys</cx:pt>
          <cx:pt idx="2868">Fashion</cx:pt>
          <cx:pt idx="2869">Home &amp; Kitchen</cx:pt>
          <cx:pt idx="2870">Books</cx:pt>
          <cx:pt idx="2871">Home &amp; Kitchen</cx:pt>
          <cx:pt idx="2872">Home &amp; Kitchen</cx:pt>
          <cx:pt idx="2873">Toys</cx:pt>
          <cx:pt idx="2874">Books</cx:pt>
          <cx:pt idx="2875">Books</cx:pt>
          <cx:pt idx="2876">Electronics</cx:pt>
          <cx:pt idx="2877">Fashion</cx:pt>
          <cx:pt idx="2878">Fashion</cx:pt>
          <cx:pt idx="2879">Fashion</cx:pt>
          <cx:pt idx="2880">Fashion</cx:pt>
          <cx:pt idx="2881">Electronics</cx:pt>
          <cx:pt idx="2882">Fashion</cx:pt>
          <cx:pt idx="2883">Home &amp; Kitchen</cx:pt>
          <cx:pt idx="2884">Toys</cx:pt>
          <cx:pt idx="2885">Fashion</cx:pt>
          <cx:pt idx="2886">Electronics</cx:pt>
          <cx:pt idx="2887">Electronics</cx:pt>
          <cx:pt idx="2888">Electronics</cx:pt>
          <cx:pt idx="2889">Toys</cx:pt>
          <cx:pt idx="2890">Home &amp; Kitchen</cx:pt>
          <cx:pt idx="2891">Fashion</cx:pt>
          <cx:pt idx="2892">Electronics</cx:pt>
          <cx:pt idx="2893">Fashion</cx:pt>
          <cx:pt idx="2894">Toys</cx:pt>
          <cx:pt idx="2895">Home &amp; Kitchen</cx:pt>
          <cx:pt idx="2896">Electronics</cx:pt>
          <cx:pt idx="2897">Home &amp; Kitchen</cx:pt>
          <cx:pt idx="2898">Home &amp; Kitchen</cx:pt>
          <cx:pt idx="2899">Home &amp; Kitchen</cx:pt>
          <cx:pt idx="2900">Home &amp; Kitchen</cx:pt>
          <cx:pt idx="2901">Toys</cx:pt>
          <cx:pt idx="2902">Toys</cx:pt>
          <cx:pt idx="2903">Electronics</cx:pt>
          <cx:pt idx="2904">Toys</cx:pt>
          <cx:pt idx="2905">Toys</cx:pt>
          <cx:pt idx="2906">Home &amp; Kitchen</cx:pt>
          <cx:pt idx="2907">Electronics</cx:pt>
          <cx:pt idx="2908">Toys</cx:pt>
          <cx:pt idx="2909">Toys</cx:pt>
          <cx:pt idx="2910">Books</cx:pt>
          <cx:pt idx="2911">Toys</cx:pt>
          <cx:pt idx="2912">Electronics</cx:pt>
          <cx:pt idx="2913">Home &amp; Kitchen</cx:pt>
          <cx:pt idx="2914">Electronics</cx:pt>
          <cx:pt idx="2915">Fashion</cx:pt>
          <cx:pt idx="2916">Books</cx:pt>
          <cx:pt idx="2917">Books</cx:pt>
          <cx:pt idx="2918">Electronics</cx:pt>
          <cx:pt idx="2919">Electronics</cx:pt>
          <cx:pt idx="2920">Fashion</cx:pt>
          <cx:pt idx="2921">Toys</cx:pt>
          <cx:pt idx="2922">Toys</cx:pt>
          <cx:pt idx="2923">Electronics</cx:pt>
          <cx:pt idx="2924">Books</cx:pt>
          <cx:pt idx="2925">Toys</cx:pt>
          <cx:pt idx="2926">Fashion</cx:pt>
          <cx:pt idx="2927">Toys</cx:pt>
          <cx:pt idx="2928">Fashion</cx:pt>
          <cx:pt idx="2929">Fashion</cx:pt>
          <cx:pt idx="2930">Books</cx:pt>
          <cx:pt idx="2931">Toys</cx:pt>
          <cx:pt idx="2932">Electronics</cx:pt>
          <cx:pt idx="2933">Fashion</cx:pt>
          <cx:pt idx="2934">Home &amp; Kitchen</cx:pt>
          <cx:pt idx="2935">Toys</cx:pt>
          <cx:pt idx="2936">Electronics</cx:pt>
          <cx:pt idx="2937">Books</cx:pt>
          <cx:pt idx="2938">Electronics</cx:pt>
          <cx:pt idx="2939">Books</cx:pt>
          <cx:pt idx="2940">Electronics</cx:pt>
          <cx:pt idx="2941">Electronics</cx:pt>
          <cx:pt idx="2942">Electronics</cx:pt>
          <cx:pt idx="2943">Electronics</cx:pt>
          <cx:pt idx="2944">Electronics</cx:pt>
          <cx:pt idx="2945">Electronics</cx:pt>
          <cx:pt idx="2946">Books</cx:pt>
          <cx:pt idx="2947">Toys</cx:pt>
          <cx:pt idx="2948">Toys</cx:pt>
          <cx:pt idx="2949">Fashion</cx:pt>
          <cx:pt idx="2950">Books</cx:pt>
          <cx:pt idx="2951">Toys</cx:pt>
          <cx:pt idx="2952">Books</cx:pt>
          <cx:pt idx="2953">Home &amp; Kitchen</cx:pt>
          <cx:pt idx="2954">Books</cx:pt>
          <cx:pt idx="2955">Toys</cx:pt>
          <cx:pt idx="2956">Home &amp; Kitchen</cx:pt>
          <cx:pt idx="2957">Fashion</cx:pt>
          <cx:pt idx="2958">Toys</cx:pt>
          <cx:pt idx="2959">Books</cx:pt>
          <cx:pt idx="2960">Electronics</cx:pt>
          <cx:pt idx="2961">Fashion</cx:pt>
          <cx:pt idx="2962">Fashion</cx:pt>
          <cx:pt idx="2963">Books</cx:pt>
          <cx:pt idx="2964">Electronics</cx:pt>
          <cx:pt idx="2965">Books</cx:pt>
          <cx:pt idx="2966">Fashion</cx:pt>
          <cx:pt idx="2967">Books</cx:pt>
          <cx:pt idx="2968">Fashion</cx:pt>
          <cx:pt idx="2969">Toys</cx:pt>
          <cx:pt idx="2970">Home &amp; Kitchen</cx:pt>
          <cx:pt idx="2971">Electronics</cx:pt>
          <cx:pt idx="2972">Books</cx:pt>
          <cx:pt idx="2973">Toys</cx:pt>
          <cx:pt idx="2974">Home &amp; Kitchen</cx:pt>
          <cx:pt idx="2975">Electronics</cx:pt>
          <cx:pt idx="2976">Books</cx:pt>
          <cx:pt idx="2977">Books</cx:pt>
          <cx:pt idx="2978">Books</cx:pt>
          <cx:pt idx="2979">Fashion</cx:pt>
          <cx:pt idx="2980">Toys</cx:pt>
          <cx:pt idx="2981">Fashion</cx:pt>
          <cx:pt idx="2982">Books</cx:pt>
          <cx:pt idx="2983">Fashion</cx:pt>
          <cx:pt idx="2984">Fashion</cx:pt>
          <cx:pt idx="2985">Fashion</cx:pt>
          <cx:pt idx="2986">Fashion</cx:pt>
          <cx:pt idx="2987">Toys</cx:pt>
          <cx:pt idx="2988">Fashion</cx:pt>
          <cx:pt idx="2989">Home &amp; Kitchen</cx:pt>
          <cx:pt idx="2990">Electronics</cx:pt>
          <cx:pt idx="2991">Home &amp; Kitchen</cx:pt>
          <cx:pt idx="2992">Toys</cx:pt>
          <cx:pt idx="2993">Toys</cx:pt>
          <cx:pt idx="2994">Electronics</cx:pt>
          <cx:pt idx="2995">Electronics</cx:pt>
          <cx:pt idx="2996">Home &amp; Kitchen</cx:pt>
          <cx:pt idx="2997">Home &amp; Kitchen</cx:pt>
          <cx:pt idx="2998">Fashion</cx:pt>
          <cx:pt idx="2999">Home &amp; Kitchen</cx:pt>
          <cx:pt idx="3000">Electronics</cx:pt>
          <cx:pt idx="3001">Electronics</cx:pt>
          <cx:pt idx="3002">Books</cx:pt>
          <cx:pt idx="3003">Home &amp; Kitchen</cx:pt>
          <cx:pt idx="3004">Books</cx:pt>
          <cx:pt idx="3005">Electronics</cx:pt>
          <cx:pt idx="3006">Electronics</cx:pt>
          <cx:pt idx="3007">Home &amp; Kitchen</cx:pt>
          <cx:pt idx="3008">Toys</cx:pt>
          <cx:pt idx="3009">Home &amp; Kitchen</cx:pt>
          <cx:pt idx="3010">Books</cx:pt>
          <cx:pt idx="3011">Home &amp; Kitchen</cx:pt>
          <cx:pt idx="3012">Home &amp; Kitchen</cx:pt>
          <cx:pt idx="3013">Toys</cx:pt>
          <cx:pt idx="3014">Books</cx:pt>
          <cx:pt idx="3015">Books</cx:pt>
          <cx:pt idx="3016">Electronics</cx:pt>
          <cx:pt idx="3017">Books</cx:pt>
          <cx:pt idx="3018">Fashion</cx:pt>
          <cx:pt idx="3019">Fashion</cx:pt>
          <cx:pt idx="3020">Toys</cx:pt>
          <cx:pt idx="3021">Electronics</cx:pt>
          <cx:pt idx="3022">Books</cx:pt>
          <cx:pt idx="3023">Books</cx:pt>
          <cx:pt idx="3024">Home &amp; Kitchen</cx:pt>
          <cx:pt idx="3025">Toys</cx:pt>
          <cx:pt idx="3026">Electronics</cx:pt>
          <cx:pt idx="3027">Fashion</cx:pt>
          <cx:pt idx="3028">Books</cx:pt>
          <cx:pt idx="3029">Books</cx:pt>
          <cx:pt idx="3030">Toys</cx:pt>
          <cx:pt idx="3031">Electronics</cx:pt>
          <cx:pt idx="3032">Fashion</cx:pt>
          <cx:pt idx="3033">Electronics</cx:pt>
          <cx:pt idx="3034">Electronics</cx:pt>
          <cx:pt idx="3035">Electronics</cx:pt>
          <cx:pt idx="3036">Toys</cx:pt>
          <cx:pt idx="3037">Electronics</cx:pt>
          <cx:pt idx="3038">Books</cx:pt>
          <cx:pt idx="3039">Fashion</cx:pt>
          <cx:pt idx="3040">Home &amp; Kitchen</cx:pt>
          <cx:pt idx="3041">Toys</cx:pt>
          <cx:pt idx="3042">Fashion</cx:pt>
          <cx:pt idx="3043">Electronics</cx:pt>
          <cx:pt idx="3044">Fashion</cx:pt>
          <cx:pt idx="3045">Home &amp; Kitchen</cx:pt>
          <cx:pt idx="3046">Electronics</cx:pt>
          <cx:pt idx="3047">Books</cx:pt>
          <cx:pt idx="3048">Books</cx:pt>
          <cx:pt idx="3049">Toys</cx:pt>
          <cx:pt idx="3050">Toys</cx:pt>
          <cx:pt idx="3051">Home &amp; Kitchen</cx:pt>
          <cx:pt idx="3052">Toys</cx:pt>
          <cx:pt idx="3053">Electronics</cx:pt>
          <cx:pt idx="3054">Toys</cx:pt>
          <cx:pt idx="3055">Toys</cx:pt>
          <cx:pt idx="3056">Home &amp; Kitchen</cx:pt>
          <cx:pt idx="3057">Books</cx:pt>
          <cx:pt idx="3058">Toys</cx:pt>
          <cx:pt idx="3059">Books</cx:pt>
          <cx:pt idx="3060">Toys</cx:pt>
          <cx:pt idx="3061">Toys</cx:pt>
          <cx:pt idx="3062">Home &amp; Kitchen</cx:pt>
          <cx:pt idx="3063">Home &amp; Kitchen</cx:pt>
          <cx:pt idx="3064">Home &amp; Kitchen</cx:pt>
          <cx:pt idx="3065">Toys</cx:pt>
          <cx:pt idx="3066">Home &amp; Kitchen</cx:pt>
          <cx:pt idx="3067">Books</cx:pt>
          <cx:pt idx="3068">Fashion</cx:pt>
          <cx:pt idx="3069">Fashion</cx:pt>
          <cx:pt idx="3070">Fashion</cx:pt>
          <cx:pt idx="3071">Home &amp; Kitchen</cx:pt>
          <cx:pt idx="3072">Home &amp; Kitchen</cx:pt>
          <cx:pt idx="3073">Books</cx:pt>
          <cx:pt idx="3074">Books</cx:pt>
          <cx:pt idx="3075">Electronics</cx:pt>
          <cx:pt idx="3076">Toys</cx:pt>
          <cx:pt idx="3077">Fashion</cx:pt>
          <cx:pt idx="3078">Toys</cx:pt>
          <cx:pt idx="3079">Books</cx:pt>
          <cx:pt idx="3080">Fashion</cx:pt>
          <cx:pt idx="3081">Fashion</cx:pt>
          <cx:pt idx="3082">Toys</cx:pt>
          <cx:pt idx="3083">Home &amp; Kitchen</cx:pt>
          <cx:pt idx="3084">Toys</cx:pt>
          <cx:pt idx="3085">Home &amp; Kitchen</cx:pt>
          <cx:pt idx="3086">Toys</cx:pt>
          <cx:pt idx="3087">Books</cx:pt>
          <cx:pt idx="3088">Electronics</cx:pt>
          <cx:pt idx="3089">Books</cx:pt>
          <cx:pt idx="3090">Toys</cx:pt>
          <cx:pt idx="3091">Toys</cx:pt>
          <cx:pt idx="3092">Home &amp; Kitchen</cx:pt>
          <cx:pt idx="3093">Toys</cx:pt>
          <cx:pt idx="3094">Electronics</cx:pt>
          <cx:pt idx="3095">Fashion</cx:pt>
          <cx:pt idx="3096">Fashion</cx:pt>
          <cx:pt idx="3097">Books</cx:pt>
          <cx:pt idx="3098">Electronics</cx:pt>
          <cx:pt idx="3099">Toys</cx:pt>
          <cx:pt idx="3100">Fashion</cx:pt>
          <cx:pt idx="3101">Electronics</cx:pt>
          <cx:pt idx="3102">Fashion</cx:pt>
          <cx:pt idx="3103">Toys</cx:pt>
          <cx:pt idx="3104">Electronics</cx:pt>
          <cx:pt idx="3105">Fashion</cx:pt>
          <cx:pt idx="3106">Electronics</cx:pt>
          <cx:pt idx="3107">Fashion</cx:pt>
          <cx:pt idx="3108">Fashion</cx:pt>
          <cx:pt idx="3109">Home &amp; Kitchen</cx:pt>
          <cx:pt idx="3110">Fashion</cx:pt>
          <cx:pt idx="3111">Books</cx:pt>
          <cx:pt idx="3112">Electronics</cx:pt>
          <cx:pt idx="3113">Electronics</cx:pt>
          <cx:pt idx="3114">Books</cx:pt>
          <cx:pt idx="3115">Electronics</cx:pt>
          <cx:pt idx="3116">Fashion</cx:pt>
          <cx:pt idx="3117">Books</cx:pt>
          <cx:pt idx="3118">Toys</cx:pt>
          <cx:pt idx="3119">Toys</cx:pt>
          <cx:pt idx="3120">Books</cx:pt>
          <cx:pt idx="3121">Fashion</cx:pt>
          <cx:pt idx="3122">Electronics</cx:pt>
          <cx:pt idx="3123">Toys</cx:pt>
          <cx:pt idx="3124">Electronics</cx:pt>
          <cx:pt idx="3125">Books</cx:pt>
          <cx:pt idx="3126">Electronics</cx:pt>
          <cx:pt idx="3127">Fashion</cx:pt>
          <cx:pt idx="3128">Fashion</cx:pt>
          <cx:pt idx="3129">Home &amp; Kitchen</cx:pt>
          <cx:pt idx="3130">Electronics</cx:pt>
          <cx:pt idx="3131">Books</cx:pt>
          <cx:pt idx="3132">Electronics</cx:pt>
          <cx:pt idx="3133">Fashion</cx:pt>
          <cx:pt idx="3134">Toys</cx:pt>
          <cx:pt idx="3135">Toys</cx:pt>
          <cx:pt idx="3136">Fashion</cx:pt>
          <cx:pt idx="3137">Fashion</cx:pt>
          <cx:pt idx="3138">Home &amp; Kitchen</cx:pt>
          <cx:pt idx="3139">Electronics</cx:pt>
          <cx:pt idx="3140">Toys</cx:pt>
          <cx:pt idx="3141">Toys</cx:pt>
          <cx:pt idx="3142">Home &amp; Kitchen</cx:pt>
          <cx:pt idx="3143">Fashion</cx:pt>
          <cx:pt idx="3144">Home &amp; Kitchen</cx:pt>
          <cx:pt idx="3145">Fashion</cx:pt>
          <cx:pt idx="3146">Home &amp; Kitchen</cx:pt>
          <cx:pt idx="3147">Toys</cx:pt>
          <cx:pt idx="3148">Fashion</cx:pt>
          <cx:pt idx="3149">Home &amp; Kitchen</cx:pt>
          <cx:pt idx="3150">Electronics</cx:pt>
          <cx:pt idx="3151">Toys</cx:pt>
          <cx:pt idx="3152">Electronics</cx:pt>
          <cx:pt idx="3153">Books</cx:pt>
          <cx:pt idx="3154">Books</cx:pt>
          <cx:pt idx="3155">Books</cx:pt>
          <cx:pt idx="3156">Electronics</cx:pt>
          <cx:pt idx="3157">Toys</cx:pt>
          <cx:pt idx="3158">Books</cx:pt>
          <cx:pt idx="3159">Books</cx:pt>
          <cx:pt idx="3160">Fashion</cx:pt>
          <cx:pt idx="3161">Toys</cx:pt>
          <cx:pt idx="3162">Home &amp; Kitchen</cx:pt>
          <cx:pt idx="3163">Toys</cx:pt>
          <cx:pt idx="3164">Fashion</cx:pt>
          <cx:pt idx="3165">Fashion</cx:pt>
          <cx:pt idx="3166">Books</cx:pt>
          <cx:pt idx="3167">Toys</cx:pt>
          <cx:pt idx="3168">Toys</cx:pt>
          <cx:pt idx="3169">Fashion</cx:pt>
          <cx:pt idx="3170">Electronics</cx:pt>
          <cx:pt idx="3171">Fashion</cx:pt>
          <cx:pt idx="3172">Books</cx:pt>
          <cx:pt idx="3173">Home &amp; Kitchen</cx:pt>
          <cx:pt idx="3174">Electronics</cx:pt>
          <cx:pt idx="3175">Electronics</cx:pt>
          <cx:pt idx="3176">Books</cx:pt>
          <cx:pt idx="3177">Toys</cx:pt>
          <cx:pt idx="3178">Fashion</cx:pt>
          <cx:pt idx="3179">Toys</cx:pt>
          <cx:pt idx="3180">Electronics</cx:pt>
          <cx:pt idx="3181">Toys</cx:pt>
          <cx:pt idx="3182">Electronics</cx:pt>
          <cx:pt idx="3183">Electronics</cx:pt>
          <cx:pt idx="3184">Toys</cx:pt>
          <cx:pt idx="3185">Books</cx:pt>
          <cx:pt idx="3186">Fashion</cx:pt>
          <cx:pt idx="3187">Fashion</cx:pt>
          <cx:pt idx="3188">Electronics</cx:pt>
          <cx:pt idx="3189">Toys</cx:pt>
          <cx:pt idx="3190">Home &amp; Kitchen</cx:pt>
          <cx:pt idx="3191">Electronics</cx:pt>
          <cx:pt idx="3192">Electronics</cx:pt>
          <cx:pt idx="3193">Fashion</cx:pt>
          <cx:pt idx="3194">Electronics</cx:pt>
          <cx:pt idx="3195">Books</cx:pt>
          <cx:pt idx="3196">Toys</cx:pt>
          <cx:pt idx="3197">Fashion</cx:pt>
          <cx:pt idx="3198">Books</cx:pt>
          <cx:pt idx="3199">Books</cx:pt>
          <cx:pt idx="3200">Home &amp; Kitchen</cx:pt>
          <cx:pt idx="3201">Home &amp; Kitchen</cx:pt>
          <cx:pt idx="3202">Home &amp; Kitchen</cx:pt>
          <cx:pt idx="3203">Home &amp; Kitchen</cx:pt>
          <cx:pt idx="3204">Toys</cx:pt>
          <cx:pt idx="3205">Books</cx:pt>
          <cx:pt idx="3206">Fashion</cx:pt>
          <cx:pt idx="3207">Books</cx:pt>
          <cx:pt idx="3208">Electronics</cx:pt>
          <cx:pt idx="3209">Home &amp; Kitchen</cx:pt>
          <cx:pt idx="3210">Home &amp; Kitchen</cx:pt>
          <cx:pt idx="3211">Books</cx:pt>
          <cx:pt idx="3212">Electronics</cx:pt>
          <cx:pt idx="3213">Books</cx:pt>
          <cx:pt idx="3214">Books</cx:pt>
          <cx:pt idx="3215">Electronics</cx:pt>
          <cx:pt idx="3216">Fashion</cx:pt>
          <cx:pt idx="3217">Books</cx:pt>
          <cx:pt idx="3218">Toys</cx:pt>
          <cx:pt idx="3219">Electronics</cx:pt>
          <cx:pt idx="3220">Toys</cx:pt>
          <cx:pt idx="3221">Home &amp; Kitchen</cx:pt>
          <cx:pt idx="3222">Books</cx:pt>
          <cx:pt idx="3223">Fashion</cx:pt>
          <cx:pt idx="3224">Home &amp; Kitchen</cx:pt>
          <cx:pt idx="3225">Home &amp; Kitchen</cx:pt>
          <cx:pt idx="3226">Electronics</cx:pt>
          <cx:pt idx="3227">Home &amp; Kitchen</cx:pt>
          <cx:pt idx="3228">Toys</cx:pt>
          <cx:pt idx="3229">Fashion</cx:pt>
          <cx:pt idx="3230">Books</cx:pt>
          <cx:pt idx="3231">Home &amp; Kitchen</cx:pt>
          <cx:pt idx="3232">Books</cx:pt>
          <cx:pt idx="3233">Toys</cx:pt>
          <cx:pt idx="3234">Home &amp; Kitchen</cx:pt>
          <cx:pt idx="3235">Fashion</cx:pt>
          <cx:pt idx="3236">Electronics</cx:pt>
          <cx:pt idx="3237">Electronics</cx:pt>
          <cx:pt idx="3238">Home &amp; Kitchen</cx:pt>
          <cx:pt idx="3239">Fashion</cx:pt>
          <cx:pt idx="3240">Books</cx:pt>
          <cx:pt idx="3241">Home &amp; Kitchen</cx:pt>
          <cx:pt idx="3242">Electronics</cx:pt>
          <cx:pt idx="3243">Fashion</cx:pt>
          <cx:pt idx="3244">Home &amp; Kitchen</cx:pt>
          <cx:pt idx="3245">Home &amp; Kitchen</cx:pt>
          <cx:pt idx="3246">Toys</cx:pt>
          <cx:pt idx="3247">Books</cx:pt>
          <cx:pt idx="3248">Toys</cx:pt>
          <cx:pt idx="3249">Fashion</cx:pt>
          <cx:pt idx="3250">Electronics</cx:pt>
          <cx:pt idx="3251">Books</cx:pt>
          <cx:pt idx="3252">Fashion</cx:pt>
          <cx:pt idx="3253">Toys</cx:pt>
          <cx:pt idx="3254">Books</cx:pt>
          <cx:pt idx="3255">Fashion</cx:pt>
          <cx:pt idx="3256">Books</cx:pt>
          <cx:pt idx="3257">Books</cx:pt>
          <cx:pt idx="3258">Fashion</cx:pt>
          <cx:pt idx="3259">Books</cx:pt>
          <cx:pt idx="3260">Books</cx:pt>
          <cx:pt idx="3261">Toys</cx:pt>
          <cx:pt idx="3262">Home &amp; Kitchen</cx:pt>
          <cx:pt idx="3263">Books</cx:pt>
          <cx:pt idx="3264">Toys</cx:pt>
          <cx:pt idx="3265">Home &amp; Kitchen</cx:pt>
          <cx:pt idx="3266">Books</cx:pt>
          <cx:pt idx="3267">Home &amp; Kitchen</cx:pt>
          <cx:pt idx="3268">Toys</cx:pt>
          <cx:pt idx="3269">Toys</cx:pt>
          <cx:pt idx="3270">Books</cx:pt>
          <cx:pt idx="3271">Home &amp; Kitchen</cx:pt>
          <cx:pt idx="3272">Books</cx:pt>
          <cx:pt idx="3273">Books</cx:pt>
          <cx:pt idx="3274">Fashion</cx:pt>
          <cx:pt idx="3275">Books</cx:pt>
          <cx:pt idx="3276">Home &amp; Kitchen</cx:pt>
          <cx:pt idx="3277">Electronics</cx:pt>
          <cx:pt idx="3278">Toys</cx:pt>
          <cx:pt idx="3279">Electronics</cx:pt>
          <cx:pt idx="3280">Electronics</cx:pt>
          <cx:pt idx="3281">Books</cx:pt>
          <cx:pt idx="3282">Fashion</cx:pt>
          <cx:pt idx="3283">Toys</cx:pt>
          <cx:pt idx="3284">Fashion</cx:pt>
          <cx:pt idx="3285">Books</cx:pt>
          <cx:pt idx="3286">Fashion</cx:pt>
          <cx:pt idx="3287">Fashion</cx:pt>
          <cx:pt idx="3288">Fashion</cx:pt>
          <cx:pt idx="3289">Books</cx:pt>
          <cx:pt idx="3290">Fashion</cx:pt>
          <cx:pt idx="3291">Toys</cx:pt>
          <cx:pt idx="3292">Fashion</cx:pt>
          <cx:pt idx="3293">Fashion</cx:pt>
          <cx:pt idx="3294">Books</cx:pt>
          <cx:pt idx="3295">Books</cx:pt>
          <cx:pt idx="3296">Books</cx:pt>
          <cx:pt idx="3297">Fashion</cx:pt>
          <cx:pt idx="3298">Fashion</cx:pt>
          <cx:pt idx="3299">Books</cx:pt>
          <cx:pt idx="3300">Fashion</cx:pt>
          <cx:pt idx="3301">Toys</cx:pt>
          <cx:pt idx="3302">Electronics</cx:pt>
          <cx:pt idx="3303">Toys</cx:pt>
          <cx:pt idx="3304">Electronics</cx:pt>
          <cx:pt idx="3305">Toys</cx:pt>
          <cx:pt idx="3306">Electronics</cx:pt>
          <cx:pt idx="3307">Electronics</cx:pt>
          <cx:pt idx="3308">Toys</cx:pt>
          <cx:pt idx="3309">Fashion</cx:pt>
          <cx:pt idx="3310">Home &amp; Kitchen</cx:pt>
          <cx:pt idx="3311">Home &amp; Kitchen</cx:pt>
          <cx:pt idx="3312">Toys</cx:pt>
          <cx:pt idx="3313">Home &amp; Kitchen</cx:pt>
          <cx:pt idx="3314">Home &amp; Kitchen</cx:pt>
          <cx:pt idx="3315">Electronics</cx:pt>
          <cx:pt idx="3316">Electronics</cx:pt>
          <cx:pt idx="3317">Toys</cx:pt>
          <cx:pt idx="3318">Electronics</cx:pt>
          <cx:pt idx="3319">Books</cx:pt>
          <cx:pt idx="3320">Toys</cx:pt>
          <cx:pt idx="3321">Fashion</cx:pt>
          <cx:pt idx="3322">Books</cx:pt>
          <cx:pt idx="3323">Books</cx:pt>
          <cx:pt idx="3324">Home &amp; Kitchen</cx:pt>
          <cx:pt idx="3325">Home &amp; Kitchen</cx:pt>
          <cx:pt idx="3326">Home &amp; Kitchen</cx:pt>
          <cx:pt idx="3327">Books</cx:pt>
          <cx:pt idx="3328">Home &amp; Kitchen</cx:pt>
          <cx:pt idx="3329">Books</cx:pt>
          <cx:pt idx="3330">Fashion</cx:pt>
          <cx:pt idx="3331">Home &amp; Kitchen</cx:pt>
          <cx:pt idx="3332">Toys</cx:pt>
          <cx:pt idx="3333">Books</cx:pt>
          <cx:pt idx="3334">Fashion</cx:pt>
          <cx:pt idx="3335">Electronics</cx:pt>
          <cx:pt idx="3336">Home &amp; Kitchen</cx:pt>
          <cx:pt idx="3337">Fashion</cx:pt>
          <cx:pt idx="3338">Toys</cx:pt>
          <cx:pt idx="3339">Fashion</cx:pt>
          <cx:pt idx="3340">Books</cx:pt>
          <cx:pt idx="3341">Electronics</cx:pt>
          <cx:pt idx="3342">Electronics</cx:pt>
          <cx:pt idx="3343">Fashion</cx:pt>
          <cx:pt idx="3344">Fashion</cx:pt>
          <cx:pt idx="3345">Electronics</cx:pt>
          <cx:pt idx="3346">Fashion</cx:pt>
          <cx:pt idx="3347">Books</cx:pt>
          <cx:pt idx="3348">Electronics</cx:pt>
          <cx:pt idx="3349">Home &amp; Kitchen</cx:pt>
          <cx:pt idx="3350">Home &amp; Kitchen</cx:pt>
          <cx:pt idx="3351">Fashion</cx:pt>
          <cx:pt idx="3352">Electronics</cx:pt>
          <cx:pt idx="3353">Fashion</cx:pt>
          <cx:pt idx="3354">Electronics</cx:pt>
          <cx:pt idx="3355">Home &amp; Kitchen</cx:pt>
          <cx:pt idx="3356">Electronics</cx:pt>
          <cx:pt idx="3357">Fashion</cx:pt>
          <cx:pt idx="3358">Fashion</cx:pt>
          <cx:pt idx="3359">Home &amp; Kitchen</cx:pt>
          <cx:pt idx="3360">Books</cx:pt>
          <cx:pt idx="3361">Books</cx:pt>
          <cx:pt idx="3362">Home &amp; Kitchen</cx:pt>
          <cx:pt idx="3363">Electronics</cx:pt>
          <cx:pt idx="3364">Books</cx:pt>
          <cx:pt idx="3365">Fashion</cx:pt>
          <cx:pt idx="3366">Toys</cx:pt>
          <cx:pt idx="3367">Electronics</cx:pt>
          <cx:pt idx="3368">Home &amp; Kitchen</cx:pt>
          <cx:pt idx="3369">Fashion</cx:pt>
          <cx:pt idx="3370">Toys</cx:pt>
          <cx:pt idx="3371">Books</cx:pt>
          <cx:pt idx="3372">Toys</cx:pt>
          <cx:pt idx="3373">Books</cx:pt>
          <cx:pt idx="3374">Fashion</cx:pt>
          <cx:pt idx="3375">Electronics</cx:pt>
          <cx:pt idx="3376">Fashion</cx:pt>
          <cx:pt idx="3377">Electronics</cx:pt>
          <cx:pt idx="3378">Fashion</cx:pt>
          <cx:pt idx="3379">Fashion</cx:pt>
          <cx:pt idx="3380">Fashion</cx:pt>
          <cx:pt idx="3381">Electronics</cx:pt>
          <cx:pt idx="3382">Books</cx:pt>
          <cx:pt idx="3383">Electronics</cx:pt>
          <cx:pt idx="3384">Home &amp; Kitchen</cx:pt>
          <cx:pt idx="3385">Electronics</cx:pt>
          <cx:pt idx="3386">Books</cx:pt>
          <cx:pt idx="3387">Electronics</cx:pt>
          <cx:pt idx="3388">Electronics</cx:pt>
          <cx:pt idx="3389">Books</cx:pt>
          <cx:pt idx="3390">Home &amp; Kitchen</cx:pt>
          <cx:pt idx="3391">Electronics</cx:pt>
          <cx:pt idx="3392">Home &amp; Kitchen</cx:pt>
          <cx:pt idx="3393">Home &amp; Kitchen</cx:pt>
          <cx:pt idx="3394">Electronics</cx:pt>
          <cx:pt idx="3395">Home &amp; Kitchen</cx:pt>
          <cx:pt idx="3396">Fashion</cx:pt>
          <cx:pt idx="3397">Home &amp; Kitchen</cx:pt>
          <cx:pt idx="3398">Books</cx:pt>
          <cx:pt idx="3399">Home &amp; Kitchen</cx:pt>
          <cx:pt idx="3400">Home &amp; Kitchen</cx:pt>
          <cx:pt idx="3401">Toys</cx:pt>
          <cx:pt idx="3402">Books</cx:pt>
          <cx:pt idx="3403">Toys</cx:pt>
          <cx:pt idx="3404">Electronics</cx:pt>
          <cx:pt idx="3405">Toys</cx:pt>
          <cx:pt idx="3406">Fashion</cx:pt>
          <cx:pt idx="3407">Home &amp; Kitchen</cx:pt>
          <cx:pt idx="3408">Electronics</cx:pt>
          <cx:pt idx="3409">Fashion</cx:pt>
          <cx:pt idx="3410">Books</cx:pt>
          <cx:pt idx="3411">Toys</cx:pt>
          <cx:pt idx="3412">Books</cx:pt>
          <cx:pt idx="3413">Home &amp; Kitchen</cx:pt>
          <cx:pt idx="3414">Home &amp; Kitchen</cx:pt>
          <cx:pt idx="3415">Fashion</cx:pt>
          <cx:pt idx="3416">Home &amp; Kitchen</cx:pt>
          <cx:pt idx="3417">Books</cx:pt>
          <cx:pt idx="3418">Electronics</cx:pt>
          <cx:pt idx="3419">Home &amp; Kitchen</cx:pt>
          <cx:pt idx="3420">Toys</cx:pt>
          <cx:pt idx="3421">Electronics</cx:pt>
          <cx:pt idx="3422">Fashion</cx:pt>
          <cx:pt idx="3423">Books</cx:pt>
          <cx:pt idx="3424">Books</cx:pt>
          <cx:pt idx="3425">Electronics</cx:pt>
          <cx:pt idx="3426">Home &amp; Kitchen</cx:pt>
          <cx:pt idx="3427">Home &amp; Kitchen</cx:pt>
          <cx:pt idx="3428">Home &amp; Kitchen</cx:pt>
          <cx:pt idx="3429">Toys</cx:pt>
          <cx:pt idx="3430">Home &amp; Kitchen</cx:pt>
          <cx:pt idx="3431">Home &amp; Kitchen</cx:pt>
          <cx:pt idx="3432">Home &amp; Kitchen</cx:pt>
          <cx:pt idx="3433">Fashion</cx:pt>
          <cx:pt idx="3434">Fashion</cx:pt>
          <cx:pt idx="3435">Home &amp; Kitchen</cx:pt>
          <cx:pt idx="3436">Home &amp; Kitchen</cx:pt>
          <cx:pt idx="3437">Electronics</cx:pt>
          <cx:pt idx="3438">Electronics</cx:pt>
          <cx:pt idx="3439">Electronics</cx:pt>
          <cx:pt idx="3440">Books</cx:pt>
          <cx:pt idx="3441">Home &amp; Kitchen</cx:pt>
          <cx:pt idx="3442">Books</cx:pt>
          <cx:pt idx="3443">Home &amp; Kitchen</cx:pt>
          <cx:pt idx="3444">Home &amp; Kitchen</cx:pt>
          <cx:pt idx="3445">Toys</cx:pt>
          <cx:pt idx="3446">Books</cx:pt>
          <cx:pt idx="3447">Home &amp; Kitchen</cx:pt>
          <cx:pt idx="3448">Electronics</cx:pt>
          <cx:pt idx="3449">Books</cx:pt>
          <cx:pt idx="3450">Toys</cx:pt>
          <cx:pt idx="3451">Toys</cx:pt>
          <cx:pt idx="3452">Home &amp; Kitchen</cx:pt>
          <cx:pt idx="3453">Electronics</cx:pt>
          <cx:pt idx="3454">Books</cx:pt>
          <cx:pt idx="3455">Home &amp; Kitchen</cx:pt>
          <cx:pt idx="3456">Home &amp; Kitchen</cx:pt>
          <cx:pt idx="3457">Toys</cx:pt>
          <cx:pt idx="3458">Electronics</cx:pt>
          <cx:pt idx="3459">Toys</cx:pt>
          <cx:pt idx="3460">Books</cx:pt>
          <cx:pt idx="3461">Books</cx:pt>
          <cx:pt idx="3462">Fashion</cx:pt>
          <cx:pt idx="3463">Books</cx:pt>
          <cx:pt idx="3464">Toys</cx:pt>
          <cx:pt idx="3465">Books</cx:pt>
          <cx:pt idx="3466">Books</cx:pt>
          <cx:pt idx="3467">Electronics</cx:pt>
          <cx:pt idx="3468">Home &amp; Kitchen</cx:pt>
          <cx:pt idx="3469">Books</cx:pt>
          <cx:pt idx="3470">Toys</cx:pt>
          <cx:pt idx="3471">Electronics</cx:pt>
          <cx:pt idx="3472">Toys</cx:pt>
          <cx:pt idx="3473">Books</cx:pt>
          <cx:pt idx="3474">Books</cx:pt>
          <cx:pt idx="3475">Home &amp; Kitchen</cx:pt>
          <cx:pt idx="3476">Fashion</cx:pt>
          <cx:pt idx="3477">Fashion</cx:pt>
          <cx:pt idx="3478">Toys</cx:pt>
          <cx:pt idx="3479">Fashion</cx:pt>
          <cx:pt idx="3480">Electronics</cx:pt>
          <cx:pt idx="3481">Toys</cx:pt>
          <cx:pt idx="3482">Electronics</cx:pt>
          <cx:pt idx="3483">Home &amp; Kitchen</cx:pt>
          <cx:pt idx="3484">Books</cx:pt>
          <cx:pt idx="3485">Toys</cx:pt>
          <cx:pt idx="3486">Home &amp; Kitchen</cx:pt>
          <cx:pt idx="3487">Books</cx:pt>
          <cx:pt idx="3488">Home &amp; Kitchen</cx:pt>
          <cx:pt idx="3489">Fashion</cx:pt>
          <cx:pt idx="3490">Books</cx:pt>
          <cx:pt idx="3491">Fashion</cx:pt>
          <cx:pt idx="3492">Fashion</cx:pt>
          <cx:pt idx="3493">Toys</cx:pt>
          <cx:pt idx="3494">Home &amp; Kitchen</cx:pt>
          <cx:pt idx="3495">Toys</cx:pt>
          <cx:pt idx="3496">Toys</cx:pt>
          <cx:pt idx="3497">Electronics</cx:pt>
          <cx:pt idx="3498">Home &amp; Kitchen</cx:pt>
          <cx:pt idx="3499">Home &amp; Kitchen</cx:pt>
          <cx:pt idx="3500">Fashion</cx:pt>
          <cx:pt idx="3501">Home &amp; Kitchen</cx:pt>
          <cx:pt idx="3502">Electronics</cx:pt>
          <cx:pt idx="3503">Toys</cx:pt>
          <cx:pt idx="3504">Books</cx:pt>
          <cx:pt idx="3505">Fashion</cx:pt>
          <cx:pt idx="3506">Toys</cx:pt>
          <cx:pt idx="3507">Home &amp; Kitchen</cx:pt>
          <cx:pt idx="3508">Home &amp; Kitchen</cx:pt>
          <cx:pt idx="3509">Home &amp; Kitchen</cx:pt>
          <cx:pt idx="3510">Fashion</cx:pt>
          <cx:pt idx="3511">Fashion</cx:pt>
          <cx:pt idx="3512">Books</cx:pt>
          <cx:pt idx="3513">Books</cx:pt>
          <cx:pt idx="3514">Toys</cx:pt>
          <cx:pt idx="3515">Toys</cx:pt>
          <cx:pt idx="3516">Toys</cx:pt>
          <cx:pt idx="3517">Home &amp; Kitchen</cx:pt>
          <cx:pt idx="3518">Books</cx:pt>
          <cx:pt idx="3519">Books</cx:pt>
          <cx:pt idx="3520">Toys</cx:pt>
          <cx:pt idx="3521">Electronics</cx:pt>
          <cx:pt idx="3522">Books</cx:pt>
          <cx:pt idx="3523">Toys</cx:pt>
          <cx:pt idx="3524">Electronics</cx:pt>
          <cx:pt idx="3525">Toys</cx:pt>
          <cx:pt idx="3526">Books</cx:pt>
          <cx:pt idx="3527">Toys</cx:pt>
          <cx:pt idx="3528">Books</cx:pt>
          <cx:pt idx="3529">Electronics</cx:pt>
          <cx:pt idx="3530">Toys</cx:pt>
          <cx:pt idx="3531">Electronics</cx:pt>
          <cx:pt idx="3532">Electronics</cx:pt>
          <cx:pt idx="3533">Fashion</cx:pt>
          <cx:pt idx="3534">Electronics</cx:pt>
          <cx:pt idx="3535">Home &amp; Kitchen</cx:pt>
          <cx:pt idx="3536">Home &amp; Kitchen</cx:pt>
          <cx:pt idx="3537">Fashion</cx:pt>
          <cx:pt idx="3538">Electronics</cx:pt>
          <cx:pt idx="3539">Electronics</cx:pt>
          <cx:pt idx="3540">Fashion</cx:pt>
          <cx:pt idx="3541">Home &amp; Kitchen</cx:pt>
          <cx:pt idx="3542">Fashion</cx:pt>
          <cx:pt idx="3543">Books</cx:pt>
          <cx:pt idx="3544">Electronics</cx:pt>
          <cx:pt idx="3545">Fashion</cx:pt>
          <cx:pt idx="3546">Fashion</cx:pt>
          <cx:pt idx="3547">Electronics</cx:pt>
          <cx:pt idx="3548">Electronics</cx:pt>
          <cx:pt idx="3549">Home &amp; Kitchen</cx:pt>
          <cx:pt idx="3550">Books</cx:pt>
          <cx:pt idx="3551">Fashion</cx:pt>
          <cx:pt idx="3552">Electronics</cx:pt>
          <cx:pt idx="3553">Electronics</cx:pt>
          <cx:pt idx="3554">Fashion</cx:pt>
          <cx:pt idx="3555">Fashion</cx:pt>
          <cx:pt idx="3556">Fashion</cx:pt>
          <cx:pt idx="3557">Electronics</cx:pt>
          <cx:pt idx="3558">Electronics</cx:pt>
          <cx:pt idx="3559">Books</cx:pt>
          <cx:pt idx="3560">Fashion</cx:pt>
          <cx:pt idx="3561">Home &amp; Kitchen</cx:pt>
          <cx:pt idx="3562">Home &amp; Kitchen</cx:pt>
          <cx:pt idx="3563">Home &amp; Kitchen</cx:pt>
          <cx:pt idx="3564">Toys</cx:pt>
          <cx:pt idx="3565">Electronics</cx:pt>
          <cx:pt idx="3566">Home &amp; Kitchen</cx:pt>
          <cx:pt idx="3567">Fashion</cx:pt>
          <cx:pt idx="3568">Home &amp; Kitchen</cx:pt>
          <cx:pt idx="3569">Books</cx:pt>
          <cx:pt idx="3570">Books</cx:pt>
          <cx:pt idx="3571">Books</cx:pt>
          <cx:pt idx="3572">Toys</cx:pt>
          <cx:pt idx="3573">Books</cx:pt>
          <cx:pt idx="3574">Fashion</cx:pt>
          <cx:pt idx="3575">Fashion</cx:pt>
          <cx:pt idx="3576">Home &amp; Kitchen</cx:pt>
          <cx:pt idx="3577">Books</cx:pt>
          <cx:pt idx="3578">Toys</cx:pt>
          <cx:pt idx="3579">Electronics</cx:pt>
          <cx:pt idx="3580">Electronics</cx:pt>
          <cx:pt idx="3581">Fashion</cx:pt>
          <cx:pt idx="3582">Fashion</cx:pt>
          <cx:pt idx="3583">Toys</cx:pt>
          <cx:pt idx="3584">Books</cx:pt>
          <cx:pt idx="3585">Electronics</cx:pt>
          <cx:pt idx="3586">Fashion</cx:pt>
          <cx:pt idx="3587">Electronics</cx:pt>
          <cx:pt idx="3588">Toys</cx:pt>
          <cx:pt idx="3589">Electronics</cx:pt>
          <cx:pt idx="3590">Electronics</cx:pt>
          <cx:pt idx="3591">Toys</cx:pt>
          <cx:pt idx="3592">Books</cx:pt>
          <cx:pt idx="3593">Books</cx:pt>
          <cx:pt idx="3594">Electronics</cx:pt>
          <cx:pt idx="3595">Home &amp; Kitchen</cx:pt>
          <cx:pt idx="3596">Electronics</cx:pt>
          <cx:pt idx="3597">Home &amp; Kitchen</cx:pt>
          <cx:pt idx="3598">Fashion</cx:pt>
          <cx:pt idx="3599">Books</cx:pt>
          <cx:pt idx="3600">Fashion</cx:pt>
          <cx:pt idx="3601">Fashion</cx:pt>
          <cx:pt idx="3602">Electronics</cx:pt>
          <cx:pt idx="3603">Toys</cx:pt>
          <cx:pt idx="3604">Electronics</cx:pt>
          <cx:pt idx="3605">Electronics</cx:pt>
          <cx:pt idx="3606">Electronics</cx:pt>
          <cx:pt idx="3607">Books</cx:pt>
          <cx:pt idx="3608">Electronics</cx:pt>
          <cx:pt idx="3609">Home &amp; Kitchen</cx:pt>
          <cx:pt idx="3610">Electronics</cx:pt>
          <cx:pt idx="3611">Electronics</cx:pt>
          <cx:pt idx="3612">Home &amp; Kitchen</cx:pt>
          <cx:pt idx="3613">Home &amp; Kitchen</cx:pt>
          <cx:pt idx="3614">Fashion</cx:pt>
          <cx:pt idx="3615">Home &amp; Kitchen</cx:pt>
          <cx:pt idx="3616">Fashion</cx:pt>
          <cx:pt idx="3617">Home &amp; Kitchen</cx:pt>
          <cx:pt idx="3618">Home &amp; Kitchen</cx:pt>
          <cx:pt idx="3619">Home &amp; Kitchen</cx:pt>
          <cx:pt idx="3620">Home &amp; Kitchen</cx:pt>
          <cx:pt idx="3621">Books</cx:pt>
          <cx:pt idx="3622">Fashion</cx:pt>
          <cx:pt idx="3623">Toys</cx:pt>
          <cx:pt idx="3624">Books</cx:pt>
          <cx:pt idx="3625">Books</cx:pt>
          <cx:pt idx="3626">Home &amp; Kitchen</cx:pt>
          <cx:pt idx="3627">Home &amp; Kitchen</cx:pt>
          <cx:pt idx="3628">Books</cx:pt>
          <cx:pt idx="3629">Toys</cx:pt>
          <cx:pt idx="3630">Toys</cx:pt>
          <cx:pt idx="3631">Home &amp; Kitchen</cx:pt>
          <cx:pt idx="3632">Home &amp; Kitchen</cx:pt>
          <cx:pt idx="3633">Fashion</cx:pt>
          <cx:pt idx="3634">Books</cx:pt>
          <cx:pt idx="3635">Books</cx:pt>
          <cx:pt idx="3636">Books</cx:pt>
          <cx:pt idx="3637">Fashion</cx:pt>
          <cx:pt idx="3638">Electronics</cx:pt>
          <cx:pt idx="3639">Electronics</cx:pt>
          <cx:pt idx="3640">Books</cx:pt>
          <cx:pt idx="3641">Fashion</cx:pt>
          <cx:pt idx="3642">Books</cx:pt>
          <cx:pt idx="3643">Home &amp; Kitchen</cx:pt>
          <cx:pt idx="3644">Home &amp; Kitchen</cx:pt>
          <cx:pt idx="3645">Electronics</cx:pt>
          <cx:pt idx="3646">Electronics</cx:pt>
          <cx:pt idx="3647">Books</cx:pt>
          <cx:pt idx="3648">Electronics</cx:pt>
          <cx:pt idx="3649">Books</cx:pt>
          <cx:pt idx="3650">Fashion</cx:pt>
          <cx:pt idx="3651">Fashion</cx:pt>
          <cx:pt idx="3652">Books</cx:pt>
          <cx:pt idx="3653">Home &amp; Kitchen</cx:pt>
          <cx:pt idx="3654">Home &amp; Kitchen</cx:pt>
          <cx:pt idx="3655">Home &amp; Kitchen</cx:pt>
          <cx:pt idx="3656">Fashion</cx:pt>
          <cx:pt idx="3657">Home &amp; Kitchen</cx:pt>
          <cx:pt idx="3658">Home &amp; Kitchen</cx:pt>
          <cx:pt idx="3659">Fashion</cx:pt>
          <cx:pt idx="3660">Books</cx:pt>
          <cx:pt idx="3661">Books</cx:pt>
          <cx:pt idx="3662">Home &amp; Kitchen</cx:pt>
          <cx:pt idx="3663">Home &amp; Kitchen</cx:pt>
          <cx:pt idx="3664">Books</cx:pt>
          <cx:pt idx="3665">Electronics</cx:pt>
          <cx:pt idx="3666">Fashion</cx:pt>
          <cx:pt idx="3667">Electronics</cx:pt>
          <cx:pt idx="3668">Home &amp; Kitchen</cx:pt>
          <cx:pt idx="3669">Fashion</cx:pt>
          <cx:pt idx="3670">Books</cx:pt>
          <cx:pt idx="3671">Home &amp; Kitchen</cx:pt>
          <cx:pt idx="3672">Toys</cx:pt>
          <cx:pt idx="3673">Electronics</cx:pt>
          <cx:pt idx="3674">Books</cx:pt>
          <cx:pt idx="3675">Fashion</cx:pt>
          <cx:pt idx="3676">Home &amp; Kitchen</cx:pt>
          <cx:pt idx="3677">Toys</cx:pt>
          <cx:pt idx="3678">Toys</cx:pt>
          <cx:pt idx="3679">Electronics</cx:pt>
          <cx:pt idx="3680">Fashion</cx:pt>
          <cx:pt idx="3681">Toys</cx:pt>
          <cx:pt idx="3682">Home &amp; Kitchen</cx:pt>
          <cx:pt idx="3683">Toys</cx:pt>
          <cx:pt idx="3684">Books</cx:pt>
          <cx:pt idx="3685">Home &amp; Kitchen</cx:pt>
          <cx:pt idx="3686">Electronics</cx:pt>
          <cx:pt idx="3687">Fashion</cx:pt>
          <cx:pt idx="3688">Home &amp; Kitchen</cx:pt>
          <cx:pt idx="3689">Electronics</cx:pt>
          <cx:pt idx="3690">Toys</cx:pt>
          <cx:pt idx="3691">Fashion</cx:pt>
          <cx:pt idx="3692">Fashion</cx:pt>
          <cx:pt idx="3693">Electronics</cx:pt>
          <cx:pt idx="3694">Books</cx:pt>
          <cx:pt idx="3695">Home &amp; Kitchen</cx:pt>
          <cx:pt idx="3696">Electronics</cx:pt>
          <cx:pt idx="3697">Books</cx:pt>
          <cx:pt idx="3698">Books</cx:pt>
          <cx:pt idx="3699">Books</cx:pt>
          <cx:pt idx="3700">Electronics</cx:pt>
          <cx:pt idx="3701">Toys</cx:pt>
          <cx:pt idx="3702">Home &amp; Kitchen</cx:pt>
          <cx:pt idx="3703">Toys</cx:pt>
          <cx:pt idx="3704">Home &amp; Kitchen</cx:pt>
          <cx:pt idx="3705">Electronics</cx:pt>
          <cx:pt idx="3706">Toys</cx:pt>
          <cx:pt idx="3707">Books</cx:pt>
          <cx:pt idx="3708">Toys</cx:pt>
          <cx:pt idx="3709">Fashion</cx:pt>
          <cx:pt idx="3710">Home &amp; Kitchen</cx:pt>
          <cx:pt idx="3711">Electronics</cx:pt>
          <cx:pt idx="3712">Fashion</cx:pt>
          <cx:pt idx="3713">Toys</cx:pt>
          <cx:pt idx="3714">Toys</cx:pt>
          <cx:pt idx="3715">Toys</cx:pt>
          <cx:pt idx="3716">Toys</cx:pt>
          <cx:pt idx="3717">Electronics</cx:pt>
          <cx:pt idx="3718">Books</cx:pt>
          <cx:pt idx="3719">Fashion</cx:pt>
          <cx:pt idx="3720">Books</cx:pt>
          <cx:pt idx="3721">Books</cx:pt>
          <cx:pt idx="3722">Fashion</cx:pt>
          <cx:pt idx="3723">Toys</cx:pt>
          <cx:pt idx="3724">Toys</cx:pt>
          <cx:pt idx="3725">Home &amp; Kitchen</cx:pt>
          <cx:pt idx="3726">Fashion</cx:pt>
          <cx:pt idx="3727">Toys</cx:pt>
          <cx:pt idx="3728">Fashion</cx:pt>
          <cx:pt idx="3729">Home &amp; Kitchen</cx:pt>
          <cx:pt idx="3730">Books</cx:pt>
          <cx:pt idx="3731">Electronics</cx:pt>
          <cx:pt idx="3732">Electronics</cx:pt>
          <cx:pt idx="3733">Books</cx:pt>
          <cx:pt idx="3734">Toys</cx:pt>
          <cx:pt idx="3735">Toys</cx:pt>
          <cx:pt idx="3736">Toys</cx:pt>
          <cx:pt idx="3737">Toys</cx:pt>
          <cx:pt idx="3738">Home &amp; Kitchen</cx:pt>
          <cx:pt idx="3739">Fashion</cx:pt>
          <cx:pt idx="3740">Home &amp; Kitchen</cx:pt>
          <cx:pt idx="3741">Toys</cx:pt>
          <cx:pt idx="3742">Home &amp; Kitchen</cx:pt>
          <cx:pt idx="3743">Home &amp; Kitchen</cx:pt>
          <cx:pt idx="3744">Electronics</cx:pt>
          <cx:pt idx="3745">Fashion</cx:pt>
          <cx:pt idx="3746">Fashion</cx:pt>
          <cx:pt idx="3747">Electronics</cx:pt>
          <cx:pt idx="3748">Toys</cx:pt>
          <cx:pt idx="3749">Fashion</cx:pt>
          <cx:pt idx="3750">Electronics</cx:pt>
          <cx:pt idx="3751">Home &amp; Kitchen</cx:pt>
          <cx:pt idx="3752">Toys</cx:pt>
          <cx:pt idx="3753">Electronics</cx:pt>
          <cx:pt idx="3754">Electronics</cx:pt>
          <cx:pt idx="3755">Fashion</cx:pt>
          <cx:pt idx="3756">Home &amp; Kitchen</cx:pt>
          <cx:pt idx="3757">Fashion</cx:pt>
          <cx:pt idx="3758">Electronics</cx:pt>
          <cx:pt idx="3759">Toys</cx:pt>
          <cx:pt idx="3760">Fashion</cx:pt>
          <cx:pt idx="3761">Electronics</cx:pt>
          <cx:pt idx="3762">Fashion</cx:pt>
          <cx:pt idx="3763">Fashion</cx:pt>
          <cx:pt idx="3764">Electronics</cx:pt>
          <cx:pt idx="3765">Books</cx:pt>
          <cx:pt idx="3766">Toys</cx:pt>
          <cx:pt idx="3767">Electronics</cx:pt>
          <cx:pt idx="3768">Home &amp; Kitchen</cx:pt>
          <cx:pt idx="3769">Books</cx:pt>
          <cx:pt idx="3770">Home &amp; Kitchen</cx:pt>
          <cx:pt idx="3771">Home &amp; Kitchen</cx:pt>
          <cx:pt idx="3772">Fashion</cx:pt>
          <cx:pt idx="3773">Fashion</cx:pt>
          <cx:pt idx="3774">Home &amp; Kitchen</cx:pt>
          <cx:pt idx="3775">Home &amp; Kitchen</cx:pt>
          <cx:pt idx="3776">Electronics</cx:pt>
          <cx:pt idx="3777">Fashion</cx:pt>
          <cx:pt idx="3778">Electronics</cx:pt>
          <cx:pt idx="3779">Books</cx:pt>
          <cx:pt idx="3780">Books</cx:pt>
          <cx:pt idx="3781">Toys</cx:pt>
          <cx:pt idx="3782">Books</cx:pt>
          <cx:pt idx="3783">Electronics</cx:pt>
          <cx:pt idx="3784">Electronics</cx:pt>
          <cx:pt idx="3785">Home &amp; Kitchen</cx:pt>
          <cx:pt idx="3786">Home &amp; Kitchen</cx:pt>
          <cx:pt idx="3787">Fashion</cx:pt>
          <cx:pt idx="3788">Electronics</cx:pt>
          <cx:pt idx="3789">Electronics</cx:pt>
          <cx:pt idx="3790">Books</cx:pt>
          <cx:pt idx="3791">Toys</cx:pt>
          <cx:pt idx="3792">Books</cx:pt>
          <cx:pt idx="3793">Home &amp; Kitchen</cx:pt>
          <cx:pt idx="3794">Toys</cx:pt>
          <cx:pt idx="3795">Home &amp; Kitchen</cx:pt>
          <cx:pt idx="3796">Books</cx:pt>
          <cx:pt idx="3797">Electronics</cx:pt>
          <cx:pt idx="3798">Home &amp; Kitchen</cx:pt>
          <cx:pt idx="3799">Toys</cx:pt>
          <cx:pt idx="3800">Electronics</cx:pt>
          <cx:pt idx="3801">Toys</cx:pt>
          <cx:pt idx="3802">Electronics</cx:pt>
          <cx:pt idx="3803">Home &amp; Kitchen</cx:pt>
          <cx:pt idx="3804">Books</cx:pt>
          <cx:pt idx="3805">Electronics</cx:pt>
          <cx:pt idx="3806">Toys</cx:pt>
          <cx:pt idx="3807">Toys</cx:pt>
          <cx:pt idx="3808">Toys</cx:pt>
          <cx:pt idx="3809">Fashion</cx:pt>
          <cx:pt idx="3810">Toys</cx:pt>
          <cx:pt idx="3811">Books</cx:pt>
          <cx:pt idx="3812">Fashion</cx:pt>
          <cx:pt idx="3813">Books</cx:pt>
          <cx:pt idx="3814">Books</cx:pt>
          <cx:pt idx="3815">Fashion</cx:pt>
          <cx:pt idx="3816">Toys</cx:pt>
          <cx:pt idx="3817">Books</cx:pt>
          <cx:pt idx="3818">Books</cx:pt>
          <cx:pt idx="3819">Home &amp; Kitchen</cx:pt>
          <cx:pt idx="3820">Fashion</cx:pt>
          <cx:pt idx="3821">Fashion</cx:pt>
          <cx:pt idx="3822">Toys</cx:pt>
          <cx:pt idx="3823">Home &amp; Kitchen</cx:pt>
          <cx:pt idx="3824">Fashion</cx:pt>
          <cx:pt idx="3825">Toys</cx:pt>
          <cx:pt idx="3826">Home &amp; Kitchen</cx:pt>
          <cx:pt idx="3827">Electronics</cx:pt>
          <cx:pt idx="3828">Electronics</cx:pt>
          <cx:pt idx="3829">Electronics</cx:pt>
          <cx:pt idx="3830">Fashion</cx:pt>
          <cx:pt idx="3831">Electronics</cx:pt>
          <cx:pt idx="3832">Toys</cx:pt>
          <cx:pt idx="3833">Electronics</cx:pt>
          <cx:pt idx="3834">Home &amp; Kitchen</cx:pt>
          <cx:pt idx="3835">Fashion</cx:pt>
          <cx:pt idx="3836">Electronics</cx:pt>
          <cx:pt idx="3837">Books</cx:pt>
          <cx:pt idx="3838">Home &amp; Kitchen</cx:pt>
          <cx:pt idx="3839">Books</cx:pt>
          <cx:pt idx="3840">Books</cx:pt>
          <cx:pt idx="3841">Home &amp; Kitchen</cx:pt>
          <cx:pt idx="3842">Toys</cx:pt>
          <cx:pt idx="3843">Books</cx:pt>
          <cx:pt idx="3844">Electronics</cx:pt>
          <cx:pt idx="3845">Books</cx:pt>
          <cx:pt idx="3846">Home &amp; Kitchen</cx:pt>
          <cx:pt idx="3847">Home &amp; Kitchen</cx:pt>
          <cx:pt idx="3848">Electronics</cx:pt>
          <cx:pt idx="3849">Toys</cx:pt>
          <cx:pt idx="3850">Fashion</cx:pt>
          <cx:pt idx="3851">Books</cx:pt>
          <cx:pt idx="3852">Toys</cx:pt>
          <cx:pt idx="3853">Electronics</cx:pt>
          <cx:pt idx="3854">Toys</cx:pt>
          <cx:pt idx="3855">Toys</cx:pt>
          <cx:pt idx="3856">Home &amp; Kitchen</cx:pt>
          <cx:pt idx="3857">Books</cx:pt>
          <cx:pt idx="3858">Toys</cx:pt>
          <cx:pt idx="3859">Books</cx:pt>
          <cx:pt idx="3860">Home &amp; Kitchen</cx:pt>
          <cx:pt idx="3861">Electronics</cx:pt>
          <cx:pt idx="3862">Fashion</cx:pt>
          <cx:pt idx="3863">Toys</cx:pt>
          <cx:pt idx="3864">Home &amp; Kitchen</cx:pt>
          <cx:pt idx="3865">Fashion</cx:pt>
          <cx:pt idx="3866">Toys</cx:pt>
          <cx:pt idx="3867">Home &amp; Kitchen</cx:pt>
          <cx:pt idx="3868">Toys</cx:pt>
          <cx:pt idx="3869">Toys</cx:pt>
          <cx:pt idx="3870">Fashion</cx:pt>
          <cx:pt idx="3871">Fashion</cx:pt>
          <cx:pt idx="3872">Electronics</cx:pt>
          <cx:pt idx="3873">Electronics</cx:pt>
          <cx:pt idx="3874">Home &amp; Kitchen</cx:pt>
          <cx:pt idx="3875">Fashion</cx:pt>
          <cx:pt idx="3876">Electronics</cx:pt>
          <cx:pt idx="3877">Books</cx:pt>
          <cx:pt idx="3878">Toys</cx:pt>
          <cx:pt idx="3879">Home &amp; Kitchen</cx:pt>
          <cx:pt idx="3880">Toys</cx:pt>
          <cx:pt idx="3881">Home &amp; Kitchen</cx:pt>
          <cx:pt idx="3882">Electronics</cx:pt>
          <cx:pt idx="3883">Books</cx:pt>
          <cx:pt idx="3884">Books</cx:pt>
          <cx:pt idx="3885">Toys</cx:pt>
          <cx:pt idx="3886">Electronics</cx:pt>
          <cx:pt idx="3887">Books</cx:pt>
          <cx:pt idx="3888">Books</cx:pt>
          <cx:pt idx="3889">Fashion</cx:pt>
          <cx:pt idx="3890">Books</cx:pt>
          <cx:pt idx="3891">Home &amp; Kitchen</cx:pt>
          <cx:pt idx="3892">Fashion</cx:pt>
          <cx:pt idx="3893">Electronics</cx:pt>
          <cx:pt idx="3894">Home &amp; Kitchen</cx:pt>
          <cx:pt idx="3895">Fashion</cx:pt>
          <cx:pt idx="3896">Electronics</cx:pt>
          <cx:pt idx="3897">Fashion</cx:pt>
          <cx:pt idx="3898">Home &amp; Kitchen</cx:pt>
          <cx:pt idx="3899">Fashion</cx:pt>
          <cx:pt idx="3900">Toys</cx:pt>
          <cx:pt idx="3901">Home &amp; Kitchen</cx:pt>
          <cx:pt idx="3902">Electronics</cx:pt>
          <cx:pt idx="3903">Home &amp; Kitchen</cx:pt>
          <cx:pt idx="3904">Books</cx:pt>
          <cx:pt idx="3905">Fashion</cx:pt>
          <cx:pt idx="3906">Books</cx:pt>
          <cx:pt idx="3907">Books</cx:pt>
          <cx:pt idx="3908">Electronics</cx:pt>
          <cx:pt idx="3909">Home &amp; Kitchen</cx:pt>
          <cx:pt idx="3910">Toys</cx:pt>
          <cx:pt idx="3911">Electronics</cx:pt>
          <cx:pt idx="3912">Fashion</cx:pt>
          <cx:pt idx="3913">Home &amp; Kitchen</cx:pt>
          <cx:pt idx="3914">Books</cx:pt>
          <cx:pt idx="3915">Toys</cx:pt>
          <cx:pt idx="3916">Books</cx:pt>
          <cx:pt idx="3917">Toys</cx:pt>
          <cx:pt idx="3918">Electronics</cx:pt>
          <cx:pt idx="3919">Books</cx:pt>
          <cx:pt idx="3920">Home &amp; Kitchen</cx:pt>
          <cx:pt idx="3921">Fashion</cx:pt>
          <cx:pt idx="3922">Electronics</cx:pt>
          <cx:pt idx="3923">Toys</cx:pt>
          <cx:pt idx="3924">Electronics</cx:pt>
          <cx:pt idx="3925">Toys</cx:pt>
          <cx:pt idx="3926">Electronics</cx:pt>
          <cx:pt idx="3927">Books</cx:pt>
          <cx:pt idx="3928">Electronics</cx:pt>
          <cx:pt idx="3929">Electronics</cx:pt>
          <cx:pt idx="3930">Electronics</cx:pt>
          <cx:pt idx="3931">Books</cx:pt>
          <cx:pt idx="3932">Electronics</cx:pt>
          <cx:pt idx="3933">Fashion</cx:pt>
          <cx:pt idx="3934">Home &amp; Kitchen</cx:pt>
          <cx:pt idx="3935">Electronics</cx:pt>
          <cx:pt idx="3936">Books</cx:pt>
          <cx:pt idx="3937">Toys</cx:pt>
          <cx:pt idx="3938">Books</cx:pt>
          <cx:pt idx="3939">Fashion</cx:pt>
          <cx:pt idx="3940">Home &amp; Kitchen</cx:pt>
          <cx:pt idx="3941">Books</cx:pt>
          <cx:pt idx="3942">Home &amp; Kitchen</cx:pt>
          <cx:pt idx="3943">Home &amp; Kitchen</cx:pt>
          <cx:pt idx="3944">Books</cx:pt>
          <cx:pt idx="3945">Fashion</cx:pt>
          <cx:pt idx="3946">Electronics</cx:pt>
          <cx:pt idx="3947">Home &amp; Kitchen</cx:pt>
          <cx:pt idx="3948">Electronics</cx:pt>
          <cx:pt idx="3949">Fashion</cx:pt>
          <cx:pt idx="3950">Home &amp; Kitchen</cx:pt>
          <cx:pt idx="3951">Fashion</cx:pt>
          <cx:pt idx="3952">Books</cx:pt>
          <cx:pt idx="3953">Home &amp; Kitchen</cx:pt>
          <cx:pt idx="3954">Books</cx:pt>
          <cx:pt idx="3955">Home &amp; Kitchen</cx:pt>
          <cx:pt idx="3956">Electronics</cx:pt>
          <cx:pt idx="3957">Fashion</cx:pt>
          <cx:pt idx="3958">Books</cx:pt>
          <cx:pt idx="3959">Home &amp; Kitchen</cx:pt>
          <cx:pt idx="3960">Fashion</cx:pt>
          <cx:pt idx="3961">Electronics</cx:pt>
          <cx:pt idx="3962">Toys</cx:pt>
          <cx:pt idx="3963">Books</cx:pt>
          <cx:pt idx="3964">Books</cx:pt>
          <cx:pt idx="3965">Fashion</cx:pt>
          <cx:pt idx="3966">Books</cx:pt>
          <cx:pt idx="3967">Books</cx:pt>
          <cx:pt idx="3968">Books</cx:pt>
          <cx:pt idx="3969">Toys</cx:pt>
          <cx:pt idx="3970">Fashion</cx:pt>
          <cx:pt idx="3971">Fashion</cx:pt>
          <cx:pt idx="3972">Fashion</cx:pt>
          <cx:pt idx="3973">Electronics</cx:pt>
          <cx:pt idx="3974">Electronics</cx:pt>
          <cx:pt idx="3975">Toys</cx:pt>
          <cx:pt idx="3976">Home &amp; Kitchen</cx:pt>
          <cx:pt idx="3977">Fashion</cx:pt>
          <cx:pt idx="3978">Books</cx:pt>
          <cx:pt idx="3979">Electronics</cx:pt>
          <cx:pt idx="3980">Home &amp; Kitchen</cx:pt>
          <cx:pt idx="3981">Electronics</cx:pt>
          <cx:pt idx="3982">Fashion</cx:pt>
          <cx:pt idx="3983">Home &amp; Kitchen</cx:pt>
          <cx:pt idx="3984">Electronics</cx:pt>
          <cx:pt idx="3985">Electronics</cx:pt>
          <cx:pt idx="3986">Fashion</cx:pt>
          <cx:pt idx="3987">Electronics</cx:pt>
          <cx:pt idx="3988">Toys</cx:pt>
          <cx:pt idx="3989">Books</cx:pt>
          <cx:pt idx="3990">Electronics</cx:pt>
          <cx:pt idx="3991">Fashion</cx:pt>
          <cx:pt idx="3992">Books</cx:pt>
          <cx:pt idx="3993">Electronics</cx:pt>
          <cx:pt idx="3994">Toys</cx:pt>
          <cx:pt idx="3995">Toys</cx:pt>
          <cx:pt idx="3996">Electronics</cx:pt>
          <cx:pt idx="3997">Fashion</cx:pt>
          <cx:pt idx="3998">Home &amp; Kitchen</cx:pt>
          <cx:pt idx="3999">Toys</cx:pt>
          <cx:pt idx="4000">Toys</cx:pt>
          <cx:pt idx="4001">Toys</cx:pt>
          <cx:pt idx="4002">Electronics</cx:pt>
          <cx:pt idx="4003">Home &amp; Kitchen</cx:pt>
          <cx:pt idx="4004">Fashion</cx:pt>
          <cx:pt idx="4005">Home &amp; Kitchen</cx:pt>
          <cx:pt idx="4006">Home &amp; Kitchen</cx:pt>
          <cx:pt idx="4007">Toys</cx:pt>
          <cx:pt idx="4008">Books</cx:pt>
          <cx:pt idx="4009">Electronics</cx:pt>
          <cx:pt idx="4010">Books</cx:pt>
          <cx:pt idx="4011">Home &amp; Kitchen</cx:pt>
          <cx:pt idx="4012">Home &amp; Kitchen</cx:pt>
          <cx:pt idx="4013">Toys</cx:pt>
          <cx:pt idx="4014">Home &amp; Kitchen</cx:pt>
          <cx:pt idx="4015">Books</cx:pt>
          <cx:pt idx="4016">Electronics</cx:pt>
          <cx:pt idx="4017">Electronics</cx:pt>
          <cx:pt idx="4018">Toys</cx:pt>
          <cx:pt idx="4019">Books</cx:pt>
          <cx:pt idx="4020">Home &amp; Kitchen</cx:pt>
          <cx:pt idx="4021">Electronics</cx:pt>
          <cx:pt idx="4022">Fashion</cx:pt>
          <cx:pt idx="4023">Toys</cx:pt>
          <cx:pt idx="4024">Fashion</cx:pt>
          <cx:pt idx="4025">Fashion</cx:pt>
          <cx:pt idx="4026">Fashion</cx:pt>
          <cx:pt idx="4027">Electronics</cx:pt>
          <cx:pt idx="4028">Books</cx:pt>
          <cx:pt idx="4029">Electronics</cx:pt>
          <cx:pt idx="4030">Electronics</cx:pt>
          <cx:pt idx="4031">Toys</cx:pt>
          <cx:pt idx="4032">Home &amp; Kitchen</cx:pt>
          <cx:pt idx="4033">Toys</cx:pt>
          <cx:pt idx="4034">Toys</cx:pt>
          <cx:pt idx="4035">Toys</cx:pt>
          <cx:pt idx="4036">Electronics</cx:pt>
          <cx:pt idx="4037">Toys</cx:pt>
          <cx:pt idx="4038">Home &amp; Kitchen</cx:pt>
          <cx:pt idx="4039">Toys</cx:pt>
          <cx:pt idx="4040">Fashion</cx:pt>
          <cx:pt idx="4041">Fashion</cx:pt>
          <cx:pt idx="4042">Electronics</cx:pt>
          <cx:pt idx="4043">Toys</cx:pt>
          <cx:pt idx="4044">Electronics</cx:pt>
          <cx:pt idx="4045">Fashion</cx:pt>
          <cx:pt idx="4046">Toys</cx:pt>
          <cx:pt idx="4047">Fashion</cx:pt>
          <cx:pt idx="4048">Electronics</cx:pt>
          <cx:pt idx="4049">Electronics</cx:pt>
          <cx:pt idx="4050">Books</cx:pt>
          <cx:pt idx="4051">Electronics</cx:pt>
          <cx:pt idx="4052">Toys</cx:pt>
          <cx:pt idx="4053">Toys</cx:pt>
          <cx:pt idx="4054">Electronics</cx:pt>
          <cx:pt idx="4055">Electronics</cx:pt>
          <cx:pt idx="4056">Fashion</cx:pt>
          <cx:pt idx="4057">Fashion</cx:pt>
          <cx:pt idx="4058">Home &amp; Kitchen</cx:pt>
          <cx:pt idx="4059">Books</cx:pt>
          <cx:pt idx="4060">Electronics</cx:pt>
          <cx:pt idx="4061">Fashion</cx:pt>
          <cx:pt idx="4062">Toys</cx:pt>
          <cx:pt idx="4063">Fashion</cx:pt>
          <cx:pt idx="4064">Electronics</cx:pt>
          <cx:pt idx="4065">Toys</cx:pt>
          <cx:pt idx="4066">Toys</cx:pt>
          <cx:pt idx="4067">Home &amp; Kitchen</cx:pt>
          <cx:pt idx="4068">Electronics</cx:pt>
          <cx:pt idx="4069">Home &amp; Kitchen</cx:pt>
          <cx:pt idx="4070">Toys</cx:pt>
          <cx:pt idx="4071">Books</cx:pt>
          <cx:pt idx="4072">Toys</cx:pt>
          <cx:pt idx="4073">Toys</cx:pt>
          <cx:pt idx="4074">Toys</cx:pt>
          <cx:pt idx="4075">Home &amp; Kitchen</cx:pt>
          <cx:pt idx="4076">Toys</cx:pt>
          <cx:pt idx="4077">Toys</cx:pt>
          <cx:pt idx="4078">Books</cx:pt>
          <cx:pt idx="4079">Toys</cx:pt>
          <cx:pt idx="4080">Electronics</cx:pt>
          <cx:pt idx="4081">Toys</cx:pt>
          <cx:pt idx="4082">Fashion</cx:pt>
          <cx:pt idx="4083">Electronics</cx:pt>
          <cx:pt idx="4084">Electronics</cx:pt>
          <cx:pt idx="4085">Fashion</cx:pt>
          <cx:pt idx="4086">Books</cx:pt>
          <cx:pt idx="4087">Fashion</cx:pt>
          <cx:pt idx="4088">Fashion</cx:pt>
          <cx:pt idx="4089">Fashion</cx:pt>
          <cx:pt idx="4090">Toys</cx:pt>
          <cx:pt idx="4091">Books</cx:pt>
          <cx:pt idx="4092">Toys</cx:pt>
          <cx:pt idx="4093">Books</cx:pt>
          <cx:pt idx="4094">Fashion</cx:pt>
          <cx:pt idx="4095">Electronics</cx:pt>
          <cx:pt idx="4096">Books</cx:pt>
          <cx:pt idx="4097">Fashion</cx:pt>
          <cx:pt idx="4098">Books</cx:pt>
          <cx:pt idx="4099">Toys</cx:pt>
          <cx:pt idx="4100">Fashion</cx:pt>
          <cx:pt idx="4101">Books</cx:pt>
          <cx:pt idx="4102">Home &amp; Kitchen</cx:pt>
          <cx:pt idx="4103">Home &amp; Kitchen</cx:pt>
          <cx:pt idx="4104">Electronics</cx:pt>
          <cx:pt idx="4105">Fashion</cx:pt>
          <cx:pt idx="4106">Books</cx:pt>
          <cx:pt idx="4107">Books</cx:pt>
          <cx:pt idx="4108">Home &amp; Kitchen</cx:pt>
          <cx:pt idx="4109">Toys</cx:pt>
          <cx:pt idx="4110">Toys</cx:pt>
          <cx:pt idx="4111">Books</cx:pt>
          <cx:pt idx="4112">Books</cx:pt>
          <cx:pt idx="4113">Fashion</cx:pt>
          <cx:pt idx="4114">Books</cx:pt>
          <cx:pt idx="4115">Toys</cx:pt>
          <cx:pt idx="4116">Home &amp; Kitchen</cx:pt>
          <cx:pt idx="4117">Toys</cx:pt>
          <cx:pt idx="4118">Home &amp; Kitchen</cx:pt>
          <cx:pt idx="4119">Books</cx:pt>
          <cx:pt idx="4120">Fashion</cx:pt>
          <cx:pt idx="4121">Books</cx:pt>
          <cx:pt idx="4122">Home &amp; Kitchen</cx:pt>
          <cx:pt idx="4123">Toys</cx:pt>
          <cx:pt idx="4124">Home &amp; Kitchen</cx:pt>
          <cx:pt idx="4125">Toys</cx:pt>
          <cx:pt idx="4126">Toys</cx:pt>
          <cx:pt idx="4127">Toys</cx:pt>
          <cx:pt idx="4128">Fashion</cx:pt>
          <cx:pt idx="4129">Home &amp; Kitchen</cx:pt>
          <cx:pt idx="4130">Electronics</cx:pt>
          <cx:pt idx="4131">Books</cx:pt>
          <cx:pt idx="4132">Fashion</cx:pt>
          <cx:pt idx="4133">Electronics</cx:pt>
          <cx:pt idx="4134">Books</cx:pt>
          <cx:pt idx="4135">Fashion</cx:pt>
          <cx:pt idx="4136">Electronics</cx:pt>
          <cx:pt idx="4137">Home &amp; Kitchen</cx:pt>
          <cx:pt idx="4138">Books</cx:pt>
          <cx:pt idx="4139">Books</cx:pt>
          <cx:pt idx="4140">Toys</cx:pt>
          <cx:pt idx="4141">Fashion</cx:pt>
          <cx:pt idx="4142">Toys</cx:pt>
          <cx:pt idx="4143">Electronics</cx:pt>
          <cx:pt idx="4144">Toys</cx:pt>
          <cx:pt idx="4145">Electronics</cx:pt>
          <cx:pt idx="4146">Electronics</cx:pt>
          <cx:pt idx="4147">Books</cx:pt>
          <cx:pt idx="4148">Home &amp; Kitchen</cx:pt>
          <cx:pt idx="4149">Fashion</cx:pt>
          <cx:pt idx="4150">Electronics</cx:pt>
          <cx:pt idx="4151">Toys</cx:pt>
          <cx:pt idx="4152">Toys</cx:pt>
          <cx:pt idx="4153">Fashion</cx:pt>
          <cx:pt idx="4154">Home &amp; Kitchen</cx:pt>
          <cx:pt idx="4155">Electronics</cx:pt>
          <cx:pt idx="4156">Books</cx:pt>
          <cx:pt idx="4157">Toys</cx:pt>
          <cx:pt idx="4158">Fashion</cx:pt>
          <cx:pt idx="4159">Books</cx:pt>
          <cx:pt idx="4160">Books</cx:pt>
          <cx:pt idx="4161">Electronics</cx:pt>
          <cx:pt idx="4162">Toys</cx:pt>
          <cx:pt idx="4163">Home &amp; Kitchen</cx:pt>
          <cx:pt idx="4164">Fashion</cx:pt>
          <cx:pt idx="4165">Electronics</cx:pt>
          <cx:pt idx="4166">Fashion</cx:pt>
          <cx:pt idx="4167">Fashion</cx:pt>
          <cx:pt idx="4168">Toys</cx:pt>
          <cx:pt idx="4169">Toys</cx:pt>
          <cx:pt idx="4170">Books</cx:pt>
          <cx:pt idx="4171">Fashion</cx:pt>
          <cx:pt idx="4172">Home &amp; Kitchen</cx:pt>
          <cx:pt idx="4173">Electronics</cx:pt>
          <cx:pt idx="4174">Home &amp; Kitchen</cx:pt>
          <cx:pt idx="4175">Toys</cx:pt>
          <cx:pt idx="4176">Books</cx:pt>
          <cx:pt idx="4177">Fashion</cx:pt>
          <cx:pt idx="4178">Books</cx:pt>
          <cx:pt idx="4179">Electronics</cx:pt>
          <cx:pt idx="4180">Toys</cx:pt>
          <cx:pt idx="4181">Electronics</cx:pt>
          <cx:pt idx="4182">Books</cx:pt>
          <cx:pt idx="4183">Toys</cx:pt>
          <cx:pt idx="4184">Fashion</cx:pt>
          <cx:pt idx="4185">Toys</cx:pt>
          <cx:pt idx="4186">Books</cx:pt>
          <cx:pt idx="4187">Electronics</cx:pt>
          <cx:pt idx="4188">Books</cx:pt>
          <cx:pt idx="4189">Books</cx:pt>
          <cx:pt idx="4190">Fashion</cx:pt>
          <cx:pt idx="4191">Books</cx:pt>
          <cx:pt idx="4192">Electronics</cx:pt>
          <cx:pt idx="4193">Toys</cx:pt>
          <cx:pt idx="4194">Fashion</cx:pt>
          <cx:pt idx="4195">Home &amp; Kitchen</cx:pt>
          <cx:pt idx="4196">Toys</cx:pt>
          <cx:pt idx="4197">Books</cx:pt>
          <cx:pt idx="4198">Fashion</cx:pt>
          <cx:pt idx="4199">Toys</cx:pt>
          <cx:pt idx="4200">Home &amp; Kitchen</cx:pt>
          <cx:pt idx="4201">Books</cx:pt>
          <cx:pt idx="4202">Fashion</cx:pt>
          <cx:pt idx="4203">Electronics</cx:pt>
          <cx:pt idx="4204">Books</cx:pt>
          <cx:pt idx="4205">Books</cx:pt>
          <cx:pt idx="4206">Toys</cx:pt>
          <cx:pt idx="4207">Home &amp; Kitchen</cx:pt>
          <cx:pt idx="4208">Home &amp; Kitchen</cx:pt>
          <cx:pt idx="4209">Fashion</cx:pt>
          <cx:pt idx="4210">Books</cx:pt>
          <cx:pt idx="4211">Electronics</cx:pt>
          <cx:pt idx="4212">Books</cx:pt>
          <cx:pt idx="4213">Electronics</cx:pt>
          <cx:pt idx="4214">Books</cx:pt>
          <cx:pt idx="4215">Fashion</cx:pt>
          <cx:pt idx="4216">Fashion</cx:pt>
          <cx:pt idx="4217">Electronics</cx:pt>
          <cx:pt idx="4218">Home &amp; Kitchen</cx:pt>
          <cx:pt idx="4219">Home &amp; Kitchen</cx:pt>
          <cx:pt idx="4220">Electronics</cx:pt>
          <cx:pt idx="4221">Books</cx:pt>
          <cx:pt idx="4222">Fashion</cx:pt>
          <cx:pt idx="4223">Fashion</cx:pt>
          <cx:pt idx="4224">Toys</cx:pt>
          <cx:pt idx="4225">Books</cx:pt>
          <cx:pt idx="4226">Electronics</cx:pt>
          <cx:pt idx="4227">Fashion</cx:pt>
          <cx:pt idx="4228">Home &amp; Kitchen</cx:pt>
          <cx:pt idx="4229">Electronics</cx:pt>
          <cx:pt idx="4230">Books</cx:pt>
          <cx:pt idx="4231">Electronics</cx:pt>
          <cx:pt idx="4232">Toys</cx:pt>
          <cx:pt idx="4233">Electronics</cx:pt>
          <cx:pt idx="4234">Toys</cx:pt>
          <cx:pt idx="4235">Home &amp; Kitchen</cx:pt>
          <cx:pt idx="4236">Home &amp; Kitchen</cx:pt>
          <cx:pt idx="4237">Fashion</cx:pt>
          <cx:pt idx="4238">Home &amp; Kitchen</cx:pt>
          <cx:pt idx="4239">Toys</cx:pt>
          <cx:pt idx="4240">Books</cx:pt>
          <cx:pt idx="4241">Books</cx:pt>
          <cx:pt idx="4242">Toys</cx:pt>
          <cx:pt idx="4243">Electronics</cx:pt>
          <cx:pt idx="4244">Home &amp; Kitchen</cx:pt>
          <cx:pt idx="4245">Books</cx:pt>
          <cx:pt idx="4246">Home &amp; Kitchen</cx:pt>
          <cx:pt idx="4247">Toys</cx:pt>
          <cx:pt idx="4248">Home &amp; Kitchen</cx:pt>
          <cx:pt idx="4249">Fashion</cx:pt>
          <cx:pt idx="4250">Fashion</cx:pt>
          <cx:pt idx="4251">Fashion</cx:pt>
          <cx:pt idx="4252">Books</cx:pt>
          <cx:pt idx="4253">Books</cx:pt>
          <cx:pt idx="4254">Home &amp; Kitchen</cx:pt>
          <cx:pt idx="4255">Books</cx:pt>
          <cx:pt idx="4256">Toys</cx:pt>
          <cx:pt idx="4257">Fashion</cx:pt>
          <cx:pt idx="4258">Home &amp; Kitchen</cx:pt>
          <cx:pt idx="4259">Electronics</cx:pt>
          <cx:pt idx="4260">Fashion</cx:pt>
          <cx:pt idx="4261">Electronics</cx:pt>
          <cx:pt idx="4262">Books</cx:pt>
          <cx:pt idx="4263">Home &amp; Kitchen</cx:pt>
          <cx:pt idx="4264">Home &amp; Kitchen</cx:pt>
          <cx:pt idx="4265">Electronics</cx:pt>
          <cx:pt idx="4266">Fashion</cx:pt>
          <cx:pt idx="4267">Home &amp; Kitchen</cx:pt>
          <cx:pt idx="4268">Books</cx:pt>
          <cx:pt idx="4269">Books</cx:pt>
          <cx:pt idx="4270">Electronics</cx:pt>
          <cx:pt idx="4271">Books</cx:pt>
          <cx:pt idx="4272">Home &amp; Kitchen</cx:pt>
          <cx:pt idx="4273">Home &amp; Kitchen</cx:pt>
          <cx:pt idx="4274">Electronics</cx:pt>
          <cx:pt idx="4275">Home &amp; Kitchen</cx:pt>
          <cx:pt idx="4276">Home &amp; Kitchen</cx:pt>
          <cx:pt idx="4277">Books</cx:pt>
          <cx:pt idx="4278">Fashion</cx:pt>
          <cx:pt idx="4279">Toys</cx:pt>
          <cx:pt idx="4280">Fashion</cx:pt>
          <cx:pt idx="4281">Home &amp; Kitchen</cx:pt>
          <cx:pt idx="4282">Books</cx:pt>
          <cx:pt idx="4283">Electronics</cx:pt>
          <cx:pt idx="4284">Fashion</cx:pt>
          <cx:pt idx="4285">Toys</cx:pt>
          <cx:pt idx="4286">Home &amp; Kitchen</cx:pt>
          <cx:pt idx="4287">Home &amp; Kitchen</cx:pt>
          <cx:pt idx="4288">Toys</cx:pt>
          <cx:pt idx="4289">Home &amp; Kitchen</cx:pt>
          <cx:pt idx="4290">Toys</cx:pt>
          <cx:pt idx="4291">Electronics</cx:pt>
          <cx:pt idx="4292">Electronics</cx:pt>
          <cx:pt idx="4293">Home &amp; Kitchen</cx:pt>
          <cx:pt idx="4294">Fashion</cx:pt>
          <cx:pt idx="4295">Toys</cx:pt>
          <cx:pt idx="4296">Fashion</cx:pt>
          <cx:pt idx="4297">Fashion</cx:pt>
          <cx:pt idx="4298">Home &amp; Kitchen</cx:pt>
          <cx:pt idx="4299">Books</cx:pt>
          <cx:pt idx="4300">Toys</cx:pt>
          <cx:pt idx="4301">Home &amp; Kitchen</cx:pt>
          <cx:pt idx="4302">Electronics</cx:pt>
          <cx:pt idx="4303">Home &amp; Kitchen</cx:pt>
          <cx:pt idx="4304">Fashion</cx:pt>
          <cx:pt idx="4305">Fashion</cx:pt>
          <cx:pt idx="4306">Home &amp; Kitchen</cx:pt>
          <cx:pt idx="4307">Books</cx:pt>
          <cx:pt idx="4308">Books</cx:pt>
          <cx:pt idx="4309">Electronics</cx:pt>
          <cx:pt idx="4310">Fashion</cx:pt>
          <cx:pt idx="4311">Home &amp; Kitchen</cx:pt>
          <cx:pt idx="4312">Electronics</cx:pt>
          <cx:pt idx="4313">Books</cx:pt>
          <cx:pt idx="4314">Toys</cx:pt>
          <cx:pt idx="4315">Fashion</cx:pt>
          <cx:pt idx="4316">Fashion</cx:pt>
          <cx:pt idx="4317">Toys</cx:pt>
          <cx:pt idx="4318">Books</cx:pt>
          <cx:pt idx="4319">Home &amp; Kitchen</cx:pt>
          <cx:pt idx="4320">Books</cx:pt>
          <cx:pt idx="4321">Toys</cx:pt>
          <cx:pt idx="4322">Electronics</cx:pt>
          <cx:pt idx="4323">Toys</cx:pt>
          <cx:pt idx="4324">Electronics</cx:pt>
          <cx:pt idx="4325">Home &amp; Kitchen</cx:pt>
          <cx:pt idx="4326">Fashion</cx:pt>
          <cx:pt idx="4327">Fashion</cx:pt>
          <cx:pt idx="4328">Home &amp; Kitchen</cx:pt>
          <cx:pt idx="4329">Toys</cx:pt>
          <cx:pt idx="4330">Home &amp; Kitchen</cx:pt>
          <cx:pt idx="4331">Fashion</cx:pt>
          <cx:pt idx="4332">Electronics</cx:pt>
          <cx:pt idx="4333">Fashion</cx:pt>
          <cx:pt idx="4334">Electronics</cx:pt>
          <cx:pt idx="4335">Toys</cx:pt>
          <cx:pt idx="4336">Fashion</cx:pt>
          <cx:pt idx="4337">Electronics</cx:pt>
          <cx:pt idx="4338">Home &amp; Kitchen</cx:pt>
          <cx:pt idx="4339">Home &amp; Kitchen</cx:pt>
          <cx:pt idx="4340">Home &amp; Kitchen</cx:pt>
          <cx:pt idx="4341">Electronics</cx:pt>
          <cx:pt idx="4342">Electronics</cx:pt>
          <cx:pt idx="4343">Home &amp; Kitchen</cx:pt>
          <cx:pt idx="4344">Toys</cx:pt>
          <cx:pt idx="4345">Home &amp; Kitchen</cx:pt>
          <cx:pt idx="4346">Toys</cx:pt>
          <cx:pt idx="4347">Fashion</cx:pt>
          <cx:pt idx="4348">Home &amp; Kitchen</cx:pt>
          <cx:pt idx="4349">Toys</cx:pt>
          <cx:pt idx="4350">Home &amp; Kitchen</cx:pt>
          <cx:pt idx="4351">Toys</cx:pt>
          <cx:pt idx="4352">Home &amp; Kitchen</cx:pt>
          <cx:pt idx="4353">Electronics</cx:pt>
          <cx:pt idx="4354">Fashion</cx:pt>
          <cx:pt idx="4355">Fashion</cx:pt>
          <cx:pt idx="4356">Electronics</cx:pt>
          <cx:pt idx="4357">Electronics</cx:pt>
          <cx:pt idx="4358">Fashion</cx:pt>
          <cx:pt idx="4359">Electronics</cx:pt>
          <cx:pt idx="4360">Books</cx:pt>
          <cx:pt idx="4361">Toys</cx:pt>
          <cx:pt idx="4362">Electronics</cx:pt>
          <cx:pt idx="4363">Toys</cx:pt>
          <cx:pt idx="4364">Electronics</cx:pt>
          <cx:pt idx="4365">Electronics</cx:pt>
          <cx:pt idx="4366">Fashion</cx:pt>
          <cx:pt idx="4367">Electronics</cx:pt>
          <cx:pt idx="4368">Toys</cx:pt>
          <cx:pt idx="4369">Electronics</cx:pt>
          <cx:pt idx="4370">Fashion</cx:pt>
          <cx:pt idx="4371">Books</cx:pt>
          <cx:pt idx="4372">Electronics</cx:pt>
          <cx:pt idx="4373">Toys</cx:pt>
          <cx:pt idx="4374">Electronics</cx:pt>
          <cx:pt idx="4375">Electronics</cx:pt>
          <cx:pt idx="4376">Books</cx:pt>
          <cx:pt idx="4377">Books</cx:pt>
          <cx:pt idx="4378">Toys</cx:pt>
          <cx:pt idx="4379">Fashion</cx:pt>
          <cx:pt idx="4380">Home &amp; Kitchen</cx:pt>
          <cx:pt idx="4381">Fashion</cx:pt>
          <cx:pt idx="4382">Toys</cx:pt>
          <cx:pt idx="4383">Electronics</cx:pt>
          <cx:pt idx="4384">Fashion</cx:pt>
          <cx:pt idx="4385">Electronics</cx:pt>
          <cx:pt idx="4386">Home &amp; Kitchen</cx:pt>
          <cx:pt idx="4387">Books</cx:pt>
          <cx:pt idx="4388">Home &amp; Kitchen</cx:pt>
          <cx:pt idx="4389">Fashion</cx:pt>
          <cx:pt idx="4390">Home &amp; Kitchen</cx:pt>
          <cx:pt idx="4391">Toys</cx:pt>
          <cx:pt idx="4392">Home &amp; Kitchen</cx:pt>
          <cx:pt idx="4393">Electronics</cx:pt>
          <cx:pt idx="4394">Electronics</cx:pt>
          <cx:pt idx="4395">Electronics</cx:pt>
          <cx:pt idx="4396">Books</cx:pt>
          <cx:pt idx="4397">Home &amp; Kitchen</cx:pt>
          <cx:pt idx="4398">Home &amp; Kitchen</cx:pt>
          <cx:pt idx="4399">Fashion</cx:pt>
          <cx:pt idx="4400">Books</cx:pt>
          <cx:pt idx="4401">Books</cx:pt>
          <cx:pt idx="4402">Fashion</cx:pt>
          <cx:pt idx="4403">Fashion</cx:pt>
          <cx:pt idx="4404">Home &amp; Kitchen</cx:pt>
          <cx:pt idx="4405">Fashion</cx:pt>
          <cx:pt idx="4406">Books</cx:pt>
          <cx:pt idx="4407">Home &amp; Kitchen</cx:pt>
          <cx:pt idx="4408">Toys</cx:pt>
          <cx:pt idx="4409">Books</cx:pt>
          <cx:pt idx="4410">Toys</cx:pt>
          <cx:pt idx="4411">Home &amp; Kitchen</cx:pt>
          <cx:pt idx="4412">Toys</cx:pt>
          <cx:pt idx="4413">Home &amp; Kitchen</cx:pt>
          <cx:pt idx="4414">Toys</cx:pt>
          <cx:pt idx="4415">Books</cx:pt>
          <cx:pt idx="4416">Fashion</cx:pt>
          <cx:pt idx="4417">Toys</cx:pt>
          <cx:pt idx="4418">Fashion</cx:pt>
          <cx:pt idx="4419">Fashion</cx:pt>
          <cx:pt idx="4420">Home &amp; Kitchen</cx:pt>
          <cx:pt idx="4421">Electronics</cx:pt>
          <cx:pt idx="4422">Books</cx:pt>
          <cx:pt idx="4423">Books</cx:pt>
          <cx:pt idx="4424">Fashion</cx:pt>
          <cx:pt idx="4425">Toys</cx:pt>
          <cx:pt idx="4426">Books</cx:pt>
          <cx:pt idx="4427">Toys</cx:pt>
          <cx:pt idx="4428">Home &amp; Kitchen</cx:pt>
          <cx:pt idx="4429">Fashion</cx:pt>
          <cx:pt idx="4430">Fashion</cx:pt>
          <cx:pt idx="4431">Home &amp; Kitchen</cx:pt>
          <cx:pt idx="4432">Electronics</cx:pt>
          <cx:pt idx="4433">Fashion</cx:pt>
          <cx:pt idx="4434">Fashion</cx:pt>
          <cx:pt idx="4435">Fashion</cx:pt>
          <cx:pt idx="4436">Home &amp; Kitchen</cx:pt>
          <cx:pt idx="4437">Books</cx:pt>
          <cx:pt idx="4438">Home &amp; Kitchen</cx:pt>
          <cx:pt idx="4439">Home &amp; Kitchen</cx:pt>
          <cx:pt idx="4440">Electronics</cx:pt>
          <cx:pt idx="4441">Books</cx:pt>
          <cx:pt idx="4442">Toys</cx:pt>
          <cx:pt idx="4443">Electronics</cx:pt>
          <cx:pt idx="4444">Home &amp; Kitchen</cx:pt>
          <cx:pt idx="4445">Electronics</cx:pt>
          <cx:pt idx="4446">Home &amp; Kitchen</cx:pt>
          <cx:pt idx="4447">Fashion</cx:pt>
          <cx:pt idx="4448">Home &amp; Kitchen</cx:pt>
          <cx:pt idx="4449">Fashion</cx:pt>
          <cx:pt idx="4450">Books</cx:pt>
          <cx:pt idx="4451">Electronics</cx:pt>
          <cx:pt idx="4452">Fashion</cx:pt>
          <cx:pt idx="4453">Electronics</cx:pt>
          <cx:pt idx="4454">Books</cx:pt>
          <cx:pt idx="4455">Electronics</cx:pt>
          <cx:pt idx="4456">Electronics</cx:pt>
          <cx:pt idx="4457">Home &amp; Kitchen</cx:pt>
          <cx:pt idx="4458">Home &amp; Kitchen</cx:pt>
          <cx:pt idx="4459">Electronics</cx:pt>
          <cx:pt idx="4460">Books</cx:pt>
          <cx:pt idx="4461">Electronics</cx:pt>
          <cx:pt idx="4462">Books</cx:pt>
          <cx:pt idx="4463">Toys</cx:pt>
          <cx:pt idx="4464">Books</cx:pt>
          <cx:pt idx="4465">Fashion</cx:pt>
          <cx:pt idx="4466">Home &amp; Kitchen</cx:pt>
          <cx:pt idx="4467">Fashion</cx:pt>
          <cx:pt idx="4468">Electronics</cx:pt>
          <cx:pt idx="4469">Toys</cx:pt>
          <cx:pt idx="4470">Books</cx:pt>
          <cx:pt idx="4471">Toys</cx:pt>
          <cx:pt idx="4472">Home &amp; Kitchen</cx:pt>
          <cx:pt idx="4473">Electronics</cx:pt>
          <cx:pt idx="4474">Fashion</cx:pt>
          <cx:pt idx="4475">Fashion</cx:pt>
          <cx:pt idx="4476">Books</cx:pt>
          <cx:pt idx="4477">Books</cx:pt>
          <cx:pt idx="4478">Toys</cx:pt>
          <cx:pt idx="4479">Toys</cx:pt>
          <cx:pt idx="4480">Home &amp; Kitchen</cx:pt>
          <cx:pt idx="4481">Books</cx:pt>
          <cx:pt idx="4482">Fashion</cx:pt>
          <cx:pt idx="4483">Electronics</cx:pt>
          <cx:pt idx="4484">Home &amp; Kitchen</cx:pt>
          <cx:pt idx="4485">Electronics</cx:pt>
          <cx:pt idx="4486">Home &amp; Kitchen</cx:pt>
          <cx:pt idx="4487">Fashion</cx:pt>
          <cx:pt idx="4488">Electronics</cx:pt>
          <cx:pt idx="4489">Electronics</cx:pt>
          <cx:pt idx="4490">Fashion</cx:pt>
          <cx:pt idx="4491">Fashion</cx:pt>
          <cx:pt idx="4492">Home &amp; Kitchen</cx:pt>
          <cx:pt idx="4493">Books</cx:pt>
          <cx:pt idx="4494">Home &amp; Kitchen</cx:pt>
          <cx:pt idx="4495">Fashion</cx:pt>
          <cx:pt idx="4496">Home &amp; Kitchen</cx:pt>
          <cx:pt idx="4497">Fashion</cx:pt>
          <cx:pt idx="4498">Home &amp; Kitchen</cx:pt>
          <cx:pt idx="4499">Electronics</cx:pt>
          <cx:pt idx="4500">Fashion</cx:pt>
          <cx:pt idx="4501">Electronics</cx:pt>
          <cx:pt idx="4502">Books</cx:pt>
          <cx:pt idx="4503">Toys</cx:pt>
          <cx:pt idx="4504">Books</cx:pt>
          <cx:pt idx="4505">Electronics</cx:pt>
          <cx:pt idx="4506">Home &amp; Kitchen</cx:pt>
          <cx:pt idx="4507">Fashion</cx:pt>
          <cx:pt idx="4508">Electronics</cx:pt>
          <cx:pt idx="4509">Fashion</cx:pt>
          <cx:pt idx="4510">Books</cx:pt>
          <cx:pt idx="4511">Fashion</cx:pt>
          <cx:pt idx="4512">Fashion</cx:pt>
          <cx:pt idx="4513">Electronics</cx:pt>
          <cx:pt idx="4514">Home &amp; Kitchen</cx:pt>
          <cx:pt idx="4515">Home &amp; Kitchen</cx:pt>
          <cx:pt idx="4516">Home &amp; Kitchen</cx:pt>
          <cx:pt idx="4517">Home &amp; Kitchen</cx:pt>
          <cx:pt idx="4518">Books</cx:pt>
          <cx:pt idx="4519">Fashion</cx:pt>
          <cx:pt idx="4520">Electronics</cx:pt>
          <cx:pt idx="4521">Books</cx:pt>
          <cx:pt idx="4522">Fashion</cx:pt>
          <cx:pt idx="4523">Fashion</cx:pt>
          <cx:pt idx="4524">Toys</cx:pt>
          <cx:pt idx="4525">Electronics</cx:pt>
          <cx:pt idx="4526">Toys</cx:pt>
          <cx:pt idx="4527">Home &amp; Kitchen</cx:pt>
          <cx:pt idx="4528">Electronics</cx:pt>
          <cx:pt idx="4529">Toys</cx:pt>
          <cx:pt idx="4530">Toys</cx:pt>
          <cx:pt idx="4531">Books</cx:pt>
          <cx:pt idx="4532">Electronics</cx:pt>
          <cx:pt idx="4533">Electronics</cx:pt>
          <cx:pt idx="4534">Electronics</cx:pt>
          <cx:pt idx="4535">Books</cx:pt>
          <cx:pt idx="4536">Electronics</cx:pt>
          <cx:pt idx="4537">Home &amp; Kitchen</cx:pt>
          <cx:pt idx="4538">Home &amp; Kitchen</cx:pt>
          <cx:pt idx="4539">Toys</cx:pt>
          <cx:pt idx="4540">Home &amp; Kitchen</cx:pt>
          <cx:pt idx="4541">Electronics</cx:pt>
          <cx:pt idx="4542">Books</cx:pt>
          <cx:pt idx="4543">Home &amp; Kitchen</cx:pt>
          <cx:pt idx="4544">Home &amp; Kitchen</cx:pt>
          <cx:pt idx="4545">Fashion</cx:pt>
          <cx:pt idx="4546">Books</cx:pt>
          <cx:pt idx="4547">Books</cx:pt>
          <cx:pt idx="4548">Home &amp; Kitchen</cx:pt>
          <cx:pt idx="4549">Fashion</cx:pt>
          <cx:pt idx="4550">Fashion</cx:pt>
          <cx:pt idx="4551">Toys</cx:pt>
          <cx:pt idx="4552">Books</cx:pt>
          <cx:pt idx="4553">Books</cx:pt>
          <cx:pt idx="4554">Toys</cx:pt>
          <cx:pt idx="4555">Electronics</cx:pt>
          <cx:pt idx="4556">Fashion</cx:pt>
          <cx:pt idx="4557">Home &amp; Kitchen</cx:pt>
          <cx:pt idx="4558">Books</cx:pt>
          <cx:pt idx="4559">Toys</cx:pt>
          <cx:pt idx="4560">Books</cx:pt>
          <cx:pt idx="4561">Toys</cx:pt>
          <cx:pt idx="4562">Toys</cx:pt>
          <cx:pt idx="4563">Home &amp; Kitchen</cx:pt>
          <cx:pt idx="4564">Electronics</cx:pt>
          <cx:pt idx="4565">Home &amp; Kitchen</cx:pt>
          <cx:pt idx="4566">Fashion</cx:pt>
          <cx:pt idx="4567">Electronics</cx:pt>
          <cx:pt idx="4568">Books</cx:pt>
          <cx:pt idx="4569">Books</cx:pt>
          <cx:pt idx="4570">Electronics</cx:pt>
          <cx:pt idx="4571">Toys</cx:pt>
          <cx:pt idx="4572">Fashion</cx:pt>
          <cx:pt idx="4573">Electronics</cx:pt>
          <cx:pt idx="4574">Books</cx:pt>
          <cx:pt idx="4575">Toys</cx:pt>
          <cx:pt idx="4576">Electronics</cx:pt>
          <cx:pt idx="4577">Electronics</cx:pt>
          <cx:pt idx="4578">Home &amp; Kitchen</cx:pt>
          <cx:pt idx="4579">Fashion</cx:pt>
          <cx:pt idx="4580">Electronics</cx:pt>
          <cx:pt idx="4581">Toys</cx:pt>
          <cx:pt idx="4582">Toys</cx:pt>
          <cx:pt idx="4583">Toys</cx:pt>
          <cx:pt idx="4584">Fashion</cx:pt>
          <cx:pt idx="4585">Books</cx:pt>
          <cx:pt idx="4586">Fashion</cx:pt>
          <cx:pt idx="4587">Toys</cx:pt>
          <cx:pt idx="4588">Electronics</cx:pt>
          <cx:pt idx="4589">Books</cx:pt>
          <cx:pt idx="4590">Books</cx:pt>
          <cx:pt idx="4591">Toys</cx:pt>
          <cx:pt idx="4592">Electronics</cx:pt>
          <cx:pt idx="4593">Fashion</cx:pt>
          <cx:pt idx="4594">Books</cx:pt>
          <cx:pt idx="4595">Toys</cx:pt>
          <cx:pt idx="4596">Home &amp; Kitchen</cx:pt>
          <cx:pt idx="4597">Fashion</cx:pt>
          <cx:pt idx="4598">Toys</cx:pt>
          <cx:pt idx="4599">Books</cx:pt>
          <cx:pt idx="4600">Toys</cx:pt>
          <cx:pt idx="4601">Fashion</cx:pt>
          <cx:pt idx="4602">Home &amp; Kitchen</cx:pt>
          <cx:pt idx="4603">Home &amp; Kitchen</cx:pt>
          <cx:pt idx="4604">Fashion</cx:pt>
          <cx:pt idx="4605">Toys</cx:pt>
          <cx:pt idx="4606">Toys</cx:pt>
          <cx:pt idx="4607">Fashion</cx:pt>
          <cx:pt idx="4608">Fashion</cx:pt>
          <cx:pt idx="4609">Electronics</cx:pt>
          <cx:pt idx="4610">Fashion</cx:pt>
          <cx:pt idx="4611">Electronics</cx:pt>
          <cx:pt idx="4612">Books</cx:pt>
          <cx:pt idx="4613">Fashion</cx:pt>
          <cx:pt idx="4614">Electronics</cx:pt>
          <cx:pt idx="4615">Fashion</cx:pt>
          <cx:pt idx="4616">Books</cx:pt>
          <cx:pt idx="4617">Home &amp; Kitchen</cx:pt>
          <cx:pt idx="4618">Fashion</cx:pt>
          <cx:pt idx="4619">Home &amp; Kitchen</cx:pt>
          <cx:pt idx="4620">Fashion</cx:pt>
          <cx:pt idx="4621">Electronics</cx:pt>
          <cx:pt idx="4622">Electronics</cx:pt>
          <cx:pt idx="4623">Electronics</cx:pt>
          <cx:pt idx="4624">Books</cx:pt>
          <cx:pt idx="4625">Home &amp; Kitchen</cx:pt>
          <cx:pt idx="4626">Toys</cx:pt>
          <cx:pt idx="4627">Toys</cx:pt>
          <cx:pt idx="4628">Home &amp; Kitchen</cx:pt>
          <cx:pt idx="4629">Toys</cx:pt>
          <cx:pt idx="4630">Books</cx:pt>
          <cx:pt idx="4631">Electronics</cx:pt>
          <cx:pt idx="4632">Books</cx:pt>
          <cx:pt idx="4633">Fashion</cx:pt>
          <cx:pt idx="4634">Fashion</cx:pt>
          <cx:pt idx="4635">Fashion</cx:pt>
          <cx:pt idx="4636">Home &amp; Kitchen</cx:pt>
          <cx:pt idx="4637">Home &amp; Kitchen</cx:pt>
          <cx:pt idx="4638">Books</cx:pt>
          <cx:pt idx="4639">Toys</cx:pt>
          <cx:pt idx="4640">Home &amp; Kitchen</cx:pt>
          <cx:pt idx="4641">Fashion</cx:pt>
          <cx:pt idx="4642">Toys</cx:pt>
          <cx:pt idx="4643">Fashion</cx:pt>
          <cx:pt idx="4644">Electronics</cx:pt>
          <cx:pt idx="4645">Fashion</cx:pt>
          <cx:pt idx="4646">Electronics</cx:pt>
          <cx:pt idx="4647">Fashion</cx:pt>
          <cx:pt idx="4648">Home &amp; Kitchen</cx:pt>
          <cx:pt idx="4649">Home &amp; Kitchen</cx:pt>
          <cx:pt idx="4650">Toys</cx:pt>
          <cx:pt idx="4651">Toys</cx:pt>
          <cx:pt idx="4652">Fashion</cx:pt>
          <cx:pt idx="4653">Toys</cx:pt>
          <cx:pt idx="4654">Home &amp; Kitchen</cx:pt>
          <cx:pt idx="4655">Fashion</cx:pt>
          <cx:pt idx="4656">Toys</cx:pt>
          <cx:pt idx="4657">Toys</cx:pt>
          <cx:pt idx="4658">Home &amp; Kitchen</cx:pt>
          <cx:pt idx="4659">Home &amp; Kitchen</cx:pt>
          <cx:pt idx="4660">Fashion</cx:pt>
          <cx:pt idx="4661">Fashion</cx:pt>
          <cx:pt idx="4662">Home &amp; Kitchen</cx:pt>
          <cx:pt idx="4663">Fashion</cx:pt>
          <cx:pt idx="4664">Home &amp; Kitchen</cx:pt>
          <cx:pt idx="4665">Toys</cx:pt>
          <cx:pt idx="4666">Fashion</cx:pt>
          <cx:pt idx="4667">Books</cx:pt>
          <cx:pt idx="4668">Toys</cx:pt>
          <cx:pt idx="4669">Toys</cx:pt>
          <cx:pt idx="4670">Electronics</cx:pt>
          <cx:pt idx="4671">Electronics</cx:pt>
          <cx:pt idx="4672">Home &amp; Kitchen</cx:pt>
          <cx:pt idx="4673">Books</cx:pt>
          <cx:pt idx="4674">Electronics</cx:pt>
          <cx:pt idx="4675">Home &amp; Kitchen</cx:pt>
          <cx:pt idx="4676">Home &amp; Kitchen</cx:pt>
          <cx:pt idx="4677">Toys</cx:pt>
          <cx:pt idx="4678">Home &amp; Kitchen</cx:pt>
          <cx:pt idx="4679">Electronics</cx:pt>
          <cx:pt idx="4680">Toys</cx:pt>
          <cx:pt idx="4681">Fashion</cx:pt>
          <cx:pt idx="4682">Home &amp; Kitchen</cx:pt>
          <cx:pt idx="4683">Toys</cx:pt>
          <cx:pt idx="4684">Home &amp; Kitchen</cx:pt>
          <cx:pt idx="4685">Fashion</cx:pt>
          <cx:pt idx="4686">Electronics</cx:pt>
          <cx:pt idx="4687">Fashion</cx:pt>
          <cx:pt idx="4688">Toys</cx:pt>
          <cx:pt idx="4689">Fashion</cx:pt>
          <cx:pt idx="4690">Home &amp; Kitchen</cx:pt>
          <cx:pt idx="4691">Electronics</cx:pt>
          <cx:pt idx="4692">Fashion</cx:pt>
          <cx:pt idx="4693">Fashion</cx:pt>
          <cx:pt idx="4694">Toys</cx:pt>
          <cx:pt idx="4695">Books</cx:pt>
          <cx:pt idx="4696">Toys</cx:pt>
          <cx:pt idx="4697">Toys</cx:pt>
          <cx:pt idx="4698">Toys</cx:pt>
          <cx:pt idx="4699">Toys</cx:pt>
          <cx:pt idx="4700">Fashion</cx:pt>
          <cx:pt idx="4701">Books</cx:pt>
          <cx:pt idx="4702">Books</cx:pt>
          <cx:pt idx="4703">Fashion</cx:pt>
          <cx:pt idx="4704">Toys</cx:pt>
          <cx:pt idx="4705">Home &amp; Kitchen</cx:pt>
          <cx:pt idx="4706">Books</cx:pt>
          <cx:pt idx="4707">Home &amp; Kitchen</cx:pt>
          <cx:pt idx="4708">Fashion</cx:pt>
          <cx:pt idx="4709">Fashion</cx:pt>
          <cx:pt idx="4710">Books</cx:pt>
          <cx:pt idx="4711">Electronics</cx:pt>
          <cx:pt idx="4712">Toys</cx:pt>
          <cx:pt idx="4713">Electronics</cx:pt>
          <cx:pt idx="4714">Books</cx:pt>
          <cx:pt idx="4715">Books</cx:pt>
          <cx:pt idx="4716">Home &amp; Kitchen</cx:pt>
          <cx:pt idx="4717">Books</cx:pt>
          <cx:pt idx="4718">Electronics</cx:pt>
          <cx:pt idx="4719">Fashion</cx:pt>
          <cx:pt idx="4720">Fashion</cx:pt>
          <cx:pt idx="4721">Electronics</cx:pt>
          <cx:pt idx="4722">Fashion</cx:pt>
          <cx:pt idx="4723">Electronics</cx:pt>
          <cx:pt idx="4724">Electronics</cx:pt>
          <cx:pt idx="4725">Toys</cx:pt>
          <cx:pt idx="4726">Books</cx:pt>
          <cx:pt idx="4727">Fashion</cx:pt>
          <cx:pt idx="4728">Books</cx:pt>
          <cx:pt idx="4729">Electronics</cx:pt>
          <cx:pt idx="4730">Books</cx:pt>
          <cx:pt idx="4731">Toys</cx:pt>
          <cx:pt idx="4732">Home &amp; Kitchen</cx:pt>
          <cx:pt idx="4733">Toys</cx:pt>
          <cx:pt idx="4734">Fashion</cx:pt>
          <cx:pt idx="4735">Toys</cx:pt>
          <cx:pt idx="4736">Electronics</cx:pt>
          <cx:pt idx="4737">Fashion</cx:pt>
          <cx:pt idx="4738">Books</cx:pt>
          <cx:pt idx="4739">Fashion</cx:pt>
          <cx:pt idx="4740">Electronics</cx:pt>
          <cx:pt idx="4741">Home &amp; Kitchen</cx:pt>
          <cx:pt idx="4742">Books</cx:pt>
          <cx:pt idx="4743">Electronics</cx:pt>
          <cx:pt idx="4744">Fashion</cx:pt>
          <cx:pt idx="4745">Books</cx:pt>
          <cx:pt idx="4746">Books</cx:pt>
          <cx:pt idx="4747">Books</cx:pt>
          <cx:pt idx="4748">Books</cx:pt>
          <cx:pt idx="4749">Fashion</cx:pt>
          <cx:pt idx="4750">Electronics</cx:pt>
          <cx:pt idx="4751">Electronics</cx:pt>
          <cx:pt idx="4752">Books</cx:pt>
          <cx:pt idx="4753">Books</cx:pt>
          <cx:pt idx="4754">Toys</cx:pt>
          <cx:pt idx="4755">Toys</cx:pt>
          <cx:pt idx="4756">Electronics</cx:pt>
          <cx:pt idx="4757">Fashion</cx:pt>
          <cx:pt idx="4758">Books</cx:pt>
          <cx:pt idx="4759">Books</cx:pt>
          <cx:pt idx="4760">Electronics</cx:pt>
          <cx:pt idx="4761">Books</cx:pt>
          <cx:pt idx="4762">Home &amp; Kitchen</cx:pt>
          <cx:pt idx="4763">Electronics</cx:pt>
          <cx:pt idx="4764">Toys</cx:pt>
          <cx:pt idx="4765">Books</cx:pt>
          <cx:pt idx="4766">Home &amp; Kitchen</cx:pt>
          <cx:pt idx="4767">Electronics</cx:pt>
          <cx:pt idx="4768">Toys</cx:pt>
          <cx:pt idx="4769">Toys</cx:pt>
          <cx:pt idx="4770">Home &amp; Kitchen</cx:pt>
          <cx:pt idx="4771">Fashion</cx:pt>
          <cx:pt idx="4772">Home &amp; Kitchen</cx:pt>
          <cx:pt idx="4773">Toys</cx:pt>
          <cx:pt idx="4774">Fashion</cx:pt>
          <cx:pt idx="4775">Books</cx:pt>
          <cx:pt idx="4776">Fashion</cx:pt>
          <cx:pt idx="4777">Electronics</cx:pt>
          <cx:pt idx="4778">Fashion</cx:pt>
          <cx:pt idx="4779">Books</cx:pt>
          <cx:pt idx="4780">Electronics</cx:pt>
          <cx:pt idx="4781">Electronics</cx:pt>
          <cx:pt idx="4782">Toys</cx:pt>
          <cx:pt idx="4783">Books</cx:pt>
          <cx:pt idx="4784">Toys</cx:pt>
          <cx:pt idx="4785">Electronics</cx:pt>
          <cx:pt idx="4786">Books</cx:pt>
          <cx:pt idx="4787">Home &amp; Kitchen</cx:pt>
          <cx:pt idx="4788">Home &amp; Kitchen</cx:pt>
          <cx:pt idx="4789">Books</cx:pt>
          <cx:pt idx="4790">Fashion</cx:pt>
          <cx:pt idx="4791">Fashion</cx:pt>
          <cx:pt idx="4792">Electronics</cx:pt>
          <cx:pt idx="4793">Electronics</cx:pt>
          <cx:pt idx="4794">Home &amp; Kitchen</cx:pt>
          <cx:pt idx="4795">Electronics</cx:pt>
          <cx:pt idx="4796">Electronics</cx:pt>
          <cx:pt idx="4797">Toys</cx:pt>
          <cx:pt idx="4798">Electronics</cx:pt>
          <cx:pt idx="4799">Electronics</cx:pt>
          <cx:pt idx="4800">Electronics</cx:pt>
          <cx:pt idx="4801">Home &amp; Kitchen</cx:pt>
          <cx:pt idx="4802">Home &amp; Kitchen</cx:pt>
          <cx:pt idx="4803">Fashion</cx:pt>
          <cx:pt idx="4804">Fashion</cx:pt>
          <cx:pt idx="4805">Books</cx:pt>
          <cx:pt idx="4806">Home &amp; Kitchen</cx:pt>
          <cx:pt idx="4807">Fashion</cx:pt>
          <cx:pt idx="4808">Toys</cx:pt>
          <cx:pt idx="4809">Home &amp; Kitchen</cx:pt>
          <cx:pt idx="4810">Electronics</cx:pt>
          <cx:pt idx="4811">Toys</cx:pt>
          <cx:pt idx="4812">Electronics</cx:pt>
          <cx:pt idx="4813">Toys</cx:pt>
          <cx:pt idx="4814">Books</cx:pt>
          <cx:pt idx="4815">Toys</cx:pt>
          <cx:pt idx="4816">Books</cx:pt>
          <cx:pt idx="4817">Electronics</cx:pt>
          <cx:pt idx="4818">Home &amp; Kitchen</cx:pt>
          <cx:pt idx="4819">Books</cx:pt>
          <cx:pt idx="4820">Books</cx:pt>
          <cx:pt idx="4821">Fashion</cx:pt>
          <cx:pt idx="4822">Books</cx:pt>
          <cx:pt idx="4823">Home &amp; Kitchen</cx:pt>
          <cx:pt idx="4824">Home &amp; Kitchen</cx:pt>
          <cx:pt idx="4825">Toys</cx:pt>
          <cx:pt idx="4826">Electronics</cx:pt>
          <cx:pt idx="4827">Home &amp; Kitchen</cx:pt>
          <cx:pt idx="4828">Toys</cx:pt>
          <cx:pt idx="4829">Books</cx:pt>
          <cx:pt idx="4830">Home &amp; Kitchen</cx:pt>
          <cx:pt idx="4831">Books</cx:pt>
          <cx:pt idx="4832">Electronics</cx:pt>
          <cx:pt idx="4833">Electronics</cx:pt>
          <cx:pt idx="4834">Home &amp; Kitchen</cx:pt>
          <cx:pt idx="4835">Electronics</cx:pt>
          <cx:pt idx="4836">Electronics</cx:pt>
          <cx:pt idx="4837">Toys</cx:pt>
          <cx:pt idx="4838">Books</cx:pt>
          <cx:pt idx="4839">Electronics</cx:pt>
          <cx:pt idx="4840">Books</cx:pt>
          <cx:pt idx="4841">Electronics</cx:pt>
          <cx:pt idx="4842">Electronics</cx:pt>
          <cx:pt idx="4843">Home &amp; Kitchen</cx:pt>
          <cx:pt idx="4844">Fashion</cx:pt>
          <cx:pt idx="4845">Fashion</cx:pt>
          <cx:pt idx="4846">Home &amp; Kitchen</cx:pt>
          <cx:pt idx="4847">Toys</cx:pt>
          <cx:pt idx="4848">Electronics</cx:pt>
          <cx:pt idx="4849">Home &amp; Kitchen</cx:pt>
          <cx:pt idx="4850">Fashion</cx:pt>
          <cx:pt idx="4851">Home &amp; Kitchen</cx:pt>
          <cx:pt idx="4852">Fashion</cx:pt>
          <cx:pt idx="4853">Toys</cx:pt>
          <cx:pt idx="4854">Toys</cx:pt>
          <cx:pt idx="4855">Toys</cx:pt>
          <cx:pt idx="4856">Electronics</cx:pt>
          <cx:pt idx="4857">Home &amp; Kitchen</cx:pt>
          <cx:pt idx="4858">Books</cx:pt>
          <cx:pt idx="4859">Home &amp; Kitchen</cx:pt>
          <cx:pt idx="4860">Toys</cx:pt>
          <cx:pt idx="4861">Books</cx:pt>
          <cx:pt idx="4862">Home &amp; Kitchen</cx:pt>
          <cx:pt idx="4863">Toys</cx:pt>
          <cx:pt idx="4864">Electronics</cx:pt>
          <cx:pt idx="4865">Home &amp; Kitchen</cx:pt>
          <cx:pt idx="4866">Home &amp; Kitchen</cx:pt>
          <cx:pt idx="4867">Home &amp; Kitchen</cx:pt>
          <cx:pt idx="4868">Books</cx:pt>
          <cx:pt idx="4869">Electronics</cx:pt>
          <cx:pt idx="4870">Books</cx:pt>
          <cx:pt idx="4871">Electronics</cx:pt>
          <cx:pt idx="4872">Electronics</cx:pt>
          <cx:pt idx="4873">Home &amp; Kitchen</cx:pt>
          <cx:pt idx="4874">Electronics</cx:pt>
          <cx:pt idx="4875">Books</cx:pt>
          <cx:pt idx="4876">Toys</cx:pt>
          <cx:pt idx="4877">Toys</cx:pt>
          <cx:pt idx="4878">Fashion</cx:pt>
          <cx:pt idx="4879">Home &amp; Kitchen</cx:pt>
          <cx:pt idx="4880">Toys</cx:pt>
          <cx:pt idx="4881">Home &amp; Kitchen</cx:pt>
          <cx:pt idx="4882">Books</cx:pt>
          <cx:pt idx="4883">Home &amp; Kitchen</cx:pt>
          <cx:pt idx="4884">Fashion</cx:pt>
          <cx:pt idx="4885">Electronics</cx:pt>
          <cx:pt idx="4886">Electronics</cx:pt>
          <cx:pt idx="4887">Home &amp; Kitchen</cx:pt>
          <cx:pt idx="4888">Electronics</cx:pt>
          <cx:pt idx="4889">Electronics</cx:pt>
          <cx:pt idx="4890">Electronics</cx:pt>
          <cx:pt idx="4891">Books</cx:pt>
          <cx:pt idx="4892">Fashion</cx:pt>
          <cx:pt idx="4893">Toys</cx:pt>
          <cx:pt idx="4894">Home &amp; Kitchen</cx:pt>
          <cx:pt idx="4895">Books</cx:pt>
          <cx:pt idx="4896">Electronics</cx:pt>
          <cx:pt idx="4897">Electronics</cx:pt>
          <cx:pt idx="4898">Fashion</cx:pt>
          <cx:pt idx="4899">Home &amp; Kitchen</cx:pt>
          <cx:pt idx="4900">Books</cx:pt>
          <cx:pt idx="4901">Home &amp; Kitchen</cx:pt>
          <cx:pt idx="4902">Books</cx:pt>
          <cx:pt idx="4903">Fashion</cx:pt>
          <cx:pt idx="4904">Toys</cx:pt>
          <cx:pt idx="4905">Fashion</cx:pt>
          <cx:pt idx="4906">Books</cx:pt>
          <cx:pt idx="4907">Fashion</cx:pt>
          <cx:pt idx="4908">Books</cx:pt>
          <cx:pt idx="4909">Books</cx:pt>
          <cx:pt idx="4910">Toys</cx:pt>
          <cx:pt idx="4911">Electronics</cx:pt>
          <cx:pt idx="4912">Electronics</cx:pt>
          <cx:pt idx="4913">Electronics</cx:pt>
          <cx:pt idx="4914">Electronics</cx:pt>
          <cx:pt idx="4915">Home &amp; Kitchen</cx:pt>
          <cx:pt idx="4916">Books</cx:pt>
          <cx:pt idx="4917">Books</cx:pt>
          <cx:pt idx="4918">Electronics</cx:pt>
          <cx:pt idx="4919">Fashion</cx:pt>
          <cx:pt idx="4920">Electronics</cx:pt>
          <cx:pt idx="4921">Home &amp; Kitchen</cx:pt>
          <cx:pt idx="4922">Electronics</cx:pt>
          <cx:pt idx="4923">Toys</cx:pt>
          <cx:pt idx="4924">Toys</cx:pt>
          <cx:pt idx="4925">Toys</cx:pt>
          <cx:pt idx="4926">Electronics</cx:pt>
          <cx:pt idx="4927">Home &amp; Kitchen</cx:pt>
          <cx:pt idx="4928">Fashion</cx:pt>
          <cx:pt idx="4929">Fashion</cx:pt>
          <cx:pt idx="4930">Fashion</cx:pt>
          <cx:pt idx="4931">Toys</cx:pt>
          <cx:pt idx="4932">Toys</cx:pt>
          <cx:pt idx="4933">Fashion</cx:pt>
          <cx:pt idx="4934">Fashion</cx:pt>
          <cx:pt idx="4935">Home &amp; Kitchen</cx:pt>
          <cx:pt idx="4936">Home &amp; Kitchen</cx:pt>
          <cx:pt idx="4937">Electronics</cx:pt>
          <cx:pt idx="4938">Books</cx:pt>
          <cx:pt idx="4939">Home &amp; Kitchen</cx:pt>
          <cx:pt idx="4940">Electronics</cx:pt>
          <cx:pt idx="4941">Books</cx:pt>
          <cx:pt idx="4942">Toys</cx:pt>
          <cx:pt idx="4943">Toys</cx:pt>
          <cx:pt idx="4944">Books</cx:pt>
          <cx:pt idx="4945">Toys</cx:pt>
          <cx:pt idx="4946">Home &amp; Kitchen</cx:pt>
          <cx:pt idx="4947">Home &amp; Kitchen</cx:pt>
          <cx:pt idx="4948">Home &amp; Kitchen</cx:pt>
          <cx:pt idx="4949">Toys</cx:pt>
          <cx:pt idx="4950">Books</cx:pt>
          <cx:pt idx="4951">Toys</cx:pt>
          <cx:pt idx="4952">Toys</cx:pt>
          <cx:pt idx="4953">Toys</cx:pt>
          <cx:pt idx="4954">Electronics</cx:pt>
          <cx:pt idx="4955">Fashion</cx:pt>
          <cx:pt idx="4956">Home &amp; Kitchen</cx:pt>
          <cx:pt idx="4957">Home &amp; Kitchen</cx:pt>
          <cx:pt idx="4958">Fashion</cx:pt>
          <cx:pt idx="4959">Electronics</cx:pt>
          <cx:pt idx="4960">Fashion</cx:pt>
          <cx:pt idx="4961">Home &amp; Kitchen</cx:pt>
          <cx:pt idx="4962">Books</cx:pt>
          <cx:pt idx="4963">Home &amp; Kitchen</cx:pt>
          <cx:pt idx="4964">Toys</cx:pt>
          <cx:pt idx="4965">Home &amp; Kitchen</cx:pt>
          <cx:pt idx="4966">Home &amp; Kitchen</cx:pt>
          <cx:pt idx="4967">Electronics</cx:pt>
          <cx:pt idx="4968">Electronics</cx:pt>
          <cx:pt idx="4969">Home &amp; Kitchen</cx:pt>
          <cx:pt idx="4970">Books</cx:pt>
          <cx:pt idx="4971">Books</cx:pt>
          <cx:pt idx="4972">Home &amp; Kitchen</cx:pt>
          <cx:pt idx="4973">Electronics</cx:pt>
          <cx:pt idx="4974">Fashion</cx:pt>
          <cx:pt idx="4975">Home &amp; Kitchen</cx:pt>
          <cx:pt idx="4976">Home &amp; Kitchen</cx:pt>
          <cx:pt idx="4977">Home &amp; Kitchen</cx:pt>
          <cx:pt idx="4978">Toys</cx:pt>
          <cx:pt idx="4979">Books</cx:pt>
          <cx:pt idx="4980">Toys</cx:pt>
          <cx:pt idx="4981">Home &amp; Kitchen</cx:pt>
          <cx:pt idx="4982">Home &amp; Kitchen</cx:pt>
          <cx:pt idx="4983">Books</cx:pt>
          <cx:pt idx="4984">Electronics</cx:pt>
          <cx:pt idx="4985">Fashion</cx:pt>
          <cx:pt idx="4986">Fashion</cx:pt>
          <cx:pt idx="4987">Books</cx:pt>
          <cx:pt idx="4988">Home &amp; Kitchen</cx:pt>
          <cx:pt idx="4989">Electronics</cx:pt>
          <cx:pt idx="4990">Toys</cx:pt>
          <cx:pt idx="4991">Toys</cx:pt>
          <cx:pt idx="4992">Fashion</cx:pt>
          <cx:pt idx="4993">Fashion</cx:pt>
          <cx:pt idx="4994">Electronics</cx:pt>
          <cx:pt idx="4995">Fashion</cx:pt>
          <cx:pt idx="4996">Toys</cx:pt>
          <cx:pt idx="4997">Toys</cx:pt>
          <cx:pt idx="4998">Books</cx:pt>
          <cx:pt idx="4999">Toys</cx:pt>
          <cx:pt idx="5000">Home &amp; Kitchen</cx:pt>
          <cx:pt idx="5001">Home &amp; Kitchen</cx:pt>
          <cx:pt idx="5002">Electronics</cx:pt>
          <cx:pt idx="5003">Fashion</cx:pt>
          <cx:pt idx="5004">Home &amp; Kitchen</cx:pt>
          <cx:pt idx="5005">Toys</cx:pt>
          <cx:pt idx="5006">Fashion</cx:pt>
          <cx:pt idx="5007">Books</cx:pt>
          <cx:pt idx="5008">Electronics</cx:pt>
          <cx:pt idx="5009">Toys</cx:pt>
          <cx:pt idx="5010">Books</cx:pt>
          <cx:pt idx="5011">Home &amp; Kitchen</cx:pt>
          <cx:pt idx="5012">Fashion</cx:pt>
          <cx:pt idx="5013">Toys</cx:pt>
          <cx:pt idx="5014">Home &amp; Kitchen</cx:pt>
          <cx:pt idx="5015">Toys</cx:pt>
          <cx:pt idx="5016">Toys</cx:pt>
          <cx:pt idx="5017">Electronics</cx:pt>
          <cx:pt idx="5018">Fashion</cx:pt>
          <cx:pt idx="5019">Home &amp; Kitchen</cx:pt>
          <cx:pt idx="5020">Home &amp; Kitchen</cx:pt>
          <cx:pt idx="5021">Home &amp; Kitchen</cx:pt>
          <cx:pt idx="5022">Toys</cx:pt>
          <cx:pt idx="5023">Books</cx:pt>
          <cx:pt idx="5024">Home &amp; Kitchen</cx:pt>
          <cx:pt idx="5025">Books</cx:pt>
          <cx:pt idx="5026">Home &amp; Kitchen</cx:pt>
          <cx:pt idx="5027">Books</cx:pt>
          <cx:pt idx="5028">Toys</cx:pt>
          <cx:pt idx="5029">Home &amp; Kitchen</cx:pt>
          <cx:pt idx="5030">Home &amp; Kitchen</cx:pt>
          <cx:pt idx="5031">Electronics</cx:pt>
          <cx:pt idx="5032">Fashion</cx:pt>
          <cx:pt idx="5033">Electronics</cx:pt>
          <cx:pt idx="5034">Toys</cx:pt>
          <cx:pt idx="5035">Fashion</cx:pt>
          <cx:pt idx="5036">Fashion</cx:pt>
          <cx:pt idx="5037">Electronics</cx:pt>
          <cx:pt idx="5038">Electronics</cx:pt>
          <cx:pt idx="5039">Electronics</cx:pt>
          <cx:pt idx="5040">Books</cx:pt>
          <cx:pt idx="5041">Books</cx:pt>
          <cx:pt idx="5042">Books</cx:pt>
          <cx:pt idx="5043">Books</cx:pt>
          <cx:pt idx="5044">Home &amp; Kitchen</cx:pt>
          <cx:pt idx="5045">Books</cx:pt>
          <cx:pt idx="5046">Fashion</cx:pt>
          <cx:pt idx="5047">Fashion</cx:pt>
          <cx:pt idx="5048">Fashion</cx:pt>
          <cx:pt idx="5049">Home &amp; Kitchen</cx:pt>
          <cx:pt idx="5050">Fashion</cx:pt>
          <cx:pt idx="5051">Toys</cx:pt>
          <cx:pt idx="5052">Home &amp; Kitchen</cx:pt>
          <cx:pt idx="5053">Home &amp; Kitchen</cx:pt>
          <cx:pt idx="5054">Books</cx:pt>
          <cx:pt idx="5055">Home &amp; Kitchen</cx:pt>
          <cx:pt idx="5056">Home &amp; Kitchen</cx:pt>
          <cx:pt idx="5057">Books</cx:pt>
          <cx:pt idx="5058">Fashion</cx:pt>
          <cx:pt idx="5059">Books</cx:pt>
          <cx:pt idx="5060">Fashion</cx:pt>
          <cx:pt idx="5061">Electronics</cx:pt>
          <cx:pt idx="5062">Fashion</cx:pt>
          <cx:pt idx="5063">Toys</cx:pt>
          <cx:pt idx="5064">Toys</cx:pt>
          <cx:pt idx="5065">Fashion</cx:pt>
          <cx:pt idx="5066">Home &amp; Kitchen</cx:pt>
          <cx:pt idx="5067">Electronics</cx:pt>
          <cx:pt idx="5068">Home &amp; Kitchen</cx:pt>
          <cx:pt idx="5069">Home &amp; Kitchen</cx:pt>
          <cx:pt idx="5070">Books</cx:pt>
          <cx:pt idx="5071">Electronics</cx:pt>
          <cx:pt idx="5072">Books</cx:pt>
          <cx:pt idx="5073">Electronics</cx:pt>
          <cx:pt idx="5074">Electronics</cx:pt>
          <cx:pt idx="5075">Home &amp; Kitchen</cx:pt>
          <cx:pt idx="5076">Toys</cx:pt>
          <cx:pt idx="5077">Electronics</cx:pt>
          <cx:pt idx="5078">Books</cx:pt>
          <cx:pt idx="5079">Fashion</cx:pt>
          <cx:pt idx="5080">Electronics</cx:pt>
          <cx:pt idx="5081">Fashion</cx:pt>
          <cx:pt idx="5082">Fashion</cx:pt>
          <cx:pt idx="5083">Electronics</cx:pt>
          <cx:pt idx="5084">Toys</cx:pt>
          <cx:pt idx="5085">Home &amp; Kitchen</cx:pt>
          <cx:pt idx="5086">Books</cx:pt>
          <cx:pt idx="5087">Fashion</cx:pt>
          <cx:pt idx="5088">Books</cx:pt>
          <cx:pt idx="5089">Toys</cx:pt>
          <cx:pt idx="5090">Fashion</cx:pt>
          <cx:pt idx="5091">Electronics</cx:pt>
          <cx:pt idx="5092">Toys</cx:pt>
          <cx:pt idx="5093">Electronics</cx:pt>
          <cx:pt idx="5094">Fashion</cx:pt>
          <cx:pt idx="5095">Fashion</cx:pt>
          <cx:pt idx="5096">Books</cx:pt>
          <cx:pt idx="5097">Electronics</cx:pt>
          <cx:pt idx="5098">Books</cx:pt>
          <cx:pt idx="5099">Toys</cx:pt>
          <cx:pt idx="5100">Home &amp; Kitchen</cx:pt>
          <cx:pt idx="5101">Books</cx:pt>
          <cx:pt idx="5102">Books</cx:pt>
          <cx:pt idx="5103">Home &amp; Kitchen</cx:pt>
          <cx:pt idx="5104">Toys</cx:pt>
          <cx:pt idx="5105">Electronics</cx:pt>
          <cx:pt idx="5106">Electronics</cx:pt>
          <cx:pt idx="5107">Home &amp; Kitchen</cx:pt>
          <cx:pt idx="5108">Electronics</cx:pt>
          <cx:pt idx="5109">Books</cx:pt>
          <cx:pt idx="5110">Fashion</cx:pt>
          <cx:pt idx="5111">Electronics</cx:pt>
          <cx:pt idx="5112">Home &amp; Kitchen</cx:pt>
          <cx:pt idx="5113">Home &amp; Kitchen</cx:pt>
          <cx:pt idx="5114">Electronics</cx:pt>
          <cx:pt idx="5115">Home &amp; Kitchen</cx:pt>
          <cx:pt idx="5116">Fashion</cx:pt>
          <cx:pt idx="5117">Electronics</cx:pt>
          <cx:pt idx="5118">Home &amp; Kitchen</cx:pt>
          <cx:pt idx="5119">Home &amp; Kitchen</cx:pt>
          <cx:pt idx="5120">Books</cx:pt>
          <cx:pt idx="5121">Electronics</cx:pt>
          <cx:pt idx="5122">Home &amp; Kitchen</cx:pt>
          <cx:pt idx="5123">Books</cx:pt>
          <cx:pt idx="5124">Toys</cx:pt>
          <cx:pt idx="5125">Fashion</cx:pt>
          <cx:pt idx="5126">Electronics</cx:pt>
          <cx:pt idx="5127">Electronics</cx:pt>
          <cx:pt idx="5128">Home &amp; Kitchen</cx:pt>
          <cx:pt idx="5129">Fashion</cx:pt>
          <cx:pt idx="5130">Fashion</cx:pt>
          <cx:pt idx="5131">Toys</cx:pt>
          <cx:pt idx="5132">Fashion</cx:pt>
          <cx:pt idx="5133">Electronics</cx:pt>
          <cx:pt idx="5134">Electronics</cx:pt>
          <cx:pt idx="5135">Fashion</cx:pt>
          <cx:pt idx="5136">Home &amp; Kitchen</cx:pt>
          <cx:pt idx="5137">Electronics</cx:pt>
          <cx:pt idx="5138">Home &amp; Kitchen</cx:pt>
          <cx:pt idx="5139">Home &amp; Kitchen</cx:pt>
          <cx:pt idx="5140">Electronics</cx:pt>
          <cx:pt idx="5141">Home &amp; Kitchen</cx:pt>
          <cx:pt idx="5142">Books</cx:pt>
          <cx:pt idx="5143">Books</cx:pt>
          <cx:pt idx="5144">Electronics</cx:pt>
          <cx:pt idx="5145">Fashion</cx:pt>
          <cx:pt idx="5146">Home &amp; Kitchen</cx:pt>
          <cx:pt idx="5147">Home &amp; Kitchen</cx:pt>
          <cx:pt idx="5148">Fashion</cx:pt>
          <cx:pt idx="5149">Books</cx:pt>
          <cx:pt idx="5150">Electronics</cx:pt>
          <cx:pt idx="5151">Toys</cx:pt>
          <cx:pt idx="5152">Toys</cx:pt>
          <cx:pt idx="5153">Books</cx:pt>
          <cx:pt idx="5154">Toys</cx:pt>
          <cx:pt idx="5155">Electronics</cx:pt>
          <cx:pt idx="5156">Fashion</cx:pt>
          <cx:pt idx="5157">Electronics</cx:pt>
          <cx:pt idx="5158">Electronics</cx:pt>
          <cx:pt idx="5159">Toys</cx:pt>
          <cx:pt idx="5160">Electronics</cx:pt>
          <cx:pt idx="5161">Home &amp; Kitchen</cx:pt>
          <cx:pt idx="5162">Toys</cx:pt>
          <cx:pt idx="5163">Home &amp; Kitchen</cx:pt>
          <cx:pt idx="5164">Fashion</cx:pt>
          <cx:pt idx="5165">Home &amp; Kitchen</cx:pt>
          <cx:pt idx="5166">Toys</cx:pt>
          <cx:pt idx="5167">Toys</cx:pt>
          <cx:pt idx="5168">Fashion</cx:pt>
          <cx:pt idx="5169">Books</cx:pt>
          <cx:pt idx="5170">Home &amp; Kitchen</cx:pt>
          <cx:pt idx="5171">Home &amp; Kitchen</cx:pt>
          <cx:pt idx="5172">Home &amp; Kitchen</cx:pt>
          <cx:pt idx="5173">Electronics</cx:pt>
          <cx:pt idx="5174">Toys</cx:pt>
          <cx:pt idx="5175">Fashion</cx:pt>
          <cx:pt idx="5176">Home &amp; Kitchen</cx:pt>
          <cx:pt idx="5177">Books</cx:pt>
          <cx:pt idx="5178">Fashion</cx:pt>
          <cx:pt idx="5179">Toys</cx:pt>
          <cx:pt idx="5180">Toys</cx:pt>
          <cx:pt idx="5181">Fashion</cx:pt>
          <cx:pt idx="5182">Fashion</cx:pt>
          <cx:pt idx="5183">Toys</cx:pt>
          <cx:pt idx="5184">Books</cx:pt>
          <cx:pt idx="5185">Toys</cx:pt>
          <cx:pt idx="5186">Home &amp; Kitchen</cx:pt>
          <cx:pt idx="5187">Home &amp; Kitchen</cx:pt>
          <cx:pt idx="5188">Fashion</cx:pt>
          <cx:pt idx="5189">Fashion</cx:pt>
          <cx:pt idx="5190">Electronics</cx:pt>
          <cx:pt idx="5191">Electronics</cx:pt>
          <cx:pt idx="5192">Toys</cx:pt>
          <cx:pt idx="5193">Books</cx:pt>
          <cx:pt idx="5194">Books</cx:pt>
          <cx:pt idx="5195">Toys</cx:pt>
          <cx:pt idx="5196">Home &amp; Kitchen</cx:pt>
          <cx:pt idx="5197">Fashion</cx:pt>
          <cx:pt idx="5198">Home &amp; Kitchen</cx:pt>
          <cx:pt idx="5199">Books</cx:pt>
          <cx:pt idx="5200">Home &amp; Kitchen</cx:pt>
          <cx:pt idx="5201">Fashion</cx:pt>
          <cx:pt idx="5202">Toys</cx:pt>
          <cx:pt idx="5203">Home &amp; Kitchen</cx:pt>
          <cx:pt idx="5204">Home &amp; Kitchen</cx:pt>
          <cx:pt idx="5205">Fashion</cx:pt>
          <cx:pt idx="5206">Fashion</cx:pt>
          <cx:pt idx="5207">Books</cx:pt>
          <cx:pt idx="5208">Toys</cx:pt>
          <cx:pt idx="5209">Toys</cx:pt>
          <cx:pt idx="5210">Electronics</cx:pt>
          <cx:pt idx="5211">Fashion</cx:pt>
          <cx:pt idx="5212">Home &amp; Kitchen</cx:pt>
          <cx:pt idx="5213">Fashion</cx:pt>
          <cx:pt idx="5214">Home &amp; Kitchen</cx:pt>
          <cx:pt idx="5215">Electronics</cx:pt>
          <cx:pt idx="5216">Fashion</cx:pt>
          <cx:pt idx="5217">Toys</cx:pt>
          <cx:pt idx="5218">Electronics</cx:pt>
          <cx:pt idx="5219">Home &amp; Kitchen</cx:pt>
          <cx:pt idx="5220">Books</cx:pt>
          <cx:pt idx="5221">Home &amp; Kitchen</cx:pt>
          <cx:pt idx="5222">Books</cx:pt>
          <cx:pt idx="5223">Electronics</cx:pt>
          <cx:pt idx="5224">Books</cx:pt>
          <cx:pt idx="5225">Home &amp; Kitchen</cx:pt>
          <cx:pt idx="5226">Home &amp; Kitchen</cx:pt>
          <cx:pt idx="5227">Home &amp; Kitchen</cx:pt>
          <cx:pt idx="5228">Fashion</cx:pt>
          <cx:pt idx="5229">Electronics</cx:pt>
          <cx:pt idx="5230">Fashion</cx:pt>
          <cx:pt idx="5231">Home &amp; Kitchen</cx:pt>
          <cx:pt idx="5232">Toys</cx:pt>
          <cx:pt idx="5233">Toys</cx:pt>
          <cx:pt idx="5234">Home &amp; Kitchen</cx:pt>
          <cx:pt idx="5235">Fashion</cx:pt>
          <cx:pt idx="5236">Electronics</cx:pt>
          <cx:pt idx="5237">Toys</cx:pt>
          <cx:pt idx="5238">Books</cx:pt>
          <cx:pt idx="5239">Books</cx:pt>
          <cx:pt idx="5240">Toys</cx:pt>
          <cx:pt idx="5241">Home &amp; Kitchen</cx:pt>
          <cx:pt idx="5242">Fashion</cx:pt>
          <cx:pt idx="5243">Toys</cx:pt>
          <cx:pt idx="5244">Books</cx:pt>
          <cx:pt idx="5245">Electronics</cx:pt>
          <cx:pt idx="5246">Electronics</cx:pt>
          <cx:pt idx="5247">Books</cx:pt>
          <cx:pt idx="5248">Books</cx:pt>
          <cx:pt idx="5249">Home &amp; Kitchen</cx:pt>
          <cx:pt idx="5250">Fashion</cx:pt>
          <cx:pt idx="5251">Toys</cx:pt>
          <cx:pt idx="5252">Electronics</cx:pt>
          <cx:pt idx="5253">Toys</cx:pt>
          <cx:pt idx="5254">Fashion</cx:pt>
          <cx:pt idx="5255">Fashion</cx:pt>
          <cx:pt idx="5256">Books</cx:pt>
          <cx:pt idx="5257">Electronics</cx:pt>
          <cx:pt idx="5258">Electronics</cx:pt>
          <cx:pt idx="5259">Fashion</cx:pt>
          <cx:pt idx="5260">Home &amp; Kitchen</cx:pt>
          <cx:pt idx="5261">Fashion</cx:pt>
          <cx:pt idx="5262">Home &amp; Kitchen</cx:pt>
          <cx:pt idx="5263">Toys</cx:pt>
          <cx:pt idx="5264">Books</cx:pt>
          <cx:pt idx="5265">Electronics</cx:pt>
          <cx:pt idx="5266">Electronics</cx:pt>
          <cx:pt idx="5267">Fashion</cx:pt>
          <cx:pt idx="5268">Books</cx:pt>
          <cx:pt idx="5269">Toys</cx:pt>
          <cx:pt idx="5270">Toys</cx:pt>
          <cx:pt idx="5271">Toys</cx:pt>
          <cx:pt idx="5272">Books</cx:pt>
          <cx:pt idx="5273">Books</cx:pt>
          <cx:pt idx="5274">Fashion</cx:pt>
          <cx:pt idx="5275">Home &amp; Kitchen</cx:pt>
          <cx:pt idx="5276">Fashion</cx:pt>
          <cx:pt idx="5277">Toys</cx:pt>
          <cx:pt idx="5278">Home &amp; Kitchen</cx:pt>
          <cx:pt idx="5279">Toys</cx:pt>
          <cx:pt idx="5280">Home &amp; Kitchen</cx:pt>
          <cx:pt idx="5281">Toys</cx:pt>
          <cx:pt idx="5282">Toys</cx:pt>
          <cx:pt idx="5283">Electronics</cx:pt>
          <cx:pt idx="5284">Electronics</cx:pt>
          <cx:pt idx="5285">Fashion</cx:pt>
          <cx:pt idx="5286">Fashion</cx:pt>
          <cx:pt idx="5287">Electronics</cx:pt>
          <cx:pt idx="5288">Home &amp; Kitchen</cx:pt>
          <cx:pt idx="5289">Home &amp; Kitchen</cx:pt>
          <cx:pt idx="5290">Books</cx:pt>
          <cx:pt idx="5291">Toys</cx:pt>
          <cx:pt idx="5292">Fashion</cx:pt>
          <cx:pt idx="5293">Toys</cx:pt>
          <cx:pt idx="5294">Home &amp; Kitchen</cx:pt>
          <cx:pt idx="5295">Toys</cx:pt>
          <cx:pt idx="5296">Toys</cx:pt>
          <cx:pt idx="5297">Toys</cx:pt>
          <cx:pt idx="5298">Electronics</cx:pt>
          <cx:pt idx="5299">Fashion</cx:pt>
          <cx:pt idx="5300">Electronics</cx:pt>
          <cx:pt idx="5301">Toys</cx:pt>
          <cx:pt idx="5302">Books</cx:pt>
          <cx:pt idx="5303">Books</cx:pt>
          <cx:pt idx="5304">Home &amp; Kitchen</cx:pt>
          <cx:pt idx="5305">Books</cx:pt>
          <cx:pt idx="5306">Toys</cx:pt>
          <cx:pt idx="5307">Books</cx:pt>
          <cx:pt idx="5308">Toys</cx:pt>
          <cx:pt idx="5309">Home &amp; Kitchen</cx:pt>
          <cx:pt idx="5310">Books</cx:pt>
          <cx:pt idx="5311">Electronics</cx:pt>
          <cx:pt idx="5312">Toys</cx:pt>
          <cx:pt idx="5313">Fashion</cx:pt>
          <cx:pt idx="5314">Toys</cx:pt>
          <cx:pt idx="5315">Toys</cx:pt>
          <cx:pt idx="5316">Home &amp; Kitchen</cx:pt>
          <cx:pt idx="5317">Electronics</cx:pt>
          <cx:pt idx="5318">Books</cx:pt>
          <cx:pt idx="5319">Electronics</cx:pt>
          <cx:pt idx="5320">Electronics</cx:pt>
          <cx:pt idx="5321">Books</cx:pt>
          <cx:pt idx="5322">Fashion</cx:pt>
          <cx:pt idx="5323">Home &amp; Kitchen</cx:pt>
          <cx:pt idx="5324">Toys</cx:pt>
          <cx:pt idx="5325">Fashion</cx:pt>
          <cx:pt idx="5326">Home &amp; Kitchen</cx:pt>
          <cx:pt idx="5327">Toys</cx:pt>
          <cx:pt idx="5328">Toys</cx:pt>
          <cx:pt idx="5329">Home &amp; Kitchen</cx:pt>
          <cx:pt idx="5330">Home &amp; Kitchen</cx:pt>
          <cx:pt idx="5331">Home &amp; Kitchen</cx:pt>
          <cx:pt idx="5332">Fashion</cx:pt>
          <cx:pt idx="5333">Home &amp; Kitchen</cx:pt>
          <cx:pt idx="5334">Home &amp; Kitchen</cx:pt>
          <cx:pt idx="5335">Fashion</cx:pt>
          <cx:pt idx="5336">Electronics</cx:pt>
          <cx:pt idx="5337">Home &amp; Kitchen</cx:pt>
          <cx:pt idx="5338">Books</cx:pt>
          <cx:pt idx="5339">Electronics</cx:pt>
          <cx:pt idx="5340">Electronics</cx:pt>
          <cx:pt idx="5341">Electronics</cx:pt>
          <cx:pt idx="5342">Fashion</cx:pt>
          <cx:pt idx="5343">Electronics</cx:pt>
          <cx:pt idx="5344">Fashion</cx:pt>
          <cx:pt idx="5345">Electronics</cx:pt>
          <cx:pt idx="5346">Fashion</cx:pt>
          <cx:pt idx="5347">Home &amp; Kitchen</cx:pt>
          <cx:pt idx="5348">Electronics</cx:pt>
          <cx:pt idx="5349">Fashion</cx:pt>
          <cx:pt idx="5350">Fashion</cx:pt>
          <cx:pt idx="5351">Toys</cx:pt>
          <cx:pt idx="5352">Fashion</cx:pt>
          <cx:pt idx="5353">Fashion</cx:pt>
          <cx:pt idx="5354">Toys</cx:pt>
          <cx:pt idx="5355">Electronics</cx:pt>
          <cx:pt idx="5356">Electronics</cx:pt>
          <cx:pt idx="5357">Home &amp; Kitchen</cx:pt>
          <cx:pt idx="5358">Toys</cx:pt>
          <cx:pt idx="5359">Home &amp; Kitchen</cx:pt>
          <cx:pt idx="5360">Books</cx:pt>
          <cx:pt idx="5361">Books</cx:pt>
          <cx:pt idx="5362">Books</cx:pt>
          <cx:pt idx="5363">Home &amp; Kitchen</cx:pt>
          <cx:pt idx="5364">Electronics</cx:pt>
          <cx:pt idx="5365">Toys</cx:pt>
          <cx:pt idx="5366">Electronics</cx:pt>
          <cx:pt idx="5367">Electronics</cx:pt>
          <cx:pt idx="5368">Books</cx:pt>
          <cx:pt idx="5369">Electronics</cx:pt>
          <cx:pt idx="5370">Fashion</cx:pt>
          <cx:pt idx="5371">Fashion</cx:pt>
          <cx:pt idx="5372">Electronics</cx:pt>
          <cx:pt idx="5373">Electronics</cx:pt>
          <cx:pt idx="5374">Books</cx:pt>
          <cx:pt idx="5375">Books</cx:pt>
          <cx:pt idx="5376">Toys</cx:pt>
          <cx:pt idx="5377">Toys</cx:pt>
          <cx:pt idx="5378">Fashion</cx:pt>
          <cx:pt idx="5379">Electronics</cx:pt>
          <cx:pt idx="5380">Fashion</cx:pt>
          <cx:pt idx="5381">Electronics</cx:pt>
          <cx:pt idx="5382">Books</cx:pt>
          <cx:pt idx="5383">Fashion</cx:pt>
          <cx:pt idx="5384">Fashion</cx:pt>
          <cx:pt idx="5385">Electronics</cx:pt>
          <cx:pt idx="5386">Electronics</cx:pt>
          <cx:pt idx="5387">Fashion</cx:pt>
          <cx:pt idx="5388">Electronics</cx:pt>
          <cx:pt idx="5389">Electronics</cx:pt>
          <cx:pt idx="5390">Toys</cx:pt>
          <cx:pt idx="5391">Fashion</cx:pt>
          <cx:pt idx="5392">Books</cx:pt>
          <cx:pt idx="5393">Books</cx:pt>
          <cx:pt idx="5394">Home &amp; Kitchen</cx:pt>
          <cx:pt idx="5395">Electronics</cx:pt>
          <cx:pt idx="5396">Fashion</cx:pt>
          <cx:pt idx="5397">Toys</cx:pt>
          <cx:pt idx="5398">Fashion</cx:pt>
          <cx:pt idx="5399">Electronics</cx:pt>
          <cx:pt idx="5400">Fashion</cx:pt>
          <cx:pt idx="5401">Electronics</cx:pt>
          <cx:pt idx="5402">Fashion</cx:pt>
          <cx:pt idx="5403">Fashion</cx:pt>
          <cx:pt idx="5404">Fashion</cx:pt>
          <cx:pt idx="5405">Home &amp; Kitchen</cx:pt>
          <cx:pt idx="5406">Home &amp; Kitchen</cx:pt>
          <cx:pt idx="5407">Electronics</cx:pt>
          <cx:pt idx="5408">Toys</cx:pt>
          <cx:pt idx="5409">Toys</cx:pt>
          <cx:pt idx="5410">Books</cx:pt>
          <cx:pt idx="5411">Toys</cx:pt>
          <cx:pt idx="5412">Electronics</cx:pt>
          <cx:pt idx="5413">Electronics</cx:pt>
          <cx:pt idx="5414">Fashion</cx:pt>
          <cx:pt idx="5415">Home &amp; Kitchen</cx:pt>
          <cx:pt idx="5416">Fashion</cx:pt>
          <cx:pt idx="5417">Toys</cx:pt>
          <cx:pt idx="5418">Home &amp; Kitchen</cx:pt>
          <cx:pt idx="5419">Fashion</cx:pt>
          <cx:pt idx="5420">Books</cx:pt>
          <cx:pt idx="5421">Electronics</cx:pt>
          <cx:pt idx="5422">Books</cx:pt>
          <cx:pt idx="5423">Books</cx:pt>
          <cx:pt idx="5424">Books</cx:pt>
          <cx:pt idx="5425">Fashion</cx:pt>
          <cx:pt idx="5426">Fashion</cx:pt>
          <cx:pt idx="5427">Fashion</cx:pt>
          <cx:pt idx="5428">Electronics</cx:pt>
          <cx:pt idx="5429">Toys</cx:pt>
          <cx:pt idx="5430">Books</cx:pt>
          <cx:pt idx="5431">Fashion</cx:pt>
          <cx:pt idx="5432">Books</cx:pt>
          <cx:pt idx="5433">Toys</cx:pt>
          <cx:pt idx="5434">Home &amp; Kitchen</cx:pt>
          <cx:pt idx="5435">Home &amp; Kitchen</cx:pt>
          <cx:pt idx="5436">Electronics</cx:pt>
          <cx:pt idx="5437">Electronics</cx:pt>
          <cx:pt idx="5438">Electronics</cx:pt>
          <cx:pt idx="5439">Books</cx:pt>
          <cx:pt idx="5440">Books</cx:pt>
          <cx:pt idx="5441">Home &amp; Kitchen</cx:pt>
          <cx:pt idx="5442">Fashion</cx:pt>
          <cx:pt idx="5443">Electronics</cx:pt>
          <cx:pt idx="5444">Fashion</cx:pt>
          <cx:pt idx="5445">Fashion</cx:pt>
          <cx:pt idx="5446">Home &amp; Kitchen</cx:pt>
          <cx:pt idx="5447">Electronics</cx:pt>
          <cx:pt idx="5448">Toys</cx:pt>
          <cx:pt idx="5449">Books</cx:pt>
          <cx:pt idx="5450">Electronics</cx:pt>
          <cx:pt idx="5451">Home &amp; Kitchen</cx:pt>
          <cx:pt idx="5452">Toys</cx:pt>
          <cx:pt idx="5453">Fashion</cx:pt>
          <cx:pt idx="5454">Books</cx:pt>
          <cx:pt idx="5455">Home &amp; Kitchen</cx:pt>
          <cx:pt idx="5456">Home &amp; Kitchen</cx:pt>
          <cx:pt idx="5457">Toys</cx:pt>
          <cx:pt idx="5458">Toys</cx:pt>
          <cx:pt idx="5459">Books</cx:pt>
          <cx:pt idx="5460">Electronics</cx:pt>
          <cx:pt idx="5461">Books</cx:pt>
          <cx:pt idx="5462">Home &amp; Kitchen</cx:pt>
          <cx:pt idx="5463">Books</cx:pt>
          <cx:pt idx="5464">Toys</cx:pt>
          <cx:pt idx="5465">Toys</cx:pt>
          <cx:pt idx="5466">Fashion</cx:pt>
          <cx:pt idx="5467">Home &amp; Kitchen</cx:pt>
          <cx:pt idx="5468">Home &amp; Kitchen</cx:pt>
          <cx:pt idx="5469">Home &amp; Kitchen</cx:pt>
          <cx:pt idx="5470">Toys</cx:pt>
          <cx:pt idx="5471">Electronics</cx:pt>
          <cx:pt idx="5472">Electronics</cx:pt>
          <cx:pt idx="5473">Toys</cx:pt>
          <cx:pt idx="5474">Toys</cx:pt>
          <cx:pt idx="5475">Electronics</cx:pt>
          <cx:pt idx="5476">Electronics</cx:pt>
          <cx:pt idx="5477">Toys</cx:pt>
          <cx:pt idx="5478">Books</cx:pt>
          <cx:pt idx="5479">Electronics</cx:pt>
          <cx:pt idx="5480">Home &amp; Kitchen</cx:pt>
          <cx:pt idx="5481">Electronics</cx:pt>
          <cx:pt idx="5482">Toys</cx:pt>
          <cx:pt idx="5483">Electronics</cx:pt>
          <cx:pt idx="5484">Home &amp; Kitchen</cx:pt>
          <cx:pt idx="5485">Toys</cx:pt>
          <cx:pt idx="5486">Books</cx:pt>
          <cx:pt idx="5487">Home &amp; Kitchen</cx:pt>
          <cx:pt idx="5488">Toys</cx:pt>
          <cx:pt idx="5489">Toys</cx:pt>
          <cx:pt idx="5490">Fashion</cx:pt>
          <cx:pt idx="5491">Books</cx:pt>
          <cx:pt idx="5492">Home &amp; Kitchen</cx:pt>
          <cx:pt idx="5493">Electronics</cx:pt>
          <cx:pt idx="5494">Toys</cx:pt>
          <cx:pt idx="5495">Home &amp; Kitchen</cx:pt>
          <cx:pt idx="5496">Fashion</cx:pt>
          <cx:pt idx="5497">Electronics</cx:pt>
          <cx:pt idx="5498">Home &amp; Kitchen</cx:pt>
          <cx:pt idx="5499">Books</cx:pt>
          <cx:pt idx="5500">Fashion</cx:pt>
          <cx:pt idx="5501">Electronics</cx:pt>
          <cx:pt idx="5502">Fashion</cx:pt>
          <cx:pt idx="5503">Home &amp; Kitchen</cx:pt>
          <cx:pt idx="5504">Fashion</cx:pt>
          <cx:pt idx="5505">Fashion</cx:pt>
          <cx:pt idx="5506">Fashion</cx:pt>
          <cx:pt idx="5507">Fashion</cx:pt>
          <cx:pt idx="5508">Electronics</cx:pt>
          <cx:pt idx="5509">Toys</cx:pt>
          <cx:pt idx="5510">Toys</cx:pt>
          <cx:pt idx="5511">Books</cx:pt>
          <cx:pt idx="5512">Books</cx:pt>
          <cx:pt idx="5513">Home &amp; Kitchen</cx:pt>
          <cx:pt idx="5514">Home &amp; Kitchen</cx:pt>
          <cx:pt idx="5515">Toys</cx:pt>
          <cx:pt idx="5516">Books</cx:pt>
          <cx:pt idx="5517">Books</cx:pt>
          <cx:pt idx="5518">Electronics</cx:pt>
          <cx:pt idx="5519">Fashion</cx:pt>
          <cx:pt idx="5520">Electronics</cx:pt>
          <cx:pt idx="5521">Fashion</cx:pt>
          <cx:pt idx="5522">Home &amp; Kitchen</cx:pt>
          <cx:pt idx="5523">Fashion</cx:pt>
          <cx:pt idx="5524">Electronics</cx:pt>
          <cx:pt idx="5525">Toys</cx:pt>
          <cx:pt idx="5526">Toys</cx:pt>
          <cx:pt idx="5527">Toys</cx:pt>
          <cx:pt idx="5528">Books</cx:pt>
          <cx:pt idx="5529">Toys</cx:pt>
          <cx:pt idx="5530">Books</cx:pt>
          <cx:pt idx="5531">Home &amp; Kitchen</cx:pt>
          <cx:pt idx="5532">Electronics</cx:pt>
          <cx:pt idx="5533">Toys</cx:pt>
          <cx:pt idx="5534">Fashion</cx:pt>
          <cx:pt idx="5535">Fashion</cx:pt>
          <cx:pt idx="5536">Fashion</cx:pt>
          <cx:pt idx="5537">Toys</cx:pt>
          <cx:pt idx="5538">Fashion</cx:pt>
          <cx:pt idx="5539">Toys</cx:pt>
          <cx:pt idx="5540">Toys</cx:pt>
          <cx:pt idx="5541">Electronics</cx:pt>
          <cx:pt idx="5542">Home &amp; Kitchen</cx:pt>
          <cx:pt idx="5543">Fashion</cx:pt>
          <cx:pt idx="5544">Electronics</cx:pt>
          <cx:pt idx="5545">Books</cx:pt>
          <cx:pt idx="5546">Fashion</cx:pt>
          <cx:pt idx="5547">Fashion</cx:pt>
          <cx:pt idx="5548">Books</cx:pt>
          <cx:pt idx="5549">Books</cx:pt>
          <cx:pt idx="5550">Toys</cx:pt>
          <cx:pt idx="5551">Fashion</cx:pt>
          <cx:pt idx="5552">Home &amp; Kitchen</cx:pt>
          <cx:pt idx="5553">Electronics</cx:pt>
          <cx:pt idx="5554">Home &amp; Kitchen</cx:pt>
          <cx:pt idx="5555">Electronics</cx:pt>
          <cx:pt idx="5556">Books</cx:pt>
          <cx:pt idx="5557">Home &amp; Kitchen</cx:pt>
          <cx:pt idx="5558">Fashion</cx:pt>
          <cx:pt idx="5559">Home &amp; Kitchen</cx:pt>
          <cx:pt idx="5560">Books</cx:pt>
          <cx:pt idx="5561">Books</cx:pt>
          <cx:pt idx="5562">Fashion</cx:pt>
          <cx:pt idx="5563">Home &amp; Kitchen</cx:pt>
          <cx:pt idx="5564">Electronics</cx:pt>
          <cx:pt idx="5565">Electronics</cx:pt>
          <cx:pt idx="5566">Electronics</cx:pt>
          <cx:pt idx="5567">Toys</cx:pt>
          <cx:pt idx="5568">Home &amp; Kitchen</cx:pt>
          <cx:pt idx="5569">Toys</cx:pt>
          <cx:pt idx="5570">Books</cx:pt>
          <cx:pt idx="5571">Electronics</cx:pt>
          <cx:pt idx="5572">Electronics</cx:pt>
          <cx:pt idx="5573">Electronics</cx:pt>
          <cx:pt idx="5574">Home &amp; Kitchen</cx:pt>
          <cx:pt idx="5575">Fashion</cx:pt>
          <cx:pt idx="5576">Electronics</cx:pt>
          <cx:pt idx="5577">Home &amp; Kitchen</cx:pt>
          <cx:pt idx="5578">Home &amp; Kitchen</cx:pt>
          <cx:pt idx="5579">Toys</cx:pt>
          <cx:pt idx="5580">Books</cx:pt>
          <cx:pt idx="5581">Books</cx:pt>
          <cx:pt idx="5582">Electronics</cx:pt>
          <cx:pt idx="5583">Books</cx:pt>
          <cx:pt idx="5584">Toys</cx:pt>
          <cx:pt idx="5585">Home &amp; Kitchen</cx:pt>
          <cx:pt idx="5586">Electronics</cx:pt>
          <cx:pt idx="5587">Fashion</cx:pt>
          <cx:pt idx="5588">Electronics</cx:pt>
          <cx:pt idx="5589">Electronics</cx:pt>
          <cx:pt idx="5590">Electronics</cx:pt>
          <cx:pt idx="5591">Fashion</cx:pt>
          <cx:pt idx="5592">Home &amp; Kitchen</cx:pt>
          <cx:pt idx="5593">Home &amp; Kitchen</cx:pt>
          <cx:pt idx="5594">Toys</cx:pt>
          <cx:pt idx="5595">Books</cx:pt>
          <cx:pt idx="5596">Home &amp; Kitchen</cx:pt>
          <cx:pt idx="5597">Electronics</cx:pt>
          <cx:pt idx="5598">Fashion</cx:pt>
          <cx:pt idx="5599">Electronics</cx:pt>
          <cx:pt idx="5600">Electronics</cx:pt>
          <cx:pt idx="5601">Books</cx:pt>
          <cx:pt idx="5602">Fashion</cx:pt>
          <cx:pt idx="5603">Home &amp; Kitchen</cx:pt>
          <cx:pt idx="5604">Toys</cx:pt>
          <cx:pt idx="5605">Books</cx:pt>
          <cx:pt idx="5606">Home &amp; Kitchen</cx:pt>
          <cx:pt idx="5607">Home &amp; Kitchen</cx:pt>
          <cx:pt idx="5608">Toys</cx:pt>
          <cx:pt idx="5609">Home &amp; Kitchen</cx:pt>
          <cx:pt idx="5610">Books</cx:pt>
          <cx:pt idx="5611">Fashion</cx:pt>
          <cx:pt idx="5612">Electronics</cx:pt>
          <cx:pt idx="5613">Electronics</cx:pt>
          <cx:pt idx="5614">Home &amp; Kitchen</cx:pt>
          <cx:pt idx="5615">Electronics</cx:pt>
          <cx:pt idx="5616">Home &amp; Kitchen</cx:pt>
          <cx:pt idx="5617">Electronics</cx:pt>
          <cx:pt idx="5618">Electronics</cx:pt>
          <cx:pt idx="5619">Fashion</cx:pt>
          <cx:pt idx="5620">Toys</cx:pt>
          <cx:pt idx="5621">Electronics</cx:pt>
          <cx:pt idx="5622">Electronics</cx:pt>
          <cx:pt idx="5623">Home &amp; Kitchen</cx:pt>
          <cx:pt idx="5624">Home &amp; Kitchen</cx:pt>
          <cx:pt idx="5625">Fashion</cx:pt>
          <cx:pt idx="5626">Toys</cx:pt>
          <cx:pt idx="5627">Fashion</cx:pt>
          <cx:pt idx="5628">Home &amp; Kitchen</cx:pt>
          <cx:pt idx="5629">Books</cx:pt>
          <cx:pt idx="5630">Books</cx:pt>
          <cx:pt idx="5631">Books</cx:pt>
          <cx:pt idx="5632">Home &amp; Kitchen</cx:pt>
          <cx:pt idx="5633">Toys</cx:pt>
          <cx:pt idx="5634">Home &amp; Kitchen</cx:pt>
          <cx:pt idx="5635">Home &amp; Kitchen</cx:pt>
          <cx:pt idx="5636">Toys</cx:pt>
          <cx:pt idx="5637">Electronics</cx:pt>
          <cx:pt idx="5638">Home &amp; Kitchen</cx:pt>
          <cx:pt idx="5639">Books</cx:pt>
          <cx:pt idx="5640">Home &amp; Kitchen</cx:pt>
          <cx:pt idx="5641">Books</cx:pt>
          <cx:pt idx="5642">Home &amp; Kitchen</cx:pt>
          <cx:pt idx="5643">Home &amp; Kitchen</cx:pt>
          <cx:pt idx="5644">Electronics</cx:pt>
          <cx:pt idx="5645">Toys</cx:pt>
          <cx:pt idx="5646">Toys</cx:pt>
          <cx:pt idx="5647">Fashion</cx:pt>
          <cx:pt idx="5648">Toys</cx:pt>
          <cx:pt idx="5649">Toys</cx:pt>
          <cx:pt idx="5650">Toys</cx:pt>
          <cx:pt idx="5651">Fashion</cx:pt>
          <cx:pt idx="5652">Books</cx:pt>
          <cx:pt idx="5653">Toys</cx:pt>
          <cx:pt idx="5654">Home &amp; Kitchen</cx:pt>
          <cx:pt idx="5655">Toys</cx:pt>
          <cx:pt idx="5656">Toys</cx:pt>
          <cx:pt idx="5657">Fashion</cx:pt>
          <cx:pt idx="5658">Fashion</cx:pt>
          <cx:pt idx="5659">Home &amp; Kitchen</cx:pt>
          <cx:pt idx="5660">Home &amp; Kitchen</cx:pt>
          <cx:pt idx="5661">Toys</cx:pt>
          <cx:pt idx="5662">Electronics</cx:pt>
          <cx:pt idx="5663">Home &amp; Kitchen</cx:pt>
          <cx:pt idx="5664">Electronics</cx:pt>
          <cx:pt idx="5665">Home &amp; Kitchen</cx:pt>
          <cx:pt idx="5666">Toys</cx:pt>
          <cx:pt idx="5667">Fashion</cx:pt>
          <cx:pt idx="5668">Books</cx:pt>
          <cx:pt idx="5669">Books</cx:pt>
          <cx:pt idx="5670">Fashion</cx:pt>
          <cx:pt idx="5671">Home &amp; Kitchen</cx:pt>
          <cx:pt idx="5672">Fashion</cx:pt>
          <cx:pt idx="5673">Home &amp; Kitchen</cx:pt>
          <cx:pt idx="5674">Books</cx:pt>
          <cx:pt idx="5675">Books</cx:pt>
          <cx:pt idx="5676">Electronics</cx:pt>
          <cx:pt idx="5677">Electronics</cx:pt>
          <cx:pt idx="5678">Home &amp; Kitchen</cx:pt>
          <cx:pt idx="5679">Home &amp; Kitchen</cx:pt>
          <cx:pt idx="5680">Books</cx:pt>
          <cx:pt idx="5681">Books</cx:pt>
          <cx:pt idx="5682">Electronics</cx:pt>
          <cx:pt idx="5683">Books</cx:pt>
          <cx:pt idx="5684">Fashion</cx:pt>
          <cx:pt idx="5685">Books</cx:pt>
          <cx:pt idx="5686">Electronics</cx:pt>
          <cx:pt idx="5687">Electronics</cx:pt>
          <cx:pt idx="5688">Electronics</cx:pt>
          <cx:pt idx="5689">Home &amp; Kitchen</cx:pt>
          <cx:pt idx="5690">Books</cx:pt>
          <cx:pt idx="5691">Electronics</cx:pt>
          <cx:pt idx="5692">Home &amp; Kitchen</cx:pt>
          <cx:pt idx="5693">Books</cx:pt>
          <cx:pt idx="5694">Toys</cx:pt>
          <cx:pt idx="5695">Electronics</cx:pt>
          <cx:pt idx="5696">Electronics</cx:pt>
          <cx:pt idx="5697">Books</cx:pt>
          <cx:pt idx="5698">Books</cx:pt>
          <cx:pt idx="5699">Books</cx:pt>
          <cx:pt idx="5700">Toys</cx:pt>
          <cx:pt idx="5701">Fashion</cx:pt>
          <cx:pt idx="5702">Books</cx:pt>
          <cx:pt idx="5703">Electronics</cx:pt>
          <cx:pt idx="5704">Fashion</cx:pt>
          <cx:pt idx="5705">Fashion</cx:pt>
          <cx:pt idx="5706">Fashion</cx:pt>
          <cx:pt idx="5707">Toys</cx:pt>
          <cx:pt idx="5708">Books</cx:pt>
          <cx:pt idx="5709">Electronics</cx:pt>
          <cx:pt idx="5710">Fashion</cx:pt>
          <cx:pt idx="5711">Home &amp; Kitchen</cx:pt>
          <cx:pt idx="5712">Books</cx:pt>
          <cx:pt idx="5713">Books</cx:pt>
          <cx:pt idx="5714">Toys</cx:pt>
          <cx:pt idx="5715">Home &amp; Kitchen</cx:pt>
          <cx:pt idx="5716">Electronics</cx:pt>
          <cx:pt idx="5717">Toys</cx:pt>
          <cx:pt idx="5718">Books</cx:pt>
          <cx:pt idx="5719">Electronics</cx:pt>
          <cx:pt idx="5720">Fashion</cx:pt>
          <cx:pt idx="5721">Home &amp; Kitchen</cx:pt>
          <cx:pt idx="5722">Electronics</cx:pt>
          <cx:pt idx="5723">Books</cx:pt>
          <cx:pt idx="5724">Toys</cx:pt>
          <cx:pt idx="5725">Home &amp; Kitchen</cx:pt>
          <cx:pt idx="5726">Toys</cx:pt>
          <cx:pt idx="5727">Fashion</cx:pt>
          <cx:pt idx="5728">Fashion</cx:pt>
          <cx:pt idx="5729">Home &amp; Kitchen</cx:pt>
          <cx:pt idx="5730">Home &amp; Kitchen</cx:pt>
          <cx:pt idx="5731">Fashion</cx:pt>
          <cx:pt idx="5732">Home &amp; Kitchen</cx:pt>
          <cx:pt idx="5733">Toys</cx:pt>
          <cx:pt idx="5734">Home &amp; Kitchen</cx:pt>
          <cx:pt idx="5735">Electronics</cx:pt>
          <cx:pt idx="5736">Books</cx:pt>
          <cx:pt idx="5737">Electronics</cx:pt>
          <cx:pt idx="5738">Electronics</cx:pt>
          <cx:pt idx="5739">Books</cx:pt>
          <cx:pt idx="5740">Electronics</cx:pt>
          <cx:pt idx="5741">Home &amp; Kitchen</cx:pt>
          <cx:pt idx="5742">Toys</cx:pt>
          <cx:pt idx="5743">Toys</cx:pt>
          <cx:pt idx="5744">Books</cx:pt>
          <cx:pt idx="5745">Electronics</cx:pt>
          <cx:pt idx="5746">Electronics</cx:pt>
          <cx:pt idx="5747">Fashion</cx:pt>
          <cx:pt idx="5748">Fashion</cx:pt>
          <cx:pt idx="5749">Fashion</cx:pt>
          <cx:pt idx="5750">Home &amp; Kitchen</cx:pt>
          <cx:pt idx="5751">Fashion</cx:pt>
          <cx:pt idx="5752">Electronics</cx:pt>
          <cx:pt idx="5753">Fashion</cx:pt>
          <cx:pt idx="5754">Books</cx:pt>
          <cx:pt idx="5755">Books</cx:pt>
          <cx:pt idx="5756">Fashion</cx:pt>
          <cx:pt idx="5757">Books</cx:pt>
          <cx:pt idx="5758">Home &amp; Kitchen</cx:pt>
          <cx:pt idx="5759">Electronics</cx:pt>
          <cx:pt idx="5760">Books</cx:pt>
          <cx:pt idx="5761">Electronics</cx:pt>
          <cx:pt idx="5762">Books</cx:pt>
          <cx:pt idx="5763">Home &amp; Kitchen</cx:pt>
          <cx:pt idx="5764">Fashion</cx:pt>
          <cx:pt idx="5765">Books</cx:pt>
          <cx:pt idx="5766">Electronics</cx:pt>
          <cx:pt idx="5767">Fashion</cx:pt>
          <cx:pt idx="5768">Home &amp; Kitchen</cx:pt>
          <cx:pt idx="5769">Fashion</cx:pt>
          <cx:pt idx="5770">Electronics</cx:pt>
          <cx:pt idx="5771">Toys</cx:pt>
          <cx:pt idx="5772">Home &amp; Kitchen</cx:pt>
          <cx:pt idx="5773">Toys</cx:pt>
          <cx:pt idx="5774">Electronics</cx:pt>
          <cx:pt idx="5775">Home &amp; Kitchen</cx:pt>
          <cx:pt idx="5776">Fashion</cx:pt>
          <cx:pt idx="5777">Home &amp; Kitchen</cx:pt>
          <cx:pt idx="5778">Books</cx:pt>
          <cx:pt idx="5779">Toys</cx:pt>
          <cx:pt idx="5780">Toys</cx:pt>
          <cx:pt idx="5781">Books</cx:pt>
          <cx:pt idx="5782">Books</cx:pt>
          <cx:pt idx="5783">Books</cx:pt>
          <cx:pt idx="5784">Home &amp; Kitchen</cx:pt>
          <cx:pt idx="5785">Electronics</cx:pt>
          <cx:pt idx="5786">Home &amp; Kitchen</cx:pt>
          <cx:pt idx="5787">Home &amp; Kitchen</cx:pt>
          <cx:pt idx="5788">Books</cx:pt>
          <cx:pt idx="5789">Toys</cx:pt>
          <cx:pt idx="5790">Home &amp; Kitchen</cx:pt>
          <cx:pt idx="5791">Home &amp; Kitchen</cx:pt>
          <cx:pt idx="5792">Books</cx:pt>
          <cx:pt idx="5793">Electronics</cx:pt>
          <cx:pt idx="5794">Books</cx:pt>
          <cx:pt idx="5795">Electronics</cx:pt>
          <cx:pt idx="5796">Electronics</cx:pt>
          <cx:pt idx="5797">Electronics</cx:pt>
          <cx:pt idx="5798">Toys</cx:pt>
          <cx:pt idx="5799">Home &amp; Kitchen</cx:pt>
          <cx:pt idx="5800">Fashion</cx:pt>
          <cx:pt idx="5801">Books</cx:pt>
          <cx:pt idx="5802">Electronics</cx:pt>
          <cx:pt idx="5803">Electronics</cx:pt>
          <cx:pt idx="5804">Books</cx:pt>
          <cx:pt idx="5805">Books</cx:pt>
          <cx:pt idx="5806">Toys</cx:pt>
          <cx:pt idx="5807">Home &amp; Kitchen</cx:pt>
          <cx:pt idx="5808">Books</cx:pt>
          <cx:pt idx="5809">Fashion</cx:pt>
          <cx:pt idx="5810">Electronics</cx:pt>
          <cx:pt idx="5811">Books</cx:pt>
          <cx:pt idx="5812">Electronics</cx:pt>
          <cx:pt idx="5813">Electronics</cx:pt>
          <cx:pt idx="5814">Books</cx:pt>
          <cx:pt idx="5815">Electronics</cx:pt>
          <cx:pt idx="5816">Toys</cx:pt>
          <cx:pt idx="5817">Fashion</cx:pt>
          <cx:pt idx="5818">Books</cx:pt>
          <cx:pt idx="5819">Books</cx:pt>
          <cx:pt idx="5820">Books</cx:pt>
          <cx:pt idx="5821">Books</cx:pt>
          <cx:pt idx="5822">Books</cx:pt>
          <cx:pt idx="5823">Toys</cx:pt>
          <cx:pt idx="5824">Electronics</cx:pt>
          <cx:pt idx="5825">Fashion</cx:pt>
          <cx:pt idx="5826">Toys</cx:pt>
          <cx:pt idx="5827">Fashion</cx:pt>
          <cx:pt idx="5828">Fashion</cx:pt>
          <cx:pt idx="5829">Home &amp; Kitchen</cx:pt>
          <cx:pt idx="5830">Fashion</cx:pt>
          <cx:pt idx="5831">Electronics</cx:pt>
          <cx:pt idx="5832">Fashion</cx:pt>
          <cx:pt idx="5833">Fashion</cx:pt>
          <cx:pt idx="5834">Electronics</cx:pt>
          <cx:pt idx="5835">Fashion</cx:pt>
          <cx:pt idx="5836">Fashion</cx:pt>
          <cx:pt idx="5837">Home &amp; Kitchen</cx:pt>
          <cx:pt idx="5838">Toys</cx:pt>
          <cx:pt idx="5839">Home &amp; Kitchen</cx:pt>
          <cx:pt idx="5840">Electronics</cx:pt>
          <cx:pt idx="5841">Electronics</cx:pt>
          <cx:pt idx="5842">Toys</cx:pt>
          <cx:pt idx="5843">Home &amp; Kitchen</cx:pt>
          <cx:pt idx="5844">Home &amp; Kitchen</cx:pt>
          <cx:pt idx="5845">Books</cx:pt>
          <cx:pt idx="5846">Fashion</cx:pt>
          <cx:pt idx="5847">Toys</cx:pt>
          <cx:pt idx="5848">Electronics</cx:pt>
          <cx:pt idx="5849">Books</cx:pt>
          <cx:pt idx="5850">Home &amp; Kitchen</cx:pt>
          <cx:pt idx="5851">Electronics</cx:pt>
          <cx:pt idx="5852">Home &amp; Kitchen</cx:pt>
          <cx:pt idx="5853">Fashion</cx:pt>
          <cx:pt idx="5854">Toys</cx:pt>
          <cx:pt idx="5855">Home &amp; Kitchen</cx:pt>
          <cx:pt idx="5856">Books</cx:pt>
          <cx:pt idx="5857">Home &amp; Kitchen</cx:pt>
          <cx:pt idx="5858">Books</cx:pt>
          <cx:pt idx="5859">Toys</cx:pt>
          <cx:pt idx="5860">Toys</cx:pt>
          <cx:pt idx="5861">Electronics</cx:pt>
          <cx:pt idx="5862">Toys</cx:pt>
          <cx:pt idx="5863">Fashion</cx:pt>
          <cx:pt idx="5864">Fashion</cx:pt>
          <cx:pt idx="5865">Books</cx:pt>
          <cx:pt idx="5866">Electronics</cx:pt>
          <cx:pt idx="5867">Electronics</cx:pt>
          <cx:pt idx="5868">Home &amp; Kitchen</cx:pt>
          <cx:pt idx="5869">Fashion</cx:pt>
          <cx:pt idx="5870">Books</cx:pt>
          <cx:pt idx="5871">Home &amp; Kitchen</cx:pt>
          <cx:pt idx="5872">Home &amp; Kitchen</cx:pt>
          <cx:pt idx="5873">Home &amp; Kitchen</cx:pt>
          <cx:pt idx="5874">Electronics</cx:pt>
          <cx:pt idx="5875">Home &amp; Kitchen</cx:pt>
          <cx:pt idx="5876">Fashion</cx:pt>
          <cx:pt idx="5877">Electronics</cx:pt>
          <cx:pt idx="5878">Toys</cx:pt>
          <cx:pt idx="5879">Toys</cx:pt>
          <cx:pt idx="5880">Fashion</cx:pt>
          <cx:pt idx="5881">Home &amp; Kitchen</cx:pt>
          <cx:pt idx="5882">Fashion</cx:pt>
          <cx:pt idx="5883">Electronics</cx:pt>
          <cx:pt idx="5884">Fashion</cx:pt>
          <cx:pt idx="5885">Fashion</cx:pt>
          <cx:pt idx="5886">Home &amp; Kitchen</cx:pt>
          <cx:pt idx="5887">Home &amp; Kitchen</cx:pt>
          <cx:pt idx="5888">Books</cx:pt>
          <cx:pt idx="5889">Toys</cx:pt>
          <cx:pt idx="5890">Toys</cx:pt>
          <cx:pt idx="5891">Home &amp; Kitchen</cx:pt>
          <cx:pt idx="5892">Home &amp; Kitchen</cx:pt>
          <cx:pt idx="5893">Electronics</cx:pt>
          <cx:pt idx="5894">Books</cx:pt>
          <cx:pt idx="5895">Toys</cx:pt>
          <cx:pt idx="5896">Home &amp; Kitchen</cx:pt>
          <cx:pt idx="5897">Electronics</cx:pt>
          <cx:pt idx="5898">Home &amp; Kitchen</cx:pt>
          <cx:pt idx="5899">Toys</cx:pt>
          <cx:pt idx="5900">Electronics</cx:pt>
          <cx:pt idx="5901">Toys</cx:pt>
          <cx:pt idx="5902">Electronics</cx:pt>
          <cx:pt idx="5903">Books</cx:pt>
          <cx:pt idx="5904">Home &amp; Kitchen</cx:pt>
          <cx:pt idx="5905">Books</cx:pt>
          <cx:pt idx="5906">Toys</cx:pt>
          <cx:pt idx="5907">Books</cx:pt>
          <cx:pt idx="5908">Toys</cx:pt>
          <cx:pt idx="5909">Books</cx:pt>
          <cx:pt idx="5910">Books</cx:pt>
          <cx:pt idx="5911">Fashion</cx:pt>
          <cx:pt idx="5912">Home &amp; Kitchen</cx:pt>
          <cx:pt idx="5913">Books</cx:pt>
          <cx:pt idx="5914">Fashion</cx:pt>
          <cx:pt idx="5915">Electronics</cx:pt>
          <cx:pt idx="5916">Books</cx:pt>
          <cx:pt idx="5917">Electronics</cx:pt>
          <cx:pt idx="5918">Electronics</cx:pt>
          <cx:pt idx="5919">Books</cx:pt>
          <cx:pt idx="5920">Home &amp; Kitchen</cx:pt>
          <cx:pt idx="5921">Fashion</cx:pt>
          <cx:pt idx="5922">Fashion</cx:pt>
          <cx:pt idx="5923">Toys</cx:pt>
          <cx:pt idx="5924">Electronics</cx:pt>
          <cx:pt idx="5925">Toys</cx:pt>
          <cx:pt idx="5926">Electronics</cx:pt>
          <cx:pt idx="5927">Fashion</cx:pt>
          <cx:pt idx="5928">Fashion</cx:pt>
          <cx:pt idx="5929">Electronics</cx:pt>
          <cx:pt idx="5930">Toys</cx:pt>
          <cx:pt idx="5931">Books</cx:pt>
          <cx:pt idx="5932">Toys</cx:pt>
          <cx:pt idx="5933">Toys</cx:pt>
          <cx:pt idx="5934">Home &amp; Kitchen</cx:pt>
          <cx:pt idx="5935">Books</cx:pt>
          <cx:pt idx="5936">Home &amp; Kitchen</cx:pt>
          <cx:pt idx="5937">Books</cx:pt>
          <cx:pt idx="5938">Toys</cx:pt>
          <cx:pt idx="5939">Electronics</cx:pt>
          <cx:pt idx="5940">Fashion</cx:pt>
          <cx:pt idx="5941">Toys</cx:pt>
          <cx:pt idx="5942">Home &amp; Kitchen</cx:pt>
          <cx:pt idx="5943">Fashion</cx:pt>
          <cx:pt idx="5944">Fashion</cx:pt>
          <cx:pt idx="5945">Toys</cx:pt>
          <cx:pt idx="5946">Home &amp; Kitchen</cx:pt>
          <cx:pt idx="5947">Books</cx:pt>
          <cx:pt idx="5948">Toys</cx:pt>
          <cx:pt idx="5949">Books</cx:pt>
          <cx:pt idx="5950">Home &amp; Kitchen</cx:pt>
          <cx:pt idx="5951">Home &amp; Kitchen</cx:pt>
          <cx:pt idx="5952">Fashion</cx:pt>
          <cx:pt idx="5953">Electronics</cx:pt>
          <cx:pt idx="5954">Home &amp; Kitchen</cx:pt>
          <cx:pt idx="5955">Toys</cx:pt>
          <cx:pt idx="5956">Books</cx:pt>
          <cx:pt idx="5957">Fashion</cx:pt>
          <cx:pt idx="5958">Home &amp; Kitchen</cx:pt>
          <cx:pt idx="5959">Toys</cx:pt>
          <cx:pt idx="5960">Fashion</cx:pt>
          <cx:pt idx="5961">Electronics</cx:pt>
          <cx:pt idx="5962">Electronics</cx:pt>
          <cx:pt idx="5963">Electronics</cx:pt>
          <cx:pt idx="5964">Books</cx:pt>
          <cx:pt idx="5965">Books</cx:pt>
          <cx:pt idx="5966">Electronics</cx:pt>
          <cx:pt idx="5967">Home &amp; Kitchen</cx:pt>
          <cx:pt idx="5968">Electronics</cx:pt>
          <cx:pt idx="5969">Home &amp; Kitchen</cx:pt>
          <cx:pt idx="5970">Books</cx:pt>
          <cx:pt idx="5971">Books</cx:pt>
          <cx:pt idx="5972">Toys</cx:pt>
          <cx:pt idx="5973">Toys</cx:pt>
          <cx:pt idx="5974">Toys</cx:pt>
          <cx:pt idx="5975">Fashion</cx:pt>
          <cx:pt idx="5976">Fashion</cx:pt>
          <cx:pt idx="5977">Home &amp; Kitchen</cx:pt>
          <cx:pt idx="5978">Toys</cx:pt>
          <cx:pt idx="5979">Toys</cx:pt>
          <cx:pt idx="5980">Home &amp; Kitchen</cx:pt>
          <cx:pt idx="5981">Books</cx:pt>
          <cx:pt idx="5982">Electronics</cx:pt>
          <cx:pt idx="5983">Toys</cx:pt>
          <cx:pt idx="5984">Books</cx:pt>
          <cx:pt idx="5985">Home &amp; Kitchen</cx:pt>
          <cx:pt idx="5986">Toys</cx:pt>
          <cx:pt idx="5987">Electronics</cx:pt>
          <cx:pt idx="5988">Home &amp; Kitchen</cx:pt>
          <cx:pt idx="5989">Toys</cx:pt>
          <cx:pt idx="5990">Electronics</cx:pt>
          <cx:pt idx="5991">Electronics</cx:pt>
          <cx:pt idx="5992">Books</cx:pt>
          <cx:pt idx="5993">Books</cx:pt>
          <cx:pt idx="5994">Books</cx:pt>
          <cx:pt idx="5995">Electronics</cx:pt>
          <cx:pt idx="5996">Books</cx:pt>
          <cx:pt idx="5997">Home &amp; Kitchen</cx:pt>
          <cx:pt idx="5998">Books</cx:pt>
          <cx:pt idx="5999">Books</cx:pt>
          <cx:pt idx="6000">Home &amp; Kitchen</cx:pt>
          <cx:pt idx="6001">Toys</cx:pt>
          <cx:pt idx="6002">Electronics</cx:pt>
          <cx:pt idx="6003">Electronics</cx:pt>
          <cx:pt idx="6004">Books</cx:pt>
          <cx:pt idx="6005">Toys</cx:pt>
          <cx:pt idx="6006">Toys</cx:pt>
          <cx:pt idx="6007">Electronics</cx:pt>
          <cx:pt idx="6008">Home &amp; Kitchen</cx:pt>
          <cx:pt idx="6009">Home &amp; Kitchen</cx:pt>
          <cx:pt idx="6010">Home &amp; Kitchen</cx:pt>
          <cx:pt idx="6011">Books</cx:pt>
          <cx:pt idx="6012">Home &amp; Kitchen</cx:pt>
          <cx:pt idx="6013">Fashion</cx:pt>
          <cx:pt idx="6014">Electronics</cx:pt>
          <cx:pt idx="6015">Toys</cx:pt>
          <cx:pt idx="6016">Books</cx:pt>
          <cx:pt idx="6017">Toys</cx:pt>
          <cx:pt idx="6018">Toys</cx:pt>
          <cx:pt idx="6019">Books</cx:pt>
          <cx:pt idx="6020">Home &amp; Kitchen</cx:pt>
          <cx:pt idx="6021">Electronics</cx:pt>
          <cx:pt idx="6022">Home &amp; Kitchen</cx:pt>
          <cx:pt idx="6023">Toys</cx:pt>
          <cx:pt idx="6024">Books</cx:pt>
          <cx:pt idx="6025">Electronics</cx:pt>
          <cx:pt idx="6026">Fashion</cx:pt>
          <cx:pt idx="6027">Toys</cx:pt>
          <cx:pt idx="6028">Electronics</cx:pt>
          <cx:pt idx="6029">Fashion</cx:pt>
          <cx:pt idx="6030">Toys</cx:pt>
          <cx:pt idx="6031">Electronics</cx:pt>
          <cx:pt idx="6032">Fashion</cx:pt>
          <cx:pt idx="6033">Home &amp; Kitchen</cx:pt>
          <cx:pt idx="6034">Toys</cx:pt>
          <cx:pt idx="6035">Home &amp; Kitchen</cx:pt>
          <cx:pt idx="6036">Electronics</cx:pt>
          <cx:pt idx="6037">Home &amp; Kitchen</cx:pt>
          <cx:pt idx="6038">Books</cx:pt>
          <cx:pt idx="6039">Toys</cx:pt>
          <cx:pt idx="6040">Books</cx:pt>
          <cx:pt idx="6041">Fashion</cx:pt>
          <cx:pt idx="6042">Home &amp; Kitchen</cx:pt>
          <cx:pt idx="6043">Fashion</cx:pt>
          <cx:pt idx="6044">Books</cx:pt>
          <cx:pt idx="6045">Books</cx:pt>
          <cx:pt idx="6046">Electronics</cx:pt>
          <cx:pt idx="6047">Toys</cx:pt>
          <cx:pt idx="6048">Toys</cx:pt>
          <cx:pt idx="6049">Home &amp; Kitchen</cx:pt>
          <cx:pt idx="6050">Electronics</cx:pt>
          <cx:pt idx="6051">Fashion</cx:pt>
          <cx:pt idx="6052">Toys</cx:pt>
          <cx:pt idx="6053">Electronics</cx:pt>
          <cx:pt idx="6054">Home &amp; Kitchen</cx:pt>
          <cx:pt idx="6055">Fashion</cx:pt>
          <cx:pt idx="6056">Toys</cx:pt>
          <cx:pt idx="6057">Toys</cx:pt>
          <cx:pt idx="6058">Electronics</cx:pt>
          <cx:pt idx="6059">Home &amp; Kitchen</cx:pt>
          <cx:pt idx="6060">Books</cx:pt>
          <cx:pt idx="6061">Electronics</cx:pt>
          <cx:pt idx="6062">Home &amp; Kitchen</cx:pt>
          <cx:pt idx="6063">Home &amp; Kitchen</cx:pt>
          <cx:pt idx="6064">Books</cx:pt>
          <cx:pt idx="6065">Books</cx:pt>
          <cx:pt idx="6066">Books</cx:pt>
          <cx:pt idx="6067">Electronics</cx:pt>
          <cx:pt idx="6068">Toys</cx:pt>
          <cx:pt idx="6069">Fashion</cx:pt>
          <cx:pt idx="6070">Books</cx:pt>
          <cx:pt idx="6071">Books</cx:pt>
          <cx:pt idx="6072">Electronics</cx:pt>
          <cx:pt idx="6073">Fashion</cx:pt>
          <cx:pt idx="6074">Home &amp; Kitchen</cx:pt>
          <cx:pt idx="6075">Books</cx:pt>
          <cx:pt idx="6076">Fashion</cx:pt>
          <cx:pt idx="6077">Home &amp; Kitchen</cx:pt>
          <cx:pt idx="6078">Fashion</cx:pt>
          <cx:pt idx="6079">Home &amp; Kitchen</cx:pt>
          <cx:pt idx="6080">Home &amp; Kitchen</cx:pt>
          <cx:pt idx="6081">Fashion</cx:pt>
          <cx:pt idx="6082">Electronics</cx:pt>
          <cx:pt idx="6083">Home &amp; Kitchen</cx:pt>
          <cx:pt idx="6084">Books</cx:pt>
          <cx:pt idx="6085">Books</cx:pt>
          <cx:pt idx="6086">Toys</cx:pt>
          <cx:pt idx="6087">Toys</cx:pt>
          <cx:pt idx="6088">Fashion</cx:pt>
          <cx:pt idx="6089">Toys</cx:pt>
          <cx:pt idx="6090">Electronics</cx:pt>
          <cx:pt idx="6091">Books</cx:pt>
          <cx:pt idx="6092">Home &amp; Kitchen</cx:pt>
          <cx:pt idx="6093">Fashion</cx:pt>
          <cx:pt idx="6094">Electronics</cx:pt>
          <cx:pt idx="6095">Home &amp; Kitchen</cx:pt>
          <cx:pt idx="6096">Toys</cx:pt>
          <cx:pt idx="6097">Books</cx:pt>
          <cx:pt idx="6098">Toys</cx:pt>
          <cx:pt idx="6099">Books</cx:pt>
          <cx:pt idx="6100">Home &amp; Kitchen</cx:pt>
          <cx:pt idx="6101">Books</cx:pt>
          <cx:pt idx="6102">Electronics</cx:pt>
          <cx:pt idx="6103">Toys</cx:pt>
          <cx:pt idx="6104">Toys</cx:pt>
          <cx:pt idx="6105">Electronics</cx:pt>
          <cx:pt idx="6106">Electronics</cx:pt>
          <cx:pt idx="6107">Electronics</cx:pt>
          <cx:pt idx="6108">Electronics</cx:pt>
          <cx:pt idx="6109">Home &amp; Kitchen</cx:pt>
          <cx:pt idx="6110">Home &amp; Kitchen</cx:pt>
          <cx:pt idx="6111">Electronics</cx:pt>
          <cx:pt idx="6112">Books</cx:pt>
          <cx:pt idx="6113">Books</cx:pt>
          <cx:pt idx="6114">Electronics</cx:pt>
          <cx:pt idx="6115">Electronics</cx:pt>
          <cx:pt idx="6116">Home &amp; Kitchen</cx:pt>
          <cx:pt idx="6117">Electronics</cx:pt>
          <cx:pt idx="6118">Books</cx:pt>
          <cx:pt idx="6119">Electronics</cx:pt>
          <cx:pt idx="6120">Home &amp; Kitchen</cx:pt>
          <cx:pt idx="6121">Fashion</cx:pt>
          <cx:pt idx="6122">Home &amp; Kitchen</cx:pt>
          <cx:pt idx="6123">Toys</cx:pt>
          <cx:pt idx="6124">Home &amp; Kitchen</cx:pt>
          <cx:pt idx="6125">Books</cx:pt>
          <cx:pt idx="6126">Fashion</cx:pt>
          <cx:pt idx="6127">Electronics</cx:pt>
          <cx:pt idx="6128">Toys</cx:pt>
          <cx:pt idx="6129">Toys</cx:pt>
          <cx:pt idx="6130">Books</cx:pt>
          <cx:pt idx="6131">Fashion</cx:pt>
          <cx:pt idx="6132">Books</cx:pt>
          <cx:pt idx="6133">Books</cx:pt>
          <cx:pt idx="6134">Electronics</cx:pt>
          <cx:pt idx="6135">Home &amp; Kitchen</cx:pt>
          <cx:pt idx="6136">Home &amp; Kitchen</cx:pt>
          <cx:pt idx="6137">Home &amp; Kitchen</cx:pt>
          <cx:pt idx="6138">Fashion</cx:pt>
          <cx:pt idx="6139">Books</cx:pt>
          <cx:pt idx="6140">Electronics</cx:pt>
          <cx:pt idx="6141">Books</cx:pt>
          <cx:pt idx="6142">Fashion</cx:pt>
          <cx:pt idx="6143">Electronics</cx:pt>
          <cx:pt idx="6144">Home &amp; Kitchen</cx:pt>
          <cx:pt idx="6145">Electronics</cx:pt>
          <cx:pt idx="6146">Books</cx:pt>
          <cx:pt idx="6147">Home &amp; Kitchen</cx:pt>
          <cx:pt idx="6148">Fashion</cx:pt>
          <cx:pt idx="6149">Books</cx:pt>
          <cx:pt idx="6150">Home &amp; Kitchen</cx:pt>
          <cx:pt idx="6151">Books</cx:pt>
          <cx:pt idx="6152">Electronics</cx:pt>
          <cx:pt idx="6153">Fashion</cx:pt>
          <cx:pt idx="6154">Fashion</cx:pt>
          <cx:pt idx="6155">Fashion</cx:pt>
          <cx:pt idx="6156">Electronics</cx:pt>
          <cx:pt idx="6157">Books</cx:pt>
          <cx:pt idx="6158">Toys</cx:pt>
          <cx:pt idx="6159">Fashion</cx:pt>
          <cx:pt idx="6160">Books</cx:pt>
          <cx:pt idx="6161">Home &amp; Kitchen</cx:pt>
          <cx:pt idx="6162">Fashion</cx:pt>
          <cx:pt idx="6163">Electronics</cx:pt>
          <cx:pt idx="6164">Fashion</cx:pt>
          <cx:pt idx="6165">Fashion</cx:pt>
          <cx:pt idx="6166">Electronics</cx:pt>
          <cx:pt idx="6167">Home &amp; Kitchen</cx:pt>
          <cx:pt idx="6168">Home &amp; Kitchen</cx:pt>
          <cx:pt idx="6169">Fashion</cx:pt>
          <cx:pt idx="6170">Fashion</cx:pt>
          <cx:pt idx="6171">Fashion</cx:pt>
          <cx:pt idx="6172">Toys</cx:pt>
          <cx:pt idx="6173">Toys</cx:pt>
          <cx:pt idx="6174">Toys</cx:pt>
          <cx:pt idx="6175">Electronics</cx:pt>
          <cx:pt idx="6176">Books</cx:pt>
          <cx:pt idx="6177">Toys</cx:pt>
          <cx:pt idx="6178">Books</cx:pt>
          <cx:pt idx="6179">Toys</cx:pt>
          <cx:pt idx="6180">Fashion</cx:pt>
          <cx:pt idx="6181">Home &amp; Kitchen</cx:pt>
          <cx:pt idx="6182">Electronics</cx:pt>
          <cx:pt idx="6183">Home &amp; Kitchen</cx:pt>
          <cx:pt idx="6184">Electronics</cx:pt>
          <cx:pt idx="6185">Home &amp; Kitchen</cx:pt>
          <cx:pt idx="6186">Home &amp; Kitchen</cx:pt>
          <cx:pt idx="6187">Toys</cx:pt>
          <cx:pt idx="6188">Toys</cx:pt>
          <cx:pt idx="6189">Fashion</cx:pt>
          <cx:pt idx="6190">Toys</cx:pt>
          <cx:pt idx="6191">Books</cx:pt>
          <cx:pt idx="6192">Books</cx:pt>
          <cx:pt idx="6193">Books</cx:pt>
          <cx:pt idx="6194">Books</cx:pt>
          <cx:pt idx="6195">Electronics</cx:pt>
          <cx:pt idx="6196">Electronics</cx:pt>
          <cx:pt idx="6197">Electronics</cx:pt>
          <cx:pt idx="6198">Home &amp; Kitchen</cx:pt>
          <cx:pt idx="6199">Books</cx:pt>
          <cx:pt idx="6200">Electronics</cx:pt>
          <cx:pt idx="6201">Books</cx:pt>
          <cx:pt idx="6202">Fashion</cx:pt>
          <cx:pt idx="6203">Electronics</cx:pt>
          <cx:pt idx="6204">Home &amp; Kitchen</cx:pt>
          <cx:pt idx="6205">Toys</cx:pt>
          <cx:pt idx="6206">Electronics</cx:pt>
          <cx:pt idx="6207">Home &amp; Kitchen</cx:pt>
          <cx:pt idx="6208">Toys</cx:pt>
          <cx:pt idx="6209">Home &amp; Kitchen</cx:pt>
          <cx:pt idx="6210">Toys</cx:pt>
          <cx:pt idx="6211">Electronics</cx:pt>
          <cx:pt idx="6212">Electronics</cx:pt>
          <cx:pt idx="6213">Electronics</cx:pt>
          <cx:pt idx="6214">Fashion</cx:pt>
          <cx:pt idx="6215">Home &amp; Kitchen</cx:pt>
          <cx:pt idx="6216">Books</cx:pt>
          <cx:pt idx="6217">Electronics</cx:pt>
          <cx:pt idx="6218">Fashion</cx:pt>
          <cx:pt idx="6219">Fashion</cx:pt>
          <cx:pt idx="6220">Electronics</cx:pt>
          <cx:pt idx="6221">Toys</cx:pt>
          <cx:pt idx="6222">Fashion</cx:pt>
          <cx:pt idx="6223">Electronics</cx:pt>
          <cx:pt idx="6224">Home &amp; Kitchen</cx:pt>
          <cx:pt idx="6225">Fashion</cx:pt>
          <cx:pt idx="6226">Toys</cx:pt>
          <cx:pt idx="6227">Toys</cx:pt>
          <cx:pt idx="6228">Electronics</cx:pt>
          <cx:pt idx="6229">Toys</cx:pt>
          <cx:pt idx="6230">Electronics</cx:pt>
          <cx:pt idx="6231">Home &amp; Kitchen</cx:pt>
          <cx:pt idx="6232">Fashion</cx:pt>
          <cx:pt idx="6233">Books</cx:pt>
          <cx:pt idx="6234">Books</cx:pt>
          <cx:pt idx="6235">Home &amp; Kitchen</cx:pt>
          <cx:pt idx="6236">Fashion</cx:pt>
          <cx:pt idx="6237">Fashion</cx:pt>
          <cx:pt idx="6238">Books</cx:pt>
          <cx:pt idx="6239">Toys</cx:pt>
          <cx:pt idx="6240">Toys</cx:pt>
          <cx:pt idx="6241">Electronics</cx:pt>
          <cx:pt idx="6242">Home &amp; Kitchen</cx:pt>
          <cx:pt idx="6243">Home &amp; Kitchen</cx:pt>
          <cx:pt idx="6244">Fashion</cx:pt>
          <cx:pt idx="6245">Electronics</cx:pt>
          <cx:pt idx="6246">Books</cx:pt>
          <cx:pt idx="6247">Toys</cx:pt>
          <cx:pt idx="6248">Toys</cx:pt>
          <cx:pt idx="6249">Toys</cx:pt>
          <cx:pt idx="6250">Books</cx:pt>
          <cx:pt idx="6251">Books</cx:pt>
          <cx:pt idx="6252">Toys</cx:pt>
          <cx:pt idx="6253">Books</cx:pt>
          <cx:pt idx="6254">Toys</cx:pt>
          <cx:pt idx="6255">Toys</cx:pt>
          <cx:pt idx="6256">Books</cx:pt>
          <cx:pt idx="6257">Fashion</cx:pt>
          <cx:pt idx="6258">Home &amp; Kitchen</cx:pt>
          <cx:pt idx="6259">Home &amp; Kitchen</cx:pt>
          <cx:pt idx="6260">Fashion</cx:pt>
          <cx:pt idx="6261">Books</cx:pt>
          <cx:pt idx="6262">Books</cx:pt>
          <cx:pt idx="6263">Electronics</cx:pt>
          <cx:pt idx="6264">Toys</cx:pt>
          <cx:pt idx="6265">Fashion</cx:pt>
          <cx:pt idx="6266">Home &amp; Kitchen</cx:pt>
          <cx:pt idx="6267">Toys</cx:pt>
          <cx:pt idx="6268">Electronics</cx:pt>
          <cx:pt idx="6269">Home &amp; Kitchen</cx:pt>
          <cx:pt idx="6270">Fashion</cx:pt>
          <cx:pt idx="6271">Books</cx:pt>
          <cx:pt idx="6272">Electronics</cx:pt>
          <cx:pt idx="6273">Electronics</cx:pt>
          <cx:pt idx="6274">Books</cx:pt>
          <cx:pt idx="6275">Toys</cx:pt>
          <cx:pt idx="6276">Books</cx:pt>
          <cx:pt idx="6277">Home &amp; Kitchen</cx:pt>
          <cx:pt idx="6278">Fashion</cx:pt>
          <cx:pt idx="6279">Books</cx:pt>
          <cx:pt idx="6280">Books</cx:pt>
          <cx:pt idx="6281">Toys</cx:pt>
          <cx:pt idx="6282">Toys</cx:pt>
          <cx:pt idx="6283">Electronics</cx:pt>
          <cx:pt idx="6284">Fashion</cx:pt>
          <cx:pt idx="6285">Fashion</cx:pt>
          <cx:pt idx="6286">Fashion</cx:pt>
          <cx:pt idx="6287">Fashion</cx:pt>
          <cx:pt idx="6288">Electronics</cx:pt>
          <cx:pt idx="6289">Fashion</cx:pt>
          <cx:pt idx="6290">Electronics</cx:pt>
          <cx:pt idx="6291">Toys</cx:pt>
          <cx:pt idx="6292">Fashion</cx:pt>
          <cx:pt idx="6293">Home &amp; Kitchen</cx:pt>
          <cx:pt idx="6294">Toys</cx:pt>
          <cx:pt idx="6295">Books</cx:pt>
          <cx:pt idx="6296">Toys</cx:pt>
          <cx:pt idx="6297">Fashion</cx:pt>
          <cx:pt idx="6298">Books</cx:pt>
          <cx:pt idx="6299">Electronics</cx:pt>
          <cx:pt idx="6300">Toys</cx:pt>
          <cx:pt idx="6301">Electronics</cx:pt>
          <cx:pt idx="6302">Toys</cx:pt>
          <cx:pt idx="6303">Fashion</cx:pt>
          <cx:pt idx="6304">Books</cx:pt>
          <cx:pt idx="6305">Home &amp; Kitchen</cx:pt>
          <cx:pt idx="6306">Toys</cx:pt>
          <cx:pt idx="6307">Home &amp; Kitchen</cx:pt>
          <cx:pt idx="6308">Fashion</cx:pt>
          <cx:pt idx="6309">Home &amp; Kitchen</cx:pt>
          <cx:pt idx="6310">Books</cx:pt>
          <cx:pt idx="6311">Home &amp; Kitchen</cx:pt>
          <cx:pt idx="6312">Electronics</cx:pt>
          <cx:pt idx="6313">Home &amp; Kitchen</cx:pt>
          <cx:pt idx="6314">Books</cx:pt>
          <cx:pt idx="6315">Books</cx:pt>
          <cx:pt idx="6316">Electronics</cx:pt>
          <cx:pt idx="6317">Home &amp; Kitchen</cx:pt>
          <cx:pt idx="6318">Electronics</cx:pt>
          <cx:pt idx="6319">Fashion</cx:pt>
          <cx:pt idx="6320">Toys</cx:pt>
          <cx:pt idx="6321">Home &amp; Kitchen</cx:pt>
          <cx:pt idx="6322">Electronics</cx:pt>
          <cx:pt idx="6323">Books</cx:pt>
          <cx:pt idx="6324">Electronics</cx:pt>
          <cx:pt idx="6325">Home &amp; Kitchen</cx:pt>
          <cx:pt idx="6326">Toys</cx:pt>
          <cx:pt idx="6327">Fashion</cx:pt>
          <cx:pt idx="6328">Fashion</cx:pt>
          <cx:pt idx="6329">Fashion</cx:pt>
          <cx:pt idx="6330">Fashion</cx:pt>
          <cx:pt idx="6331">Home &amp; Kitchen</cx:pt>
          <cx:pt idx="6332">Fashion</cx:pt>
          <cx:pt idx="6333">Toys</cx:pt>
          <cx:pt idx="6334">Home &amp; Kitchen</cx:pt>
          <cx:pt idx="6335">Fashion</cx:pt>
          <cx:pt idx="6336">Home &amp; Kitchen</cx:pt>
          <cx:pt idx="6337">Fashion</cx:pt>
          <cx:pt idx="6338">Home &amp; Kitchen</cx:pt>
          <cx:pt idx="6339">Books</cx:pt>
          <cx:pt idx="6340">Toys</cx:pt>
          <cx:pt idx="6341">Books</cx:pt>
          <cx:pt idx="6342">Books</cx:pt>
          <cx:pt idx="6343">Books</cx:pt>
          <cx:pt idx="6344">Toys</cx:pt>
          <cx:pt idx="6345">Home &amp; Kitchen</cx:pt>
          <cx:pt idx="6346">Toys</cx:pt>
          <cx:pt idx="6347">Toys</cx:pt>
          <cx:pt idx="6348">Toys</cx:pt>
          <cx:pt idx="6349">Home &amp; Kitchen</cx:pt>
          <cx:pt idx="6350">Toys</cx:pt>
          <cx:pt idx="6351">Fashion</cx:pt>
          <cx:pt idx="6352">Home &amp; Kitchen</cx:pt>
          <cx:pt idx="6353">Books</cx:pt>
          <cx:pt idx="6354">Home &amp; Kitchen</cx:pt>
          <cx:pt idx="6355">Fashion</cx:pt>
          <cx:pt idx="6356">Home &amp; Kitchen</cx:pt>
          <cx:pt idx="6357">Fashion</cx:pt>
          <cx:pt idx="6358">Books</cx:pt>
          <cx:pt idx="6359">Toys</cx:pt>
          <cx:pt idx="6360">Electronics</cx:pt>
          <cx:pt idx="6361">Electronics</cx:pt>
          <cx:pt idx="6362">Toys</cx:pt>
          <cx:pt idx="6363">Books</cx:pt>
          <cx:pt idx="6364">Books</cx:pt>
          <cx:pt idx="6365">Home &amp; Kitchen</cx:pt>
          <cx:pt idx="6366">Home &amp; Kitchen</cx:pt>
          <cx:pt idx="6367">Home &amp; Kitchen</cx:pt>
          <cx:pt idx="6368">Books</cx:pt>
          <cx:pt idx="6369">Toys</cx:pt>
          <cx:pt idx="6370">Books</cx:pt>
          <cx:pt idx="6371">Fashion</cx:pt>
          <cx:pt idx="6372">Electronics</cx:pt>
          <cx:pt idx="6373">Books</cx:pt>
          <cx:pt idx="6374">Toys</cx:pt>
          <cx:pt idx="6375">Electronics</cx:pt>
          <cx:pt idx="6376">Toys</cx:pt>
          <cx:pt idx="6377">Toys</cx:pt>
          <cx:pt idx="6378">Toys</cx:pt>
          <cx:pt idx="6379">Fashion</cx:pt>
          <cx:pt idx="6380">Home &amp; Kitchen</cx:pt>
          <cx:pt idx="6381">Fashion</cx:pt>
          <cx:pt idx="6382">Home &amp; Kitchen</cx:pt>
          <cx:pt idx="6383">Home &amp; Kitchen</cx:pt>
          <cx:pt idx="6384">Electronics</cx:pt>
          <cx:pt idx="6385">Fashion</cx:pt>
          <cx:pt idx="6386">Books</cx:pt>
          <cx:pt idx="6387">Fashion</cx:pt>
          <cx:pt idx="6388">Toys</cx:pt>
          <cx:pt idx="6389">Fashion</cx:pt>
          <cx:pt idx="6390">Home &amp; Kitchen</cx:pt>
          <cx:pt idx="6391">Home &amp; Kitchen</cx:pt>
          <cx:pt idx="6392">Toys</cx:pt>
          <cx:pt idx="6393">Electronics</cx:pt>
          <cx:pt idx="6394">Electronics</cx:pt>
          <cx:pt idx="6395">Fashion</cx:pt>
          <cx:pt idx="6396">Books</cx:pt>
          <cx:pt idx="6397">Books</cx:pt>
          <cx:pt idx="6398">Electronics</cx:pt>
          <cx:pt idx="6399">Books</cx:pt>
          <cx:pt idx="6400">Books</cx:pt>
          <cx:pt idx="6401">Home &amp; Kitchen</cx:pt>
          <cx:pt idx="6402">Fashion</cx:pt>
          <cx:pt idx="6403">Fashion</cx:pt>
          <cx:pt idx="6404">Fashion</cx:pt>
          <cx:pt idx="6405">Fashion</cx:pt>
          <cx:pt idx="6406">Home &amp; Kitchen</cx:pt>
          <cx:pt idx="6407">Home &amp; Kitchen</cx:pt>
          <cx:pt idx="6408">Books</cx:pt>
          <cx:pt idx="6409">Toys</cx:pt>
          <cx:pt idx="6410">Home &amp; Kitchen</cx:pt>
          <cx:pt idx="6411">Books</cx:pt>
          <cx:pt idx="6412">Electronics</cx:pt>
          <cx:pt idx="6413">Fashion</cx:pt>
          <cx:pt idx="6414">Electronics</cx:pt>
          <cx:pt idx="6415">Electronics</cx:pt>
          <cx:pt idx="6416">Home &amp; Kitchen</cx:pt>
          <cx:pt idx="6417">Fashion</cx:pt>
          <cx:pt idx="6418">Books</cx:pt>
          <cx:pt idx="6419">Home &amp; Kitchen</cx:pt>
          <cx:pt idx="6420">Home &amp; Kitchen</cx:pt>
          <cx:pt idx="6421">Electronics</cx:pt>
          <cx:pt idx="6422">Electronics</cx:pt>
          <cx:pt idx="6423">Books</cx:pt>
          <cx:pt idx="6424">Electronics</cx:pt>
          <cx:pt idx="6425">Books</cx:pt>
          <cx:pt idx="6426">Fashion</cx:pt>
          <cx:pt idx="6427">Toys</cx:pt>
          <cx:pt idx="6428">Electronics</cx:pt>
          <cx:pt idx="6429">Books</cx:pt>
          <cx:pt idx="6430">Toys</cx:pt>
          <cx:pt idx="6431">Toys</cx:pt>
          <cx:pt idx="6432">Electronics</cx:pt>
          <cx:pt idx="6433">Fashion</cx:pt>
          <cx:pt idx="6434">Electronics</cx:pt>
          <cx:pt idx="6435">Electronics</cx:pt>
          <cx:pt idx="6436">Toys</cx:pt>
          <cx:pt idx="6437">Toys</cx:pt>
          <cx:pt idx="6438">Books</cx:pt>
          <cx:pt idx="6439">Electronics</cx:pt>
          <cx:pt idx="6440">Books</cx:pt>
          <cx:pt idx="6441">Books</cx:pt>
          <cx:pt idx="6442">Home &amp; Kitchen</cx:pt>
          <cx:pt idx="6443">Fashion</cx:pt>
          <cx:pt idx="6444">Fashion</cx:pt>
          <cx:pt idx="6445">Electronics</cx:pt>
          <cx:pt idx="6446">Fashion</cx:pt>
          <cx:pt idx="6447">Home &amp; Kitchen</cx:pt>
          <cx:pt idx="6448">Fashion</cx:pt>
          <cx:pt idx="6449">Toys</cx:pt>
          <cx:pt idx="6450">Books</cx:pt>
          <cx:pt idx="6451">Toys</cx:pt>
          <cx:pt idx="6452">Toys</cx:pt>
          <cx:pt idx="6453">Toys</cx:pt>
          <cx:pt idx="6454">Home &amp; Kitchen</cx:pt>
          <cx:pt idx="6455">Toys</cx:pt>
          <cx:pt idx="6456">Home &amp; Kitchen</cx:pt>
          <cx:pt idx="6457">Fashion</cx:pt>
          <cx:pt idx="6458">Toys</cx:pt>
          <cx:pt idx="6459">Electronics</cx:pt>
          <cx:pt idx="6460">Toys</cx:pt>
          <cx:pt idx="6461">Electronics</cx:pt>
          <cx:pt idx="6462">Home &amp; Kitchen</cx:pt>
          <cx:pt idx="6463">Electronics</cx:pt>
          <cx:pt idx="6464">Fashion</cx:pt>
          <cx:pt idx="6465">Home &amp; Kitchen</cx:pt>
          <cx:pt idx="6466">Fashion</cx:pt>
          <cx:pt idx="6467">Toys</cx:pt>
          <cx:pt idx="6468">Fashion</cx:pt>
          <cx:pt idx="6469">Toys</cx:pt>
          <cx:pt idx="6470">Electronics</cx:pt>
          <cx:pt idx="6471">Fashion</cx:pt>
          <cx:pt idx="6472">Fashion</cx:pt>
          <cx:pt idx="6473">Home &amp; Kitchen</cx:pt>
          <cx:pt idx="6474">Books</cx:pt>
          <cx:pt idx="6475">Electronics</cx:pt>
          <cx:pt idx="6476">Fashion</cx:pt>
          <cx:pt idx="6477">Electronics</cx:pt>
          <cx:pt idx="6478">Books</cx:pt>
          <cx:pt idx="6479">Home &amp; Kitchen</cx:pt>
          <cx:pt idx="6480">Books</cx:pt>
          <cx:pt idx="6481">Electronics</cx:pt>
          <cx:pt idx="6482">Electronics</cx:pt>
          <cx:pt idx="6483">Fashion</cx:pt>
          <cx:pt idx="6484">Electronics</cx:pt>
          <cx:pt idx="6485">Home &amp; Kitchen</cx:pt>
          <cx:pt idx="6486">Home &amp; Kitchen</cx:pt>
          <cx:pt idx="6487">Fashion</cx:pt>
          <cx:pt idx="6488">Fashion</cx:pt>
          <cx:pt idx="6489">Toys</cx:pt>
          <cx:pt idx="6490">Toys</cx:pt>
          <cx:pt idx="6491">Fashion</cx:pt>
          <cx:pt idx="6492">Books</cx:pt>
          <cx:pt idx="6493">Fashion</cx:pt>
          <cx:pt idx="6494">Toys</cx:pt>
          <cx:pt idx="6495">Fashion</cx:pt>
          <cx:pt idx="6496">Fashion</cx:pt>
          <cx:pt idx="6497">Home &amp; Kitchen</cx:pt>
          <cx:pt idx="6498">Electronics</cx:pt>
          <cx:pt idx="6499">Fashion</cx:pt>
          <cx:pt idx="6500">Toys</cx:pt>
          <cx:pt idx="6501">Books</cx:pt>
          <cx:pt idx="6502">Fashion</cx:pt>
          <cx:pt idx="6503">Toys</cx:pt>
          <cx:pt idx="6504">Toys</cx:pt>
          <cx:pt idx="6505">Home &amp; Kitchen</cx:pt>
          <cx:pt idx="6506">Toys</cx:pt>
          <cx:pt idx="6507">Fashion</cx:pt>
          <cx:pt idx="6508">Toys</cx:pt>
          <cx:pt idx="6509">Books</cx:pt>
          <cx:pt idx="6510">Home &amp; Kitchen</cx:pt>
          <cx:pt idx="6511">Fashion</cx:pt>
          <cx:pt idx="6512">Toys</cx:pt>
          <cx:pt idx="6513">Electronics</cx:pt>
          <cx:pt idx="6514">Books</cx:pt>
          <cx:pt idx="6515">Electronics</cx:pt>
          <cx:pt idx="6516">Toys</cx:pt>
          <cx:pt idx="6517">Toys</cx:pt>
          <cx:pt idx="6518">Fashion</cx:pt>
          <cx:pt idx="6519">Books</cx:pt>
          <cx:pt idx="6520">Fashion</cx:pt>
          <cx:pt idx="6521">Fashion</cx:pt>
          <cx:pt idx="6522">Fashion</cx:pt>
          <cx:pt idx="6523">Electronics</cx:pt>
          <cx:pt idx="6524">Fashion</cx:pt>
          <cx:pt idx="6525">Toys</cx:pt>
          <cx:pt idx="6526">Toys</cx:pt>
          <cx:pt idx="6527">Books</cx:pt>
          <cx:pt idx="6528">Electronics</cx:pt>
          <cx:pt idx="6529">Toys</cx:pt>
          <cx:pt idx="6530">Fashion</cx:pt>
          <cx:pt idx="6531">Fashion</cx:pt>
          <cx:pt idx="6532">Books</cx:pt>
          <cx:pt idx="6533">Books</cx:pt>
          <cx:pt idx="6534">Books</cx:pt>
          <cx:pt idx="6535">Fashion</cx:pt>
          <cx:pt idx="6536">Books</cx:pt>
          <cx:pt idx="6537">Home &amp; Kitchen</cx:pt>
          <cx:pt idx="6538">Toys</cx:pt>
          <cx:pt idx="6539">Toys</cx:pt>
          <cx:pt idx="6540">Fashion</cx:pt>
          <cx:pt idx="6541">Home &amp; Kitchen</cx:pt>
          <cx:pt idx="6542">Toys</cx:pt>
          <cx:pt idx="6543">Books</cx:pt>
          <cx:pt idx="6544">Toys</cx:pt>
          <cx:pt idx="6545">Books</cx:pt>
          <cx:pt idx="6546">Electronics</cx:pt>
          <cx:pt idx="6547">Home &amp; Kitchen</cx:pt>
          <cx:pt idx="6548">Books</cx:pt>
          <cx:pt idx="6549">Books</cx:pt>
          <cx:pt idx="6550">Books</cx:pt>
          <cx:pt idx="6551">Electronics</cx:pt>
          <cx:pt idx="6552">Books</cx:pt>
          <cx:pt idx="6553">Toys</cx:pt>
          <cx:pt idx="6554">Fashion</cx:pt>
          <cx:pt idx="6555">Fashion</cx:pt>
          <cx:pt idx="6556">Fashion</cx:pt>
          <cx:pt idx="6557">Books</cx:pt>
          <cx:pt idx="6558">Home &amp; Kitchen</cx:pt>
          <cx:pt idx="6559">Home &amp; Kitchen</cx:pt>
          <cx:pt idx="6560">Books</cx:pt>
          <cx:pt idx="6561">Home &amp; Kitchen</cx:pt>
          <cx:pt idx="6562">Electronics</cx:pt>
          <cx:pt idx="6563">Books</cx:pt>
          <cx:pt idx="6564">Toys</cx:pt>
          <cx:pt idx="6565">Fashion</cx:pt>
          <cx:pt idx="6566">Fashion</cx:pt>
          <cx:pt idx="6567">Electronics</cx:pt>
          <cx:pt idx="6568">Toys</cx:pt>
          <cx:pt idx="6569">Electronics</cx:pt>
          <cx:pt idx="6570">Electronics</cx:pt>
          <cx:pt idx="6571">Electronics</cx:pt>
          <cx:pt idx="6572">Home &amp; Kitchen</cx:pt>
          <cx:pt idx="6573">Toys</cx:pt>
          <cx:pt idx="6574">Home &amp; Kitchen</cx:pt>
          <cx:pt idx="6575">Toys</cx:pt>
          <cx:pt idx="6576">Electronics</cx:pt>
          <cx:pt idx="6577">Toys</cx:pt>
          <cx:pt idx="6578">Home &amp; Kitchen</cx:pt>
          <cx:pt idx="6579">Toys</cx:pt>
          <cx:pt idx="6580">Fashion</cx:pt>
          <cx:pt idx="6581">Home &amp; Kitchen</cx:pt>
          <cx:pt idx="6582">Toys</cx:pt>
          <cx:pt idx="6583">Home &amp; Kitchen</cx:pt>
          <cx:pt idx="6584">Electronics</cx:pt>
          <cx:pt idx="6585">Fashion</cx:pt>
          <cx:pt idx="6586">Books</cx:pt>
          <cx:pt idx="6587">Home &amp; Kitchen</cx:pt>
          <cx:pt idx="6588">Fashion</cx:pt>
          <cx:pt idx="6589">Fashion</cx:pt>
          <cx:pt idx="6590">Books</cx:pt>
          <cx:pt idx="6591">Toys</cx:pt>
          <cx:pt idx="6592">Books</cx:pt>
          <cx:pt idx="6593">Electronics</cx:pt>
          <cx:pt idx="6594">Fashion</cx:pt>
          <cx:pt idx="6595">Fashion</cx:pt>
          <cx:pt idx="6596">Books</cx:pt>
          <cx:pt idx="6597">Home &amp; Kitchen</cx:pt>
          <cx:pt idx="6598">Books</cx:pt>
          <cx:pt idx="6599">Home &amp; Kitchen</cx:pt>
          <cx:pt idx="6600">Electronics</cx:pt>
          <cx:pt idx="6601">Home &amp; Kitchen</cx:pt>
          <cx:pt idx="6602">Fashion</cx:pt>
          <cx:pt idx="6603">Toys</cx:pt>
          <cx:pt idx="6604">Books</cx:pt>
          <cx:pt idx="6605">Toys</cx:pt>
          <cx:pt idx="6606">Toys</cx:pt>
          <cx:pt idx="6607">Fashion</cx:pt>
          <cx:pt idx="6608">Toys</cx:pt>
          <cx:pt idx="6609">Fashion</cx:pt>
          <cx:pt idx="6610">Home &amp; Kitchen</cx:pt>
          <cx:pt idx="6611">Fashion</cx:pt>
          <cx:pt idx="6612">Toys</cx:pt>
          <cx:pt idx="6613">Books</cx:pt>
          <cx:pt idx="6614">Books</cx:pt>
          <cx:pt idx="6615">Fashion</cx:pt>
          <cx:pt idx="6616">Home &amp; Kitchen</cx:pt>
          <cx:pt idx="6617">Home &amp; Kitchen</cx:pt>
          <cx:pt idx="6618">Fashion</cx:pt>
          <cx:pt idx="6619">Books</cx:pt>
          <cx:pt idx="6620">Fashion</cx:pt>
          <cx:pt idx="6621">Fashion</cx:pt>
          <cx:pt idx="6622">Books</cx:pt>
          <cx:pt idx="6623">Electronics</cx:pt>
          <cx:pt idx="6624">Toys</cx:pt>
          <cx:pt idx="6625">Fashion</cx:pt>
          <cx:pt idx="6626">Electronics</cx:pt>
          <cx:pt idx="6627">Books</cx:pt>
          <cx:pt idx="6628">Toys</cx:pt>
          <cx:pt idx="6629">Electronics</cx:pt>
          <cx:pt idx="6630">Electronics</cx:pt>
          <cx:pt idx="6631">Toys</cx:pt>
          <cx:pt idx="6632">Books</cx:pt>
          <cx:pt idx="6633">Toys</cx:pt>
          <cx:pt idx="6634">Toys</cx:pt>
          <cx:pt idx="6635">Home &amp; Kitchen</cx:pt>
          <cx:pt idx="6636">Electronics</cx:pt>
          <cx:pt idx="6637">Home &amp; Kitchen</cx:pt>
          <cx:pt idx="6638">Electronics</cx:pt>
          <cx:pt idx="6639">Toys</cx:pt>
          <cx:pt idx="6640">Books</cx:pt>
          <cx:pt idx="6641">Electronics</cx:pt>
          <cx:pt idx="6642">Books</cx:pt>
          <cx:pt idx="6643">Books</cx:pt>
          <cx:pt idx="6644">Home &amp; Kitchen</cx:pt>
          <cx:pt idx="6645">Electronics</cx:pt>
          <cx:pt idx="6646">Fashion</cx:pt>
          <cx:pt idx="6647">Toys</cx:pt>
          <cx:pt idx="6648">Toys</cx:pt>
          <cx:pt idx="6649">Books</cx:pt>
          <cx:pt idx="6650">Home &amp; Kitchen</cx:pt>
          <cx:pt idx="6651">Fashion</cx:pt>
          <cx:pt idx="6652">Toys</cx:pt>
          <cx:pt idx="6653">Home &amp; Kitchen</cx:pt>
          <cx:pt idx="6654">Home &amp; Kitchen</cx:pt>
          <cx:pt idx="6655">Books</cx:pt>
          <cx:pt idx="6656">Home &amp; Kitchen</cx:pt>
          <cx:pt idx="6657">Home &amp; Kitchen</cx:pt>
          <cx:pt idx="6658">Books</cx:pt>
          <cx:pt idx="6659">Toys</cx:pt>
          <cx:pt idx="6660">Electronics</cx:pt>
          <cx:pt idx="6661">Home &amp; Kitchen</cx:pt>
          <cx:pt idx="6662">Home &amp; Kitchen</cx:pt>
          <cx:pt idx="6663">Toys</cx:pt>
          <cx:pt idx="6664">Books</cx:pt>
          <cx:pt idx="6665">Toys</cx:pt>
          <cx:pt idx="6666">Fashion</cx:pt>
          <cx:pt idx="6667">Fashion</cx:pt>
          <cx:pt idx="6668">Fashion</cx:pt>
          <cx:pt idx="6669">Home &amp; Kitchen</cx:pt>
          <cx:pt idx="6670">Books</cx:pt>
          <cx:pt idx="6671">Fashion</cx:pt>
          <cx:pt idx="6672">Fashion</cx:pt>
          <cx:pt idx="6673">Books</cx:pt>
          <cx:pt idx="6674">Electronics</cx:pt>
          <cx:pt idx="6675">Books</cx:pt>
          <cx:pt idx="6676">Home &amp; Kitchen</cx:pt>
          <cx:pt idx="6677">Fashion</cx:pt>
          <cx:pt idx="6678">Home &amp; Kitchen</cx:pt>
          <cx:pt idx="6679">Home &amp; Kitchen</cx:pt>
          <cx:pt idx="6680">Toys</cx:pt>
          <cx:pt idx="6681">Fashion</cx:pt>
          <cx:pt idx="6682">Toys</cx:pt>
          <cx:pt idx="6683">Books</cx:pt>
          <cx:pt idx="6684">Electronics</cx:pt>
          <cx:pt idx="6685">Electronics</cx:pt>
          <cx:pt idx="6686">Home &amp; Kitchen</cx:pt>
          <cx:pt idx="6687">Electronics</cx:pt>
          <cx:pt idx="6688">Home &amp; Kitchen</cx:pt>
          <cx:pt idx="6689">Fashion</cx:pt>
          <cx:pt idx="6690">Toys</cx:pt>
          <cx:pt idx="6691">Toys</cx:pt>
          <cx:pt idx="6692">Fashion</cx:pt>
          <cx:pt idx="6693">Home &amp; Kitchen</cx:pt>
          <cx:pt idx="6694">Electronics</cx:pt>
          <cx:pt idx="6695">Toys</cx:pt>
          <cx:pt idx="6696">Toys</cx:pt>
          <cx:pt idx="6697">Books</cx:pt>
          <cx:pt idx="6698">Home &amp; Kitchen</cx:pt>
          <cx:pt idx="6699">Electronics</cx:pt>
          <cx:pt idx="6700">Fashion</cx:pt>
          <cx:pt idx="6701">Books</cx:pt>
          <cx:pt idx="6702">Home &amp; Kitchen</cx:pt>
          <cx:pt idx="6703">Toys</cx:pt>
          <cx:pt idx="6704">Fashion</cx:pt>
          <cx:pt idx="6705">Fashion</cx:pt>
          <cx:pt idx="6706">Books</cx:pt>
          <cx:pt idx="6707">Home &amp; Kitchen</cx:pt>
          <cx:pt idx="6708">Electronics</cx:pt>
          <cx:pt idx="6709">Home &amp; Kitchen</cx:pt>
          <cx:pt idx="6710">Fashion</cx:pt>
          <cx:pt idx="6711">Home &amp; Kitchen</cx:pt>
          <cx:pt idx="6712">Fashion</cx:pt>
          <cx:pt idx="6713">Home &amp; Kitchen</cx:pt>
          <cx:pt idx="6714">Fashion</cx:pt>
          <cx:pt idx="6715">Electronics</cx:pt>
          <cx:pt idx="6716">Fashion</cx:pt>
          <cx:pt idx="6717">Electronics</cx:pt>
          <cx:pt idx="6718">Fashion</cx:pt>
          <cx:pt idx="6719">Toys</cx:pt>
          <cx:pt idx="6720">Electronics</cx:pt>
          <cx:pt idx="6721">Fashion</cx:pt>
          <cx:pt idx="6722">Home &amp; Kitchen</cx:pt>
          <cx:pt idx="6723">Electronics</cx:pt>
          <cx:pt idx="6724">Toys</cx:pt>
          <cx:pt idx="6725">Electronics</cx:pt>
          <cx:pt idx="6726">Books</cx:pt>
          <cx:pt idx="6727">Books</cx:pt>
          <cx:pt idx="6728">Home &amp; Kitchen</cx:pt>
          <cx:pt idx="6729">Toys</cx:pt>
          <cx:pt idx="6730">Books</cx:pt>
          <cx:pt idx="6731">Toys</cx:pt>
          <cx:pt idx="6732">Toys</cx:pt>
          <cx:pt idx="6733">Toys</cx:pt>
          <cx:pt idx="6734">Toys</cx:pt>
          <cx:pt idx="6735">Fashion</cx:pt>
          <cx:pt idx="6736">Home &amp; Kitchen</cx:pt>
          <cx:pt idx="6737">Fashion</cx:pt>
          <cx:pt idx="6738">Home &amp; Kitchen</cx:pt>
          <cx:pt idx="6739">Fashion</cx:pt>
          <cx:pt idx="6740">Books</cx:pt>
          <cx:pt idx="6741">Fashion</cx:pt>
          <cx:pt idx="6742">Toys</cx:pt>
          <cx:pt idx="6743">Fashion</cx:pt>
          <cx:pt idx="6744">Electronics</cx:pt>
          <cx:pt idx="6745">Fashion</cx:pt>
          <cx:pt idx="6746">Fashion</cx:pt>
          <cx:pt idx="6747">Books</cx:pt>
          <cx:pt idx="6748">Toys</cx:pt>
          <cx:pt idx="6749">Electronics</cx:pt>
          <cx:pt idx="6750">Home &amp; Kitchen</cx:pt>
          <cx:pt idx="6751">Fashion</cx:pt>
          <cx:pt idx="6752">Fashion</cx:pt>
          <cx:pt idx="6753">Toys</cx:pt>
          <cx:pt idx="6754">Fashion</cx:pt>
          <cx:pt idx="6755">Fashion</cx:pt>
          <cx:pt idx="6756">Books</cx:pt>
          <cx:pt idx="6757">Electronics</cx:pt>
          <cx:pt idx="6758">Toys</cx:pt>
          <cx:pt idx="6759">Electronics</cx:pt>
          <cx:pt idx="6760">Electronics</cx:pt>
          <cx:pt idx="6761">Toys</cx:pt>
          <cx:pt idx="6762">Fashion</cx:pt>
          <cx:pt idx="6763">Electronics</cx:pt>
          <cx:pt idx="6764">Electronics</cx:pt>
          <cx:pt idx="6765">Fashion</cx:pt>
          <cx:pt idx="6766">Home &amp; Kitchen</cx:pt>
          <cx:pt idx="6767">Home &amp; Kitchen</cx:pt>
          <cx:pt idx="6768">Home &amp; Kitchen</cx:pt>
          <cx:pt idx="6769">Toys</cx:pt>
          <cx:pt idx="6770">Toys</cx:pt>
          <cx:pt idx="6771">Toys</cx:pt>
          <cx:pt idx="6772">Fashion</cx:pt>
          <cx:pt idx="6773">Fashion</cx:pt>
          <cx:pt idx="6774">Toys</cx:pt>
          <cx:pt idx="6775">Electronics</cx:pt>
          <cx:pt idx="6776">Electronics</cx:pt>
          <cx:pt idx="6777">Electronics</cx:pt>
          <cx:pt idx="6778">Books</cx:pt>
          <cx:pt idx="6779">Electronics</cx:pt>
          <cx:pt idx="6780">Home &amp; Kitchen</cx:pt>
          <cx:pt idx="6781">Books</cx:pt>
          <cx:pt idx="6782">Fashion</cx:pt>
          <cx:pt idx="6783">Home &amp; Kitchen</cx:pt>
          <cx:pt idx="6784">Home &amp; Kitchen</cx:pt>
          <cx:pt idx="6785">Electronics</cx:pt>
          <cx:pt idx="6786">Home &amp; Kitchen</cx:pt>
          <cx:pt idx="6787">Electronics</cx:pt>
          <cx:pt idx="6788">Home &amp; Kitchen</cx:pt>
          <cx:pt idx="6789">Fashion</cx:pt>
          <cx:pt idx="6790">Electronics</cx:pt>
          <cx:pt idx="6791">Home &amp; Kitchen</cx:pt>
          <cx:pt idx="6792">Toys</cx:pt>
          <cx:pt idx="6793">Electronics</cx:pt>
          <cx:pt idx="6794">Home &amp; Kitchen</cx:pt>
          <cx:pt idx="6795">Books</cx:pt>
          <cx:pt idx="6796">Home &amp; Kitchen</cx:pt>
          <cx:pt idx="6797">Books</cx:pt>
          <cx:pt idx="6798">Electronics</cx:pt>
          <cx:pt idx="6799">Electronics</cx:pt>
          <cx:pt idx="6800">Fashion</cx:pt>
          <cx:pt idx="6801">Books</cx:pt>
          <cx:pt idx="6802">Books</cx:pt>
          <cx:pt idx="6803">Toys</cx:pt>
          <cx:pt idx="6804">Fashion</cx:pt>
          <cx:pt idx="6805">Toys</cx:pt>
          <cx:pt idx="6806">Home &amp; Kitchen</cx:pt>
          <cx:pt idx="6807">Toys</cx:pt>
          <cx:pt idx="6808">Electronics</cx:pt>
          <cx:pt idx="6809">Toys</cx:pt>
          <cx:pt idx="6810">Home &amp; Kitchen</cx:pt>
          <cx:pt idx="6811">Toys</cx:pt>
          <cx:pt idx="6812">Home &amp; Kitchen</cx:pt>
          <cx:pt idx="6813">Books</cx:pt>
          <cx:pt idx="6814">Toys</cx:pt>
          <cx:pt idx="6815">Fashion</cx:pt>
          <cx:pt idx="6816">Toys</cx:pt>
          <cx:pt idx="6817">Books</cx:pt>
          <cx:pt idx="6818">Electronics</cx:pt>
          <cx:pt idx="6819">Electronics</cx:pt>
          <cx:pt idx="6820">Electronics</cx:pt>
          <cx:pt idx="6821">Home &amp; Kitchen</cx:pt>
          <cx:pt idx="6822">Home &amp; Kitchen</cx:pt>
          <cx:pt idx="6823">Fashion</cx:pt>
          <cx:pt idx="6824">Home &amp; Kitchen</cx:pt>
          <cx:pt idx="6825">Fashion</cx:pt>
          <cx:pt idx="6826">Fashion</cx:pt>
          <cx:pt idx="6827">Toys</cx:pt>
          <cx:pt idx="6828">Home &amp; Kitchen</cx:pt>
          <cx:pt idx="6829">Books</cx:pt>
          <cx:pt idx="6830">Home &amp; Kitchen</cx:pt>
          <cx:pt idx="6831">Electronics</cx:pt>
          <cx:pt idx="6832">Fashion</cx:pt>
          <cx:pt idx="6833">Toys</cx:pt>
          <cx:pt idx="6834">Books</cx:pt>
          <cx:pt idx="6835">Fashion</cx:pt>
          <cx:pt idx="6836">Home &amp; Kitchen</cx:pt>
          <cx:pt idx="6837">Toys</cx:pt>
          <cx:pt idx="6838">Fashion</cx:pt>
          <cx:pt idx="6839">Toys</cx:pt>
          <cx:pt idx="6840">Toys</cx:pt>
          <cx:pt idx="6841">Fashion</cx:pt>
          <cx:pt idx="6842">Home &amp; Kitchen</cx:pt>
          <cx:pt idx="6843">Electronics</cx:pt>
          <cx:pt idx="6844">Electronics</cx:pt>
          <cx:pt idx="6845">Home &amp; Kitchen</cx:pt>
          <cx:pt idx="6846">Electronics</cx:pt>
          <cx:pt idx="6847">Electronics</cx:pt>
          <cx:pt idx="6848">Books</cx:pt>
          <cx:pt idx="6849">Fashion</cx:pt>
          <cx:pt idx="6850">Books</cx:pt>
          <cx:pt idx="6851">Books</cx:pt>
          <cx:pt idx="6852">Books</cx:pt>
          <cx:pt idx="6853">Toys</cx:pt>
          <cx:pt idx="6854">Fashion</cx:pt>
          <cx:pt idx="6855">Electronics</cx:pt>
          <cx:pt idx="6856">Home &amp; Kitchen</cx:pt>
          <cx:pt idx="6857">Fashion</cx:pt>
          <cx:pt idx="6858">Fashion</cx:pt>
          <cx:pt idx="6859">Fashion</cx:pt>
          <cx:pt idx="6860">Fashion</cx:pt>
          <cx:pt idx="6861">Fashion</cx:pt>
          <cx:pt idx="6862">Electronics</cx:pt>
          <cx:pt idx="6863">Toys</cx:pt>
          <cx:pt idx="6864">Books</cx:pt>
          <cx:pt idx="6865">Home &amp; Kitchen</cx:pt>
          <cx:pt idx="6866">Fashion</cx:pt>
          <cx:pt idx="6867">Home &amp; Kitchen</cx:pt>
          <cx:pt idx="6868">Home &amp; Kitchen</cx:pt>
          <cx:pt idx="6869">Electronics</cx:pt>
          <cx:pt idx="6870">Books</cx:pt>
          <cx:pt idx="6871">Toys</cx:pt>
          <cx:pt idx="6872">Fashion</cx:pt>
          <cx:pt idx="6873">Electronics</cx:pt>
          <cx:pt idx="6874">Books</cx:pt>
          <cx:pt idx="6875">Toys</cx:pt>
          <cx:pt idx="6876">Electronics</cx:pt>
          <cx:pt idx="6877">Books</cx:pt>
          <cx:pt idx="6878">Home &amp; Kitchen</cx:pt>
          <cx:pt idx="6879">Toys</cx:pt>
          <cx:pt idx="6880">Books</cx:pt>
          <cx:pt idx="6881">Electronics</cx:pt>
          <cx:pt idx="6882">Fashion</cx:pt>
          <cx:pt idx="6883">Electronics</cx:pt>
          <cx:pt idx="6884">Home &amp; Kitchen</cx:pt>
          <cx:pt idx="6885">Fashion</cx:pt>
          <cx:pt idx="6886">Home &amp; Kitchen</cx:pt>
          <cx:pt idx="6887">Toys</cx:pt>
          <cx:pt idx="6888">Electronics</cx:pt>
          <cx:pt idx="6889">Electronics</cx:pt>
          <cx:pt idx="6890">Toys</cx:pt>
          <cx:pt idx="6891">Books</cx:pt>
          <cx:pt idx="6892">Fashion</cx:pt>
          <cx:pt idx="6893">Books</cx:pt>
          <cx:pt idx="6894">Books</cx:pt>
          <cx:pt idx="6895">Toys</cx:pt>
          <cx:pt idx="6896">Fashion</cx:pt>
          <cx:pt idx="6897">Fashion</cx:pt>
          <cx:pt idx="6898">Home &amp; Kitchen</cx:pt>
          <cx:pt idx="6899">Home &amp; Kitchen</cx:pt>
          <cx:pt idx="6900">Electronics</cx:pt>
          <cx:pt idx="6901">Electronics</cx:pt>
          <cx:pt idx="6902">Fashion</cx:pt>
          <cx:pt idx="6903">Fashion</cx:pt>
          <cx:pt idx="6904">Toys</cx:pt>
          <cx:pt idx="6905">Electronics</cx:pt>
          <cx:pt idx="6906">Electronics</cx:pt>
          <cx:pt idx="6907">Home &amp; Kitchen</cx:pt>
          <cx:pt idx="6908">Home &amp; Kitchen</cx:pt>
          <cx:pt idx="6909">Toys</cx:pt>
          <cx:pt idx="6910">Electronics</cx:pt>
          <cx:pt idx="6911">Home &amp; Kitchen</cx:pt>
          <cx:pt idx="6912">Home &amp; Kitchen</cx:pt>
          <cx:pt idx="6913">Fashion</cx:pt>
          <cx:pt idx="6914">Home &amp; Kitchen</cx:pt>
          <cx:pt idx="6915">Electronics</cx:pt>
          <cx:pt idx="6916">Fashion</cx:pt>
          <cx:pt idx="6917">Fashion</cx:pt>
          <cx:pt idx="6918">Toys</cx:pt>
          <cx:pt idx="6919">Fashion</cx:pt>
          <cx:pt idx="6920">Electronics</cx:pt>
          <cx:pt idx="6921">Toys</cx:pt>
          <cx:pt idx="6922">Fashion</cx:pt>
          <cx:pt idx="6923">Home &amp; Kitchen</cx:pt>
          <cx:pt idx="6924">Toys</cx:pt>
          <cx:pt idx="6925">Toys</cx:pt>
          <cx:pt idx="6926">Fashion</cx:pt>
          <cx:pt idx="6927">Electronics</cx:pt>
          <cx:pt idx="6928">Fashion</cx:pt>
          <cx:pt idx="6929">Toys</cx:pt>
          <cx:pt idx="6930">Fashion</cx:pt>
          <cx:pt idx="6931">Fashion</cx:pt>
          <cx:pt idx="6932">Books</cx:pt>
          <cx:pt idx="6933">Home &amp; Kitchen</cx:pt>
          <cx:pt idx="6934">Fashion</cx:pt>
          <cx:pt idx="6935">Home &amp; Kitchen</cx:pt>
          <cx:pt idx="6936">Books</cx:pt>
          <cx:pt idx="6937">Electronics</cx:pt>
          <cx:pt idx="6938">Books</cx:pt>
          <cx:pt idx="6939">Books</cx:pt>
          <cx:pt idx="6940">Toys</cx:pt>
          <cx:pt idx="6941">Books</cx:pt>
          <cx:pt idx="6942">Toys</cx:pt>
          <cx:pt idx="6943">Home &amp; Kitchen</cx:pt>
          <cx:pt idx="6944">Toys</cx:pt>
          <cx:pt idx="6945">Toys</cx:pt>
          <cx:pt idx="6946">Home &amp; Kitchen</cx:pt>
          <cx:pt idx="6947">Electronics</cx:pt>
          <cx:pt idx="6948">Fashion</cx:pt>
          <cx:pt idx="6949">Toys</cx:pt>
          <cx:pt idx="6950">Home &amp; Kitchen</cx:pt>
          <cx:pt idx="6951">Books</cx:pt>
          <cx:pt idx="6952">Fashion</cx:pt>
          <cx:pt idx="6953">Toys</cx:pt>
          <cx:pt idx="6954">Fashion</cx:pt>
          <cx:pt idx="6955">Electronics</cx:pt>
          <cx:pt idx="6956">Books</cx:pt>
          <cx:pt idx="6957">Fashion</cx:pt>
          <cx:pt idx="6958">Home &amp; Kitchen</cx:pt>
          <cx:pt idx="6959">Toys</cx:pt>
          <cx:pt idx="6960">Books</cx:pt>
          <cx:pt idx="6961">Electronics</cx:pt>
          <cx:pt idx="6962">Home &amp; Kitchen</cx:pt>
          <cx:pt idx="6963">Home &amp; Kitchen</cx:pt>
          <cx:pt idx="6964">Home &amp; Kitchen</cx:pt>
          <cx:pt idx="6965">Toys</cx:pt>
          <cx:pt idx="6966">Books</cx:pt>
          <cx:pt idx="6967">Home &amp; Kitchen</cx:pt>
          <cx:pt idx="6968">Electronics</cx:pt>
          <cx:pt idx="6969">Electronics</cx:pt>
          <cx:pt idx="6970">Toys</cx:pt>
          <cx:pt idx="6971">Electronics</cx:pt>
          <cx:pt idx="6972">Home &amp; Kitchen</cx:pt>
          <cx:pt idx="6973">Books</cx:pt>
          <cx:pt idx="6974">Toys</cx:pt>
          <cx:pt idx="6975">Electronics</cx:pt>
          <cx:pt idx="6976">Toys</cx:pt>
          <cx:pt idx="6977">Home &amp; Kitchen</cx:pt>
          <cx:pt idx="6978">Books</cx:pt>
          <cx:pt idx="6979">Toys</cx:pt>
          <cx:pt idx="6980">Fashion</cx:pt>
          <cx:pt idx="6981">Toys</cx:pt>
          <cx:pt idx="6982">Toys</cx:pt>
          <cx:pt idx="6983">Home &amp; Kitchen</cx:pt>
          <cx:pt idx="6984">Books</cx:pt>
          <cx:pt idx="6985">Fashion</cx:pt>
          <cx:pt idx="6986">Home &amp; Kitchen</cx:pt>
          <cx:pt idx="6987">Fashion</cx:pt>
          <cx:pt idx="6988">Fashion</cx:pt>
          <cx:pt idx="6989">Electronics</cx:pt>
          <cx:pt idx="6990">Electronics</cx:pt>
          <cx:pt idx="6991">Home &amp; Kitchen</cx:pt>
          <cx:pt idx="6992">Fashion</cx:pt>
          <cx:pt idx="6993">Books</cx:pt>
          <cx:pt idx="6994">Books</cx:pt>
          <cx:pt idx="6995">Electronics</cx:pt>
          <cx:pt idx="6996">Home &amp; Kitchen</cx:pt>
          <cx:pt idx="6997">Toys</cx:pt>
          <cx:pt idx="6998">Home &amp; Kitchen</cx:pt>
          <cx:pt idx="6999">Toys</cx:pt>
          <cx:pt idx="7000">Fashion</cx:pt>
          <cx:pt idx="7001">Fashion</cx:pt>
          <cx:pt idx="7002">Books</cx:pt>
          <cx:pt idx="7003">Fashion</cx:pt>
          <cx:pt idx="7004">Home &amp; Kitchen</cx:pt>
          <cx:pt idx="7005">Home &amp; Kitchen</cx:pt>
          <cx:pt idx="7006">Fashion</cx:pt>
          <cx:pt idx="7007">Electronics</cx:pt>
          <cx:pt idx="7008">Toys</cx:pt>
          <cx:pt idx="7009">Toys</cx:pt>
          <cx:pt idx="7010">Fashion</cx:pt>
          <cx:pt idx="7011">Fashion</cx:pt>
          <cx:pt idx="7012">Books</cx:pt>
          <cx:pt idx="7013">Toys</cx:pt>
          <cx:pt idx="7014">Toys</cx:pt>
          <cx:pt idx="7015">Fashion</cx:pt>
          <cx:pt idx="7016">Toys</cx:pt>
          <cx:pt idx="7017">Home &amp; Kitchen</cx:pt>
          <cx:pt idx="7018">Books</cx:pt>
          <cx:pt idx="7019">Home &amp; Kitchen</cx:pt>
          <cx:pt idx="7020">Toys</cx:pt>
          <cx:pt idx="7021">Books</cx:pt>
          <cx:pt idx="7022">Books</cx:pt>
          <cx:pt idx="7023">Books</cx:pt>
          <cx:pt idx="7024">Toys</cx:pt>
          <cx:pt idx="7025">Books</cx:pt>
          <cx:pt idx="7026">Fashion</cx:pt>
          <cx:pt idx="7027">Home &amp; Kitchen</cx:pt>
          <cx:pt idx="7028">Toys</cx:pt>
          <cx:pt idx="7029">Home &amp; Kitchen</cx:pt>
          <cx:pt idx="7030">Home &amp; Kitchen</cx:pt>
          <cx:pt idx="7031">Electronics</cx:pt>
          <cx:pt idx="7032">Toys</cx:pt>
          <cx:pt idx="7033">Electronics</cx:pt>
          <cx:pt idx="7034">Fashion</cx:pt>
          <cx:pt idx="7035">Books</cx:pt>
          <cx:pt idx="7036">Fashion</cx:pt>
          <cx:pt idx="7037">Toys</cx:pt>
          <cx:pt idx="7038">Fashion</cx:pt>
          <cx:pt idx="7039">Toys</cx:pt>
          <cx:pt idx="7040">Electronics</cx:pt>
          <cx:pt idx="7041">Books</cx:pt>
          <cx:pt idx="7042">Books</cx:pt>
          <cx:pt idx="7043">Toys</cx:pt>
          <cx:pt idx="7044">Books</cx:pt>
          <cx:pt idx="7045">Books</cx:pt>
          <cx:pt idx="7046">Home &amp; Kitchen</cx:pt>
          <cx:pt idx="7047">Books</cx:pt>
          <cx:pt idx="7048">Home &amp; Kitchen</cx:pt>
          <cx:pt idx="7049">Books</cx:pt>
          <cx:pt idx="7050">Books</cx:pt>
          <cx:pt idx="7051">Toys</cx:pt>
          <cx:pt idx="7052">Toys</cx:pt>
          <cx:pt idx="7053">Fashion</cx:pt>
          <cx:pt idx="7054">Home &amp; Kitchen</cx:pt>
          <cx:pt idx="7055">Books</cx:pt>
          <cx:pt idx="7056">Home &amp; Kitchen</cx:pt>
          <cx:pt idx="7057">Home &amp; Kitchen</cx:pt>
          <cx:pt idx="7058">Toys</cx:pt>
          <cx:pt idx="7059">Fashion</cx:pt>
          <cx:pt idx="7060">Toys</cx:pt>
          <cx:pt idx="7061">Electronics</cx:pt>
          <cx:pt idx="7062">Books</cx:pt>
          <cx:pt idx="7063">Fashion</cx:pt>
          <cx:pt idx="7064">Home &amp; Kitchen</cx:pt>
          <cx:pt idx="7065">Home &amp; Kitchen</cx:pt>
          <cx:pt idx="7066">Home &amp; Kitchen</cx:pt>
          <cx:pt idx="7067">Fashion</cx:pt>
          <cx:pt idx="7068">Fashion</cx:pt>
          <cx:pt idx="7069">Books</cx:pt>
          <cx:pt idx="7070">Books</cx:pt>
          <cx:pt idx="7071">Toys</cx:pt>
          <cx:pt idx="7072">Toys</cx:pt>
          <cx:pt idx="7073">Books</cx:pt>
          <cx:pt idx="7074">Toys</cx:pt>
          <cx:pt idx="7075">Home &amp; Kitchen</cx:pt>
          <cx:pt idx="7076">Home &amp; Kitchen</cx:pt>
          <cx:pt idx="7077">Fashion</cx:pt>
          <cx:pt idx="7078">Home &amp; Kitchen</cx:pt>
          <cx:pt idx="7079">Home &amp; Kitchen</cx:pt>
          <cx:pt idx="7080">Home &amp; Kitchen</cx:pt>
          <cx:pt idx="7081">Electronics</cx:pt>
          <cx:pt idx="7082">Home &amp; Kitchen</cx:pt>
          <cx:pt idx="7083">Electronics</cx:pt>
          <cx:pt idx="7084">Home &amp; Kitchen</cx:pt>
          <cx:pt idx="7085">Home &amp; Kitchen</cx:pt>
          <cx:pt idx="7086">Books</cx:pt>
          <cx:pt idx="7087">Fashion</cx:pt>
          <cx:pt idx="7088">Home &amp; Kitchen</cx:pt>
          <cx:pt idx="7089">Books</cx:pt>
          <cx:pt idx="7090">Books</cx:pt>
          <cx:pt idx="7091">Toys</cx:pt>
          <cx:pt idx="7092">Toys</cx:pt>
          <cx:pt idx="7093">Home &amp; Kitchen</cx:pt>
          <cx:pt idx="7094">Home &amp; Kitchen</cx:pt>
          <cx:pt idx="7095">Books</cx:pt>
          <cx:pt idx="7096">Home &amp; Kitchen</cx:pt>
          <cx:pt idx="7097">Toys</cx:pt>
          <cx:pt idx="7098">Fashion</cx:pt>
          <cx:pt idx="7099">Books</cx:pt>
          <cx:pt idx="7100">Books</cx:pt>
          <cx:pt idx="7101">Home &amp; Kitchen</cx:pt>
          <cx:pt idx="7102">Toys</cx:pt>
          <cx:pt idx="7103">Toys</cx:pt>
          <cx:pt idx="7104">Books</cx:pt>
          <cx:pt idx="7105">Books</cx:pt>
          <cx:pt idx="7106">Toys</cx:pt>
          <cx:pt idx="7107">Books</cx:pt>
          <cx:pt idx="7108">Toys</cx:pt>
          <cx:pt idx="7109">Toys</cx:pt>
          <cx:pt idx="7110">Electronics</cx:pt>
          <cx:pt idx="7111">Home &amp; Kitchen</cx:pt>
          <cx:pt idx="7112">Books</cx:pt>
          <cx:pt idx="7113">Toys</cx:pt>
          <cx:pt idx="7114">Home &amp; Kitchen</cx:pt>
          <cx:pt idx="7115">Fashion</cx:pt>
          <cx:pt idx="7116">Toys</cx:pt>
          <cx:pt idx="7117">Fashion</cx:pt>
          <cx:pt idx="7118">Electronics</cx:pt>
          <cx:pt idx="7119">Toys</cx:pt>
          <cx:pt idx="7120">Books</cx:pt>
          <cx:pt idx="7121">Toys</cx:pt>
          <cx:pt idx="7122">Electronics</cx:pt>
          <cx:pt idx="7123">Toys</cx:pt>
          <cx:pt idx="7124">Toys</cx:pt>
          <cx:pt idx="7125">Fashion</cx:pt>
          <cx:pt idx="7126">Home &amp; Kitchen</cx:pt>
          <cx:pt idx="7127">Fashion</cx:pt>
          <cx:pt idx="7128">Electronics</cx:pt>
          <cx:pt idx="7129">Home &amp; Kitchen</cx:pt>
          <cx:pt idx="7130">Electronics</cx:pt>
          <cx:pt idx="7131">Electronics</cx:pt>
          <cx:pt idx="7132">Toys</cx:pt>
          <cx:pt idx="7133">Books</cx:pt>
          <cx:pt idx="7134">Toys</cx:pt>
          <cx:pt idx="7135">Books</cx:pt>
          <cx:pt idx="7136">Books</cx:pt>
          <cx:pt idx="7137">Books</cx:pt>
          <cx:pt idx="7138">Toys</cx:pt>
          <cx:pt idx="7139">Electronics</cx:pt>
          <cx:pt idx="7140">Electronics</cx:pt>
          <cx:pt idx="7141">Books</cx:pt>
          <cx:pt idx="7142">Fashion</cx:pt>
          <cx:pt idx="7143">Books</cx:pt>
          <cx:pt idx="7144">Electronics</cx:pt>
          <cx:pt idx="7145">Electronics</cx:pt>
          <cx:pt idx="7146">Books</cx:pt>
          <cx:pt idx="7147">Toys</cx:pt>
          <cx:pt idx="7148">Electronics</cx:pt>
          <cx:pt idx="7149">Books</cx:pt>
          <cx:pt idx="7150">Fashion</cx:pt>
          <cx:pt idx="7151">Fashion</cx:pt>
          <cx:pt idx="7152">Books</cx:pt>
          <cx:pt idx="7153">Home &amp; Kitchen</cx:pt>
          <cx:pt idx="7154">Books</cx:pt>
          <cx:pt idx="7155">Toys</cx:pt>
          <cx:pt idx="7156">Electronics</cx:pt>
          <cx:pt idx="7157">Electronics</cx:pt>
          <cx:pt idx="7158">Books</cx:pt>
          <cx:pt idx="7159">Electronics</cx:pt>
          <cx:pt idx="7160">Home &amp; Kitchen</cx:pt>
          <cx:pt idx="7161">Toys</cx:pt>
          <cx:pt idx="7162">Fashion</cx:pt>
          <cx:pt idx="7163">Books</cx:pt>
          <cx:pt idx="7164">Toys</cx:pt>
          <cx:pt idx="7165">Books</cx:pt>
          <cx:pt idx="7166">Fashion</cx:pt>
          <cx:pt idx="7167">Books</cx:pt>
          <cx:pt idx="7168">Fashion</cx:pt>
          <cx:pt idx="7169">Electronics</cx:pt>
          <cx:pt idx="7170">Fashion</cx:pt>
          <cx:pt idx="7171">Home &amp; Kitchen</cx:pt>
          <cx:pt idx="7172">Electronics</cx:pt>
          <cx:pt idx="7173">Electronics</cx:pt>
          <cx:pt idx="7174">Home &amp; Kitchen</cx:pt>
          <cx:pt idx="7175">Electronics</cx:pt>
          <cx:pt idx="7176">Electronics</cx:pt>
          <cx:pt idx="7177">Toys</cx:pt>
          <cx:pt idx="7178">Books</cx:pt>
          <cx:pt idx="7179">Fashion</cx:pt>
          <cx:pt idx="7180">Toys</cx:pt>
          <cx:pt idx="7181">Toys</cx:pt>
          <cx:pt idx="7182">Electronics</cx:pt>
          <cx:pt idx="7183">Books</cx:pt>
          <cx:pt idx="7184">Home &amp; Kitchen</cx:pt>
          <cx:pt idx="7185">Toys</cx:pt>
          <cx:pt idx="7186">Electronics</cx:pt>
          <cx:pt idx="7187">Home &amp; Kitchen</cx:pt>
          <cx:pt idx="7188">Books</cx:pt>
          <cx:pt idx="7189">Books</cx:pt>
          <cx:pt idx="7190">Fashion</cx:pt>
          <cx:pt idx="7191">Fashion</cx:pt>
          <cx:pt idx="7192">Electronics</cx:pt>
          <cx:pt idx="7193">Electronics</cx:pt>
          <cx:pt idx="7194">Toys</cx:pt>
          <cx:pt idx="7195">Home &amp; Kitchen</cx:pt>
          <cx:pt idx="7196">Toys</cx:pt>
          <cx:pt idx="7197">Toys</cx:pt>
          <cx:pt idx="7198">Electronics</cx:pt>
          <cx:pt idx="7199">Fashion</cx:pt>
          <cx:pt idx="7200">Electronics</cx:pt>
          <cx:pt idx="7201">Fashion</cx:pt>
          <cx:pt idx="7202">Fashion</cx:pt>
          <cx:pt idx="7203">Electronics</cx:pt>
          <cx:pt idx="7204">Home &amp; Kitchen</cx:pt>
          <cx:pt idx="7205">Toys</cx:pt>
          <cx:pt idx="7206">Fashion</cx:pt>
          <cx:pt idx="7207">Home &amp; Kitchen</cx:pt>
          <cx:pt idx="7208">Fashion</cx:pt>
          <cx:pt idx="7209">Fashion</cx:pt>
          <cx:pt idx="7210">Books</cx:pt>
          <cx:pt idx="7211">Home &amp; Kitchen</cx:pt>
          <cx:pt idx="7212">Electronics</cx:pt>
          <cx:pt idx="7213">Toys</cx:pt>
          <cx:pt idx="7214">Electronics</cx:pt>
          <cx:pt idx="7215">Books</cx:pt>
          <cx:pt idx="7216">Home &amp; Kitchen</cx:pt>
          <cx:pt idx="7217">Fashion</cx:pt>
          <cx:pt idx="7218">Toys</cx:pt>
          <cx:pt idx="7219">Electronics</cx:pt>
          <cx:pt idx="7220">Books</cx:pt>
          <cx:pt idx="7221">Fashion</cx:pt>
          <cx:pt idx="7222">Electronics</cx:pt>
          <cx:pt idx="7223">Electronics</cx:pt>
          <cx:pt idx="7224">Electronics</cx:pt>
          <cx:pt idx="7225">Home &amp; Kitchen</cx:pt>
          <cx:pt idx="7226">Electronics</cx:pt>
          <cx:pt idx="7227">Toys</cx:pt>
          <cx:pt idx="7228">Books</cx:pt>
          <cx:pt idx="7229">Electronics</cx:pt>
          <cx:pt idx="7230">Toys</cx:pt>
          <cx:pt idx="7231">Home &amp; Kitchen</cx:pt>
          <cx:pt idx="7232">Fashion</cx:pt>
          <cx:pt idx="7233">Electronics</cx:pt>
          <cx:pt idx="7234">Books</cx:pt>
          <cx:pt idx="7235">Books</cx:pt>
          <cx:pt idx="7236">Books</cx:pt>
          <cx:pt idx="7237">Toys</cx:pt>
          <cx:pt idx="7238">Books</cx:pt>
          <cx:pt idx="7239">Electronics</cx:pt>
          <cx:pt idx="7240">Electronics</cx:pt>
          <cx:pt idx="7241">Electronics</cx:pt>
          <cx:pt idx="7242">Toys</cx:pt>
          <cx:pt idx="7243">Home &amp; Kitchen</cx:pt>
          <cx:pt idx="7244">Books</cx:pt>
          <cx:pt idx="7245">Toys</cx:pt>
          <cx:pt idx="7246">Fashion</cx:pt>
          <cx:pt idx="7247">Home &amp; Kitchen</cx:pt>
          <cx:pt idx="7248">Toys</cx:pt>
          <cx:pt idx="7249">Toys</cx:pt>
          <cx:pt idx="7250">Home &amp; Kitchen</cx:pt>
          <cx:pt idx="7251">Books</cx:pt>
          <cx:pt idx="7252">Electronics</cx:pt>
          <cx:pt idx="7253">Home &amp; Kitchen</cx:pt>
          <cx:pt idx="7254">Electronics</cx:pt>
          <cx:pt idx="7255">Electronics</cx:pt>
          <cx:pt idx="7256">Books</cx:pt>
          <cx:pt idx="7257">Toys</cx:pt>
          <cx:pt idx="7258">Home &amp; Kitchen</cx:pt>
          <cx:pt idx="7259">Electronics</cx:pt>
          <cx:pt idx="7260">Fashion</cx:pt>
          <cx:pt idx="7261">Toys</cx:pt>
          <cx:pt idx="7262">Books</cx:pt>
          <cx:pt idx="7263">Toys</cx:pt>
          <cx:pt idx="7264">Books</cx:pt>
          <cx:pt idx="7265">Toys</cx:pt>
          <cx:pt idx="7266">Fashion</cx:pt>
          <cx:pt idx="7267">Home &amp; Kitchen</cx:pt>
          <cx:pt idx="7268">Electronics</cx:pt>
          <cx:pt idx="7269">Home &amp; Kitchen</cx:pt>
          <cx:pt idx="7270">Toys</cx:pt>
          <cx:pt idx="7271">Electronics</cx:pt>
          <cx:pt idx="7272">Home &amp; Kitchen</cx:pt>
          <cx:pt idx="7273">Home &amp; Kitchen</cx:pt>
          <cx:pt idx="7274">Toys</cx:pt>
          <cx:pt idx="7275">Toys</cx:pt>
          <cx:pt idx="7276">Toys</cx:pt>
          <cx:pt idx="7277">Toys</cx:pt>
          <cx:pt idx="7278">Toys</cx:pt>
          <cx:pt idx="7279">Home &amp; Kitchen</cx:pt>
          <cx:pt idx="7280">Electronics</cx:pt>
          <cx:pt idx="7281">Electronics</cx:pt>
          <cx:pt idx="7282">Home &amp; Kitchen</cx:pt>
          <cx:pt idx="7283">Toys</cx:pt>
          <cx:pt idx="7284">Fashion</cx:pt>
          <cx:pt idx="7285">Electronics</cx:pt>
          <cx:pt idx="7286">Books</cx:pt>
          <cx:pt idx="7287">Electronics</cx:pt>
          <cx:pt idx="7288">Fashion</cx:pt>
          <cx:pt idx="7289">Electronics</cx:pt>
          <cx:pt idx="7290">Home &amp; Kitchen</cx:pt>
          <cx:pt idx="7291">Fashion</cx:pt>
          <cx:pt idx="7292">Home &amp; Kitchen</cx:pt>
          <cx:pt idx="7293">Books</cx:pt>
          <cx:pt idx="7294">Electronics</cx:pt>
          <cx:pt idx="7295">Toys</cx:pt>
          <cx:pt idx="7296">Electronics</cx:pt>
          <cx:pt idx="7297">Books</cx:pt>
          <cx:pt idx="7298">Books</cx:pt>
          <cx:pt idx="7299">Electronics</cx:pt>
          <cx:pt idx="7300">Books</cx:pt>
          <cx:pt idx="7301">Fashion</cx:pt>
          <cx:pt idx="7302">Toys</cx:pt>
          <cx:pt idx="7303">Toys</cx:pt>
          <cx:pt idx="7304">Toys</cx:pt>
          <cx:pt idx="7305">Electronics</cx:pt>
          <cx:pt idx="7306">Books</cx:pt>
          <cx:pt idx="7307">Home &amp; Kitchen</cx:pt>
          <cx:pt idx="7308">Fashion</cx:pt>
          <cx:pt idx="7309">Toys</cx:pt>
          <cx:pt idx="7310">Home &amp; Kitchen</cx:pt>
          <cx:pt idx="7311">Toys</cx:pt>
          <cx:pt idx="7312">Toys</cx:pt>
          <cx:pt idx="7313">Electronics</cx:pt>
          <cx:pt idx="7314">Books</cx:pt>
          <cx:pt idx="7315">Home &amp; Kitchen</cx:pt>
          <cx:pt idx="7316">Fashion</cx:pt>
          <cx:pt idx="7317">Electronics</cx:pt>
          <cx:pt idx="7318">Books</cx:pt>
          <cx:pt idx="7319">Toys</cx:pt>
          <cx:pt idx="7320">Books</cx:pt>
          <cx:pt idx="7321">Books</cx:pt>
          <cx:pt idx="7322">Home &amp; Kitchen</cx:pt>
          <cx:pt idx="7323">Toys</cx:pt>
          <cx:pt idx="7324">Fashion</cx:pt>
          <cx:pt idx="7325">Home &amp; Kitchen</cx:pt>
          <cx:pt idx="7326">Fashion</cx:pt>
          <cx:pt idx="7327">Toys</cx:pt>
          <cx:pt idx="7328">Electronics</cx:pt>
          <cx:pt idx="7329">Books</cx:pt>
          <cx:pt idx="7330">Fashion</cx:pt>
          <cx:pt idx="7331">Electronics</cx:pt>
          <cx:pt idx="7332">Electronics</cx:pt>
          <cx:pt idx="7333">Toys</cx:pt>
          <cx:pt idx="7334">Home &amp; Kitchen</cx:pt>
          <cx:pt idx="7335">Home &amp; Kitchen</cx:pt>
          <cx:pt idx="7336">Electronics</cx:pt>
          <cx:pt idx="7337">Electronics</cx:pt>
          <cx:pt idx="7338">Home &amp; Kitchen</cx:pt>
          <cx:pt idx="7339">Books</cx:pt>
          <cx:pt idx="7340">Toys</cx:pt>
          <cx:pt idx="7341">Toys</cx:pt>
          <cx:pt idx="7342">Fashion</cx:pt>
          <cx:pt idx="7343">Electronics</cx:pt>
          <cx:pt idx="7344">Fashion</cx:pt>
          <cx:pt idx="7345">Books</cx:pt>
          <cx:pt idx="7346">Fashion</cx:pt>
          <cx:pt idx="7347">Electronics</cx:pt>
          <cx:pt idx="7348">Electronics</cx:pt>
          <cx:pt idx="7349">Toys</cx:pt>
          <cx:pt idx="7350">Fashion</cx:pt>
          <cx:pt idx="7351">Fashion</cx:pt>
          <cx:pt idx="7352">Electronics</cx:pt>
          <cx:pt idx="7353">Toys</cx:pt>
          <cx:pt idx="7354">Fashion</cx:pt>
          <cx:pt idx="7355">Toys</cx:pt>
          <cx:pt idx="7356">Toys</cx:pt>
          <cx:pt idx="7357">Books</cx:pt>
          <cx:pt idx="7358">Toys</cx:pt>
          <cx:pt idx="7359">Toys</cx:pt>
          <cx:pt idx="7360">Electronics</cx:pt>
          <cx:pt idx="7361">Books</cx:pt>
          <cx:pt idx="7362">Toys</cx:pt>
          <cx:pt idx="7363">Fashion</cx:pt>
          <cx:pt idx="7364">Electronics</cx:pt>
          <cx:pt idx="7365">Fashion</cx:pt>
          <cx:pt idx="7366">Toys</cx:pt>
          <cx:pt idx="7367">Fashion</cx:pt>
          <cx:pt idx="7368">Fashion</cx:pt>
          <cx:pt idx="7369">Electronics</cx:pt>
          <cx:pt idx="7370">Home &amp; Kitchen</cx:pt>
          <cx:pt idx="7371">Fashion</cx:pt>
          <cx:pt idx="7372">Fashion</cx:pt>
          <cx:pt idx="7373">Electronics</cx:pt>
          <cx:pt idx="7374">Fashion</cx:pt>
          <cx:pt idx="7375">Electronics</cx:pt>
          <cx:pt idx="7376">Home &amp; Kitchen</cx:pt>
          <cx:pt idx="7377">Home &amp; Kitchen</cx:pt>
          <cx:pt idx="7378">Home &amp; Kitchen</cx:pt>
          <cx:pt idx="7379">Books</cx:pt>
          <cx:pt idx="7380">Fashion</cx:pt>
          <cx:pt idx="7381">Home &amp; Kitchen</cx:pt>
          <cx:pt idx="7382">Toys</cx:pt>
          <cx:pt idx="7383">Books</cx:pt>
          <cx:pt idx="7384">Books</cx:pt>
          <cx:pt idx="7385">Home &amp; Kitchen</cx:pt>
          <cx:pt idx="7386">Toys</cx:pt>
          <cx:pt idx="7387">Toys</cx:pt>
          <cx:pt idx="7388">Toys</cx:pt>
          <cx:pt idx="7389">Toys</cx:pt>
          <cx:pt idx="7390">Toys</cx:pt>
          <cx:pt idx="7391">Electronics</cx:pt>
          <cx:pt idx="7392">Books</cx:pt>
          <cx:pt idx="7393">Electronics</cx:pt>
          <cx:pt idx="7394">Books</cx:pt>
          <cx:pt idx="7395">Toys</cx:pt>
          <cx:pt idx="7396">Home &amp; Kitchen</cx:pt>
          <cx:pt idx="7397">Fashion</cx:pt>
          <cx:pt idx="7398">Books</cx:pt>
          <cx:pt idx="7399">Electronics</cx:pt>
          <cx:pt idx="7400">Books</cx:pt>
          <cx:pt idx="7401">Books</cx:pt>
          <cx:pt idx="7402">Electronics</cx:pt>
          <cx:pt idx="7403">Toys</cx:pt>
          <cx:pt idx="7404">Home &amp; Kitchen</cx:pt>
          <cx:pt idx="7405">Home &amp; Kitchen</cx:pt>
          <cx:pt idx="7406">Books</cx:pt>
          <cx:pt idx="7407">Home &amp; Kitchen</cx:pt>
          <cx:pt idx="7408">Fashion</cx:pt>
          <cx:pt idx="7409">Fashion</cx:pt>
          <cx:pt idx="7410">Books</cx:pt>
          <cx:pt idx="7411">Fashion</cx:pt>
          <cx:pt idx="7412">Toys</cx:pt>
          <cx:pt idx="7413">Toys</cx:pt>
          <cx:pt idx="7414">Fashion</cx:pt>
          <cx:pt idx="7415">Toys</cx:pt>
          <cx:pt idx="7416">Toys</cx:pt>
          <cx:pt idx="7417">Books</cx:pt>
          <cx:pt idx="7418">Electronics</cx:pt>
          <cx:pt idx="7419">Electronics</cx:pt>
          <cx:pt idx="7420">Fashion</cx:pt>
          <cx:pt idx="7421">Home &amp; Kitchen</cx:pt>
          <cx:pt idx="7422">Home &amp; Kitchen</cx:pt>
          <cx:pt idx="7423">Toys</cx:pt>
          <cx:pt idx="7424">Electronics</cx:pt>
          <cx:pt idx="7425">Fashion</cx:pt>
          <cx:pt idx="7426">Fashion</cx:pt>
          <cx:pt idx="7427">Fashion</cx:pt>
          <cx:pt idx="7428">Fashion</cx:pt>
          <cx:pt idx="7429">Home &amp; Kitchen</cx:pt>
          <cx:pt idx="7430">Home &amp; Kitchen</cx:pt>
          <cx:pt idx="7431">Books</cx:pt>
          <cx:pt idx="7432">Toys</cx:pt>
          <cx:pt idx="7433">Electronics</cx:pt>
          <cx:pt idx="7434">Toys</cx:pt>
          <cx:pt idx="7435">Home &amp; Kitchen</cx:pt>
          <cx:pt idx="7436">Electronics</cx:pt>
          <cx:pt idx="7437">Books</cx:pt>
          <cx:pt idx="7438">Home &amp; Kitchen</cx:pt>
          <cx:pt idx="7439">Books</cx:pt>
          <cx:pt idx="7440">Books</cx:pt>
          <cx:pt idx="7441">Home &amp; Kitchen</cx:pt>
          <cx:pt idx="7442">Books</cx:pt>
          <cx:pt idx="7443">Electronics</cx:pt>
          <cx:pt idx="7444">Home &amp; Kitchen</cx:pt>
          <cx:pt idx="7445">Electronics</cx:pt>
          <cx:pt idx="7446">Toys</cx:pt>
          <cx:pt idx="7447">Books</cx:pt>
          <cx:pt idx="7448">Electronics</cx:pt>
          <cx:pt idx="7449">Books</cx:pt>
          <cx:pt idx="7450">Electronics</cx:pt>
          <cx:pt idx="7451">Home &amp; Kitchen</cx:pt>
          <cx:pt idx="7452">Electronics</cx:pt>
          <cx:pt idx="7453">Electronics</cx:pt>
          <cx:pt idx="7454">Books</cx:pt>
          <cx:pt idx="7455">Fashion</cx:pt>
          <cx:pt idx="7456">Books</cx:pt>
          <cx:pt idx="7457">Home &amp; Kitchen</cx:pt>
          <cx:pt idx="7458">Books</cx:pt>
          <cx:pt idx="7459">Fashion</cx:pt>
          <cx:pt idx="7460">Electronics</cx:pt>
          <cx:pt idx="7461">Toys</cx:pt>
          <cx:pt idx="7462">Books</cx:pt>
          <cx:pt idx="7463">Home &amp; Kitchen</cx:pt>
          <cx:pt idx="7464">Books</cx:pt>
          <cx:pt idx="7465">Toys</cx:pt>
          <cx:pt idx="7466">Toys</cx:pt>
          <cx:pt idx="7467">Electronics</cx:pt>
          <cx:pt idx="7468">Books</cx:pt>
          <cx:pt idx="7469">Home &amp; Kitchen</cx:pt>
          <cx:pt idx="7470">Electronics</cx:pt>
          <cx:pt idx="7471">Fashion</cx:pt>
          <cx:pt idx="7472">Books</cx:pt>
          <cx:pt idx="7473">Toys</cx:pt>
          <cx:pt idx="7474">Books</cx:pt>
          <cx:pt idx="7475">Electronics</cx:pt>
          <cx:pt idx="7476">Toys</cx:pt>
          <cx:pt idx="7477">Books</cx:pt>
          <cx:pt idx="7478">Books</cx:pt>
          <cx:pt idx="7479">Fashion</cx:pt>
          <cx:pt idx="7480">Home &amp; Kitchen</cx:pt>
          <cx:pt idx="7481">Toys</cx:pt>
          <cx:pt idx="7482">Home &amp; Kitchen</cx:pt>
          <cx:pt idx="7483">Books</cx:pt>
          <cx:pt idx="7484">Home &amp; Kitchen</cx:pt>
          <cx:pt idx="7485">Toys</cx:pt>
          <cx:pt idx="7486">Fashion</cx:pt>
          <cx:pt idx="7487">Books</cx:pt>
          <cx:pt idx="7488">Electronics</cx:pt>
          <cx:pt idx="7489">Fashion</cx:pt>
          <cx:pt idx="7490">Toys</cx:pt>
          <cx:pt idx="7491">Fashion</cx:pt>
          <cx:pt idx="7492">Toys</cx:pt>
          <cx:pt idx="7493">Fashion</cx:pt>
          <cx:pt idx="7494">Books</cx:pt>
          <cx:pt idx="7495">Fashion</cx:pt>
          <cx:pt idx="7496">Toys</cx:pt>
          <cx:pt idx="7497">Home &amp; Kitchen</cx:pt>
          <cx:pt idx="7498">Electronics</cx:pt>
          <cx:pt idx="7499">Toys</cx:pt>
          <cx:pt idx="7500">Toys</cx:pt>
          <cx:pt idx="7501">Books</cx:pt>
          <cx:pt idx="7502">Fashion</cx:pt>
          <cx:pt idx="7503">Fashion</cx:pt>
          <cx:pt idx="7504">Books</cx:pt>
          <cx:pt idx="7505">Electronics</cx:pt>
          <cx:pt idx="7506">Books</cx:pt>
          <cx:pt idx="7507">Home &amp; Kitchen</cx:pt>
          <cx:pt idx="7508">Books</cx:pt>
          <cx:pt idx="7509">Home &amp; Kitchen</cx:pt>
          <cx:pt idx="7510">Toys</cx:pt>
          <cx:pt idx="7511">Home &amp; Kitchen</cx:pt>
          <cx:pt idx="7512">Books</cx:pt>
          <cx:pt idx="7513">Fashion</cx:pt>
          <cx:pt idx="7514">Toys</cx:pt>
          <cx:pt idx="7515">Toys</cx:pt>
          <cx:pt idx="7516">Books</cx:pt>
          <cx:pt idx="7517">Home &amp; Kitchen</cx:pt>
          <cx:pt idx="7518">Toys</cx:pt>
          <cx:pt idx="7519">Electronics</cx:pt>
          <cx:pt idx="7520">Home &amp; Kitchen</cx:pt>
          <cx:pt idx="7521">Toys</cx:pt>
          <cx:pt idx="7522">Fashion</cx:pt>
          <cx:pt idx="7523">Electronics</cx:pt>
          <cx:pt idx="7524">Fashion</cx:pt>
          <cx:pt idx="7525">Electronics</cx:pt>
          <cx:pt idx="7526">Electronics</cx:pt>
          <cx:pt idx="7527">Books</cx:pt>
          <cx:pt idx="7528">Fashion</cx:pt>
          <cx:pt idx="7529">Home &amp; Kitchen</cx:pt>
          <cx:pt idx="7530">Fashion</cx:pt>
          <cx:pt idx="7531">Electronics</cx:pt>
          <cx:pt idx="7532">Books</cx:pt>
          <cx:pt idx="7533">Electronics</cx:pt>
          <cx:pt idx="7534">Home &amp; Kitchen</cx:pt>
          <cx:pt idx="7535">Toys</cx:pt>
          <cx:pt idx="7536">Toys</cx:pt>
          <cx:pt idx="7537">Toys</cx:pt>
          <cx:pt idx="7538">Fashion</cx:pt>
          <cx:pt idx="7539">Toys</cx:pt>
          <cx:pt idx="7540">Toys</cx:pt>
          <cx:pt idx="7541">Toys</cx:pt>
          <cx:pt idx="7542">Electronics</cx:pt>
          <cx:pt idx="7543">Fashion</cx:pt>
          <cx:pt idx="7544">Electronics</cx:pt>
          <cx:pt idx="7545">Home &amp; Kitchen</cx:pt>
          <cx:pt idx="7546">Electronics</cx:pt>
          <cx:pt idx="7547">Home &amp; Kitchen</cx:pt>
          <cx:pt idx="7548">Books</cx:pt>
          <cx:pt idx="7549">Fashion</cx:pt>
          <cx:pt idx="7550">Toys</cx:pt>
          <cx:pt idx="7551">Home &amp; Kitchen</cx:pt>
          <cx:pt idx="7552">Electronics</cx:pt>
          <cx:pt idx="7553">Toys</cx:pt>
          <cx:pt idx="7554">Books</cx:pt>
          <cx:pt idx="7555">Books</cx:pt>
          <cx:pt idx="7556">Home &amp; Kitchen</cx:pt>
          <cx:pt idx="7557">Toys</cx:pt>
          <cx:pt idx="7558">Home &amp; Kitchen</cx:pt>
          <cx:pt idx="7559">Toys</cx:pt>
          <cx:pt idx="7560">Home &amp; Kitchen</cx:pt>
          <cx:pt idx="7561">Books</cx:pt>
          <cx:pt idx="7562">Home &amp; Kitchen</cx:pt>
          <cx:pt idx="7563">Fashion</cx:pt>
          <cx:pt idx="7564">Fashion</cx:pt>
          <cx:pt idx="7565">Books</cx:pt>
          <cx:pt idx="7566">Fashion</cx:pt>
          <cx:pt idx="7567">Electronics</cx:pt>
          <cx:pt idx="7568">Home &amp; Kitchen</cx:pt>
          <cx:pt idx="7569">Fashion</cx:pt>
          <cx:pt idx="7570">Home &amp; Kitchen</cx:pt>
          <cx:pt idx="7571">Electronics</cx:pt>
          <cx:pt idx="7572">Books</cx:pt>
          <cx:pt idx="7573">Home &amp; Kitchen</cx:pt>
          <cx:pt idx="7574">Home &amp; Kitchen</cx:pt>
          <cx:pt idx="7575">Electronics</cx:pt>
          <cx:pt idx="7576">Books</cx:pt>
          <cx:pt idx="7577">Electronics</cx:pt>
          <cx:pt idx="7578">Books</cx:pt>
          <cx:pt idx="7579">Toys</cx:pt>
          <cx:pt idx="7580">Electronics</cx:pt>
          <cx:pt idx="7581">Fashion</cx:pt>
          <cx:pt idx="7582">Fashion</cx:pt>
          <cx:pt idx="7583">Home &amp; Kitchen</cx:pt>
          <cx:pt idx="7584">Toys</cx:pt>
          <cx:pt idx="7585">Fashion</cx:pt>
          <cx:pt idx="7586">Books</cx:pt>
          <cx:pt idx="7587">Fashion</cx:pt>
          <cx:pt idx="7588">Toys</cx:pt>
          <cx:pt idx="7589">Books</cx:pt>
          <cx:pt idx="7590">Toys</cx:pt>
          <cx:pt idx="7591">Books</cx:pt>
          <cx:pt idx="7592">Toys</cx:pt>
          <cx:pt idx="7593">Electronics</cx:pt>
          <cx:pt idx="7594">Books</cx:pt>
          <cx:pt idx="7595">Books</cx:pt>
          <cx:pt idx="7596">Electronics</cx:pt>
          <cx:pt idx="7597">Fashion</cx:pt>
          <cx:pt idx="7598">Toys</cx:pt>
          <cx:pt idx="7599">Toys</cx:pt>
          <cx:pt idx="7600">Home &amp; Kitchen</cx:pt>
          <cx:pt idx="7601">Home &amp; Kitchen</cx:pt>
          <cx:pt idx="7602">Home &amp; Kitchen</cx:pt>
          <cx:pt idx="7603">Books</cx:pt>
          <cx:pt idx="7604">Toys</cx:pt>
          <cx:pt idx="7605">Toys</cx:pt>
          <cx:pt idx="7606">Electronics</cx:pt>
          <cx:pt idx="7607">Toys</cx:pt>
          <cx:pt idx="7608">Fashion</cx:pt>
          <cx:pt idx="7609">Fashion</cx:pt>
          <cx:pt idx="7610">Fashion</cx:pt>
          <cx:pt idx="7611">Fashion</cx:pt>
          <cx:pt idx="7612">Home &amp; Kitchen</cx:pt>
          <cx:pt idx="7613">Toys</cx:pt>
          <cx:pt idx="7614">Electronics</cx:pt>
          <cx:pt idx="7615">Toys</cx:pt>
          <cx:pt idx="7616">Electronics</cx:pt>
          <cx:pt idx="7617">Books</cx:pt>
          <cx:pt idx="7618">Toys</cx:pt>
          <cx:pt idx="7619">Electronics</cx:pt>
          <cx:pt idx="7620">Toys</cx:pt>
          <cx:pt idx="7621">Books</cx:pt>
          <cx:pt idx="7622">Electronics</cx:pt>
          <cx:pt idx="7623">Fashion</cx:pt>
          <cx:pt idx="7624">Electronics</cx:pt>
          <cx:pt idx="7625">Home &amp; Kitchen</cx:pt>
          <cx:pt idx="7626">Electronics</cx:pt>
          <cx:pt idx="7627">Books</cx:pt>
          <cx:pt idx="7628">Home &amp; Kitchen</cx:pt>
          <cx:pt idx="7629">Electronics</cx:pt>
          <cx:pt idx="7630">Books</cx:pt>
          <cx:pt idx="7631">Toys</cx:pt>
          <cx:pt idx="7632">Books</cx:pt>
          <cx:pt idx="7633">Books</cx:pt>
          <cx:pt idx="7634">Fashion</cx:pt>
          <cx:pt idx="7635">Toys</cx:pt>
          <cx:pt idx="7636">Home &amp; Kitchen</cx:pt>
          <cx:pt idx="7637">Books</cx:pt>
          <cx:pt idx="7638">Home &amp; Kitchen</cx:pt>
          <cx:pt idx="7639">Fashion</cx:pt>
          <cx:pt idx="7640">Electronics</cx:pt>
          <cx:pt idx="7641">Toys</cx:pt>
          <cx:pt idx="7642">Toys</cx:pt>
          <cx:pt idx="7643">Toys</cx:pt>
          <cx:pt idx="7644">Books</cx:pt>
          <cx:pt idx="7645">Books</cx:pt>
          <cx:pt idx="7646">Toys</cx:pt>
          <cx:pt idx="7647">Home &amp; Kitchen</cx:pt>
          <cx:pt idx="7648">Toys</cx:pt>
          <cx:pt idx="7649">Electronics</cx:pt>
          <cx:pt idx="7650">Books</cx:pt>
          <cx:pt idx="7651">Books</cx:pt>
          <cx:pt idx="7652">Fashion</cx:pt>
          <cx:pt idx="7653">Toys</cx:pt>
          <cx:pt idx="7654">Fashion</cx:pt>
          <cx:pt idx="7655">Fashion</cx:pt>
          <cx:pt idx="7656">Home &amp; Kitchen</cx:pt>
          <cx:pt idx="7657">Toys</cx:pt>
          <cx:pt idx="7658">Fashion</cx:pt>
          <cx:pt idx="7659">Books</cx:pt>
          <cx:pt idx="7660">Fashion</cx:pt>
          <cx:pt idx="7661">Fashion</cx:pt>
          <cx:pt idx="7662">Toys</cx:pt>
          <cx:pt idx="7663">Electronics</cx:pt>
          <cx:pt idx="7664">Electronics</cx:pt>
          <cx:pt idx="7665">Toys</cx:pt>
          <cx:pt idx="7666">Electronics</cx:pt>
          <cx:pt idx="7667">Home &amp; Kitchen</cx:pt>
          <cx:pt idx="7668">Fashion</cx:pt>
          <cx:pt idx="7669">Books</cx:pt>
          <cx:pt idx="7670">Electronics</cx:pt>
          <cx:pt idx="7671">Books</cx:pt>
          <cx:pt idx="7672">Toys</cx:pt>
          <cx:pt idx="7673">Electronics</cx:pt>
          <cx:pt idx="7674">Fashion</cx:pt>
          <cx:pt idx="7675">Books</cx:pt>
          <cx:pt idx="7676">Home &amp; Kitchen</cx:pt>
          <cx:pt idx="7677">Fashion</cx:pt>
          <cx:pt idx="7678">Electronics</cx:pt>
          <cx:pt idx="7679">Fashion</cx:pt>
          <cx:pt idx="7680">Fashion</cx:pt>
          <cx:pt idx="7681">Home &amp; Kitchen</cx:pt>
          <cx:pt idx="7682">Toys</cx:pt>
          <cx:pt idx="7683">Home &amp; Kitchen</cx:pt>
          <cx:pt idx="7684">Fashion</cx:pt>
          <cx:pt idx="7685">Electronics</cx:pt>
          <cx:pt idx="7686">Toys</cx:pt>
          <cx:pt idx="7687">Home &amp; Kitchen</cx:pt>
          <cx:pt idx="7688">Fashion</cx:pt>
          <cx:pt idx="7689">Fashion</cx:pt>
          <cx:pt idx="7690">Fashion</cx:pt>
          <cx:pt idx="7691">Electronics</cx:pt>
          <cx:pt idx="7692">Electronics</cx:pt>
          <cx:pt idx="7693">Home &amp; Kitchen</cx:pt>
          <cx:pt idx="7694">Home &amp; Kitchen</cx:pt>
          <cx:pt idx="7695">Electronics</cx:pt>
          <cx:pt idx="7696">Books</cx:pt>
          <cx:pt idx="7697">Toys</cx:pt>
          <cx:pt idx="7698">Fashion</cx:pt>
          <cx:pt idx="7699">Electronics</cx:pt>
          <cx:pt idx="7700">Books</cx:pt>
          <cx:pt idx="7701">Toys</cx:pt>
          <cx:pt idx="7702">Toys</cx:pt>
          <cx:pt idx="7703">Electronics</cx:pt>
          <cx:pt idx="7704">Electronics</cx:pt>
          <cx:pt idx="7705">Home &amp; Kitchen</cx:pt>
          <cx:pt idx="7706">Books</cx:pt>
          <cx:pt idx="7707">Electronics</cx:pt>
          <cx:pt idx="7708">Fashion</cx:pt>
          <cx:pt idx="7709">Books</cx:pt>
          <cx:pt idx="7710">Toys</cx:pt>
          <cx:pt idx="7711">Electronics</cx:pt>
          <cx:pt idx="7712">Home &amp; Kitchen</cx:pt>
          <cx:pt idx="7713">Home &amp; Kitchen</cx:pt>
          <cx:pt idx="7714">Books</cx:pt>
          <cx:pt idx="7715">Toys</cx:pt>
          <cx:pt idx="7716">Home &amp; Kitchen</cx:pt>
          <cx:pt idx="7717">Electronics</cx:pt>
          <cx:pt idx="7718">Books</cx:pt>
          <cx:pt idx="7719">Electronics</cx:pt>
          <cx:pt idx="7720">Electronics</cx:pt>
          <cx:pt idx="7721">Electronics</cx:pt>
          <cx:pt idx="7722">Books</cx:pt>
          <cx:pt idx="7723">Toys</cx:pt>
          <cx:pt idx="7724">Books</cx:pt>
          <cx:pt idx="7725">Electronics</cx:pt>
          <cx:pt idx="7726">Electronics</cx:pt>
          <cx:pt idx="7727">Fashion</cx:pt>
          <cx:pt idx="7728">Electronics</cx:pt>
          <cx:pt idx="7729">Toys</cx:pt>
          <cx:pt idx="7730">Toys</cx:pt>
          <cx:pt idx="7731">Books</cx:pt>
          <cx:pt idx="7732">Fashion</cx:pt>
          <cx:pt idx="7733">Books</cx:pt>
          <cx:pt idx="7734">Toys</cx:pt>
          <cx:pt idx="7735">Electronics</cx:pt>
          <cx:pt idx="7736">Electronics</cx:pt>
          <cx:pt idx="7737">Fashion</cx:pt>
          <cx:pt idx="7738">Fashion</cx:pt>
          <cx:pt idx="7739">Home &amp; Kitchen</cx:pt>
          <cx:pt idx="7740">Electronics</cx:pt>
          <cx:pt idx="7741">Fashion</cx:pt>
          <cx:pt idx="7742">Books</cx:pt>
          <cx:pt idx="7743">Home &amp; Kitchen</cx:pt>
          <cx:pt idx="7744">Electronics</cx:pt>
          <cx:pt idx="7745">Toys</cx:pt>
          <cx:pt idx="7746">Home &amp; Kitchen</cx:pt>
          <cx:pt idx="7747">Fashion</cx:pt>
          <cx:pt idx="7748">Books</cx:pt>
          <cx:pt idx="7749">Home &amp; Kitchen</cx:pt>
          <cx:pt idx="7750">Fashion</cx:pt>
          <cx:pt idx="7751">Fashion</cx:pt>
          <cx:pt idx="7752">Toys</cx:pt>
          <cx:pt idx="7753">Home &amp; Kitchen</cx:pt>
          <cx:pt idx="7754">Books</cx:pt>
          <cx:pt idx="7755">Home &amp; Kitchen</cx:pt>
          <cx:pt idx="7756">Home &amp; Kitchen</cx:pt>
          <cx:pt idx="7757">Electronics</cx:pt>
          <cx:pt idx="7758">Fashion</cx:pt>
          <cx:pt idx="7759">Home &amp; Kitchen</cx:pt>
          <cx:pt idx="7760">Home &amp; Kitchen</cx:pt>
          <cx:pt idx="7761">Fashion</cx:pt>
          <cx:pt idx="7762">Fashion</cx:pt>
          <cx:pt idx="7763">Electronics</cx:pt>
          <cx:pt idx="7764">Electronics</cx:pt>
          <cx:pt idx="7765">Fashion</cx:pt>
          <cx:pt idx="7766">Books</cx:pt>
          <cx:pt idx="7767">Home &amp; Kitchen</cx:pt>
          <cx:pt idx="7768">Home &amp; Kitchen</cx:pt>
          <cx:pt idx="7769">Fashion</cx:pt>
          <cx:pt idx="7770">Fashion</cx:pt>
          <cx:pt idx="7771">Books</cx:pt>
          <cx:pt idx="7772">Toys</cx:pt>
          <cx:pt idx="7773">Electronics</cx:pt>
          <cx:pt idx="7774">Fashion</cx:pt>
          <cx:pt idx="7775">Books</cx:pt>
          <cx:pt idx="7776">Books</cx:pt>
          <cx:pt idx="7777">Home &amp; Kitchen</cx:pt>
          <cx:pt idx="7778">Toys</cx:pt>
          <cx:pt idx="7779">Toys</cx:pt>
          <cx:pt idx="7780">Toys</cx:pt>
          <cx:pt idx="7781">Toys</cx:pt>
          <cx:pt idx="7782">Toys</cx:pt>
          <cx:pt idx="7783">Home &amp; Kitchen</cx:pt>
          <cx:pt idx="7784">Toys</cx:pt>
          <cx:pt idx="7785">Electronics</cx:pt>
          <cx:pt idx="7786">Books</cx:pt>
          <cx:pt idx="7787">Toys</cx:pt>
          <cx:pt idx="7788">Books</cx:pt>
          <cx:pt idx="7789">Fashion</cx:pt>
          <cx:pt idx="7790">Home &amp; Kitchen</cx:pt>
          <cx:pt idx="7791">Fashion</cx:pt>
          <cx:pt idx="7792">Electronics</cx:pt>
          <cx:pt idx="7793">Electronics</cx:pt>
          <cx:pt idx="7794">Toys</cx:pt>
          <cx:pt idx="7795">Electronics</cx:pt>
          <cx:pt idx="7796">Electronics</cx:pt>
          <cx:pt idx="7797">Toys</cx:pt>
          <cx:pt idx="7798">Books</cx:pt>
          <cx:pt idx="7799">Electronics</cx:pt>
          <cx:pt idx="7800">Home &amp; Kitchen</cx:pt>
          <cx:pt idx="7801">Electronics</cx:pt>
          <cx:pt idx="7802">Toys</cx:pt>
          <cx:pt idx="7803">Fashion</cx:pt>
          <cx:pt idx="7804">Toys</cx:pt>
          <cx:pt idx="7805">Toys</cx:pt>
          <cx:pt idx="7806">Fashion</cx:pt>
          <cx:pt idx="7807">Fashion</cx:pt>
          <cx:pt idx="7808">Toys</cx:pt>
          <cx:pt idx="7809">Toys</cx:pt>
          <cx:pt idx="7810">Toys</cx:pt>
          <cx:pt idx="7811">Books</cx:pt>
          <cx:pt idx="7812">Books</cx:pt>
          <cx:pt idx="7813">Home &amp; Kitchen</cx:pt>
          <cx:pt idx="7814">Toys</cx:pt>
          <cx:pt idx="7815">Electronics</cx:pt>
          <cx:pt idx="7816">Books</cx:pt>
          <cx:pt idx="7817">Books</cx:pt>
          <cx:pt idx="7818">Toys</cx:pt>
          <cx:pt idx="7819">Electronics</cx:pt>
          <cx:pt idx="7820">Electronics</cx:pt>
          <cx:pt idx="7821">Fashion</cx:pt>
          <cx:pt idx="7822">Books</cx:pt>
          <cx:pt idx="7823">Home &amp; Kitchen</cx:pt>
          <cx:pt idx="7824">Toys</cx:pt>
          <cx:pt idx="7825">Home &amp; Kitchen</cx:pt>
          <cx:pt idx="7826">Fashion</cx:pt>
          <cx:pt idx="7827">Fashion</cx:pt>
          <cx:pt idx="7828">Toys</cx:pt>
          <cx:pt idx="7829">Fashion</cx:pt>
          <cx:pt idx="7830">Electronics</cx:pt>
          <cx:pt idx="7831">Books</cx:pt>
          <cx:pt idx="7832">Books</cx:pt>
          <cx:pt idx="7833">Toys</cx:pt>
          <cx:pt idx="7834">Home &amp; Kitchen</cx:pt>
          <cx:pt idx="7835">Home &amp; Kitchen</cx:pt>
          <cx:pt idx="7836">Fashion</cx:pt>
          <cx:pt idx="7837">Electronics</cx:pt>
          <cx:pt idx="7838">Toys</cx:pt>
          <cx:pt idx="7839">Electronics</cx:pt>
          <cx:pt idx="7840">Fashion</cx:pt>
          <cx:pt idx="7841">Toys</cx:pt>
          <cx:pt idx="7842">Toys</cx:pt>
          <cx:pt idx="7843">Electronics</cx:pt>
          <cx:pt idx="7844">Home &amp; Kitchen</cx:pt>
          <cx:pt idx="7845">Home &amp; Kitchen</cx:pt>
          <cx:pt idx="7846">Toys</cx:pt>
          <cx:pt idx="7847">Toys</cx:pt>
          <cx:pt idx="7848">Electronics</cx:pt>
          <cx:pt idx="7849">Home &amp; Kitchen</cx:pt>
          <cx:pt idx="7850">Toys</cx:pt>
          <cx:pt idx="7851">Home &amp; Kitchen</cx:pt>
          <cx:pt idx="7852">Home &amp; Kitchen</cx:pt>
          <cx:pt idx="7853">Electronics</cx:pt>
          <cx:pt idx="7854">Fashion</cx:pt>
          <cx:pt idx="7855">Fashion</cx:pt>
          <cx:pt idx="7856">Home &amp; Kitchen</cx:pt>
          <cx:pt idx="7857">Toys</cx:pt>
          <cx:pt idx="7858">Books</cx:pt>
          <cx:pt idx="7859">Books</cx:pt>
          <cx:pt idx="7860">Toys</cx:pt>
          <cx:pt idx="7861">Books</cx:pt>
          <cx:pt idx="7862">Fashion</cx:pt>
          <cx:pt idx="7863">Fashion</cx:pt>
          <cx:pt idx="7864">Electronics</cx:pt>
          <cx:pt idx="7865">Toys</cx:pt>
          <cx:pt idx="7866">Fashion</cx:pt>
          <cx:pt idx="7867">Books</cx:pt>
          <cx:pt idx="7868">Fashion</cx:pt>
          <cx:pt idx="7869">Electronics</cx:pt>
          <cx:pt idx="7870">Home &amp; Kitchen</cx:pt>
          <cx:pt idx="7871">Books</cx:pt>
          <cx:pt idx="7872">Fashion</cx:pt>
          <cx:pt idx="7873">Electronics</cx:pt>
          <cx:pt idx="7874">Fashion</cx:pt>
          <cx:pt idx="7875">Home &amp; Kitchen</cx:pt>
          <cx:pt idx="7876">Fashion</cx:pt>
          <cx:pt idx="7877">Toys</cx:pt>
          <cx:pt idx="7878">Electronics</cx:pt>
          <cx:pt idx="7879">Toys</cx:pt>
          <cx:pt idx="7880">Toys</cx:pt>
          <cx:pt idx="7881">Home &amp; Kitchen</cx:pt>
          <cx:pt idx="7882">Toys</cx:pt>
          <cx:pt idx="7883">Books</cx:pt>
          <cx:pt idx="7884">Toys</cx:pt>
          <cx:pt idx="7885">Books</cx:pt>
          <cx:pt idx="7886">Home &amp; Kitchen</cx:pt>
          <cx:pt idx="7887">Home &amp; Kitchen</cx:pt>
          <cx:pt idx="7888">Electronics</cx:pt>
          <cx:pt idx="7889">Home &amp; Kitchen</cx:pt>
          <cx:pt idx="7890">Fashion</cx:pt>
          <cx:pt idx="7891">Books</cx:pt>
          <cx:pt idx="7892">Electronics</cx:pt>
          <cx:pt idx="7893">Books</cx:pt>
          <cx:pt idx="7894">Toys</cx:pt>
          <cx:pt idx="7895">Fashion</cx:pt>
          <cx:pt idx="7896">Books</cx:pt>
          <cx:pt idx="7897">Fashion</cx:pt>
          <cx:pt idx="7898">Home &amp; Kitchen</cx:pt>
          <cx:pt idx="7899">Toys</cx:pt>
          <cx:pt idx="7900">Home &amp; Kitchen</cx:pt>
          <cx:pt idx="7901">Home &amp; Kitchen</cx:pt>
          <cx:pt idx="7902">Fashion</cx:pt>
          <cx:pt idx="7903">Home &amp; Kitchen</cx:pt>
          <cx:pt idx="7904">Books</cx:pt>
          <cx:pt idx="7905">Home &amp; Kitchen</cx:pt>
          <cx:pt idx="7906">Electronics</cx:pt>
          <cx:pt idx="7907">Books</cx:pt>
          <cx:pt idx="7908">Electronics</cx:pt>
          <cx:pt idx="7909">Fashion</cx:pt>
          <cx:pt idx="7910">Fashion</cx:pt>
          <cx:pt idx="7911">Fashion</cx:pt>
          <cx:pt idx="7912">Fashion</cx:pt>
          <cx:pt idx="7913">Home &amp; Kitchen</cx:pt>
          <cx:pt idx="7914">Toys</cx:pt>
          <cx:pt idx="7915">Fashion</cx:pt>
          <cx:pt idx="7916">Books</cx:pt>
          <cx:pt idx="7917">Toys</cx:pt>
          <cx:pt idx="7918">Home &amp; Kitchen</cx:pt>
          <cx:pt idx="7919">Electronics</cx:pt>
          <cx:pt idx="7920">Electronics</cx:pt>
          <cx:pt idx="7921">Toys</cx:pt>
          <cx:pt idx="7922">Toys</cx:pt>
          <cx:pt idx="7923">Toys</cx:pt>
          <cx:pt idx="7924">Electronics</cx:pt>
          <cx:pt idx="7925">Home &amp; Kitchen</cx:pt>
          <cx:pt idx="7926">Books</cx:pt>
          <cx:pt idx="7927">Home &amp; Kitchen</cx:pt>
          <cx:pt idx="7928">Toys</cx:pt>
          <cx:pt idx="7929">Electronics</cx:pt>
          <cx:pt idx="7930">Books</cx:pt>
          <cx:pt idx="7931">Electronics</cx:pt>
          <cx:pt idx="7932">Toys</cx:pt>
          <cx:pt idx="7933">Electronics</cx:pt>
          <cx:pt idx="7934">Toys</cx:pt>
          <cx:pt idx="7935">Home &amp; Kitchen</cx:pt>
          <cx:pt idx="7936">Toys</cx:pt>
          <cx:pt idx="7937">Toys</cx:pt>
          <cx:pt idx="7938">Home &amp; Kitchen</cx:pt>
          <cx:pt idx="7939">Books</cx:pt>
          <cx:pt idx="7940">Books</cx:pt>
          <cx:pt idx="7941">Books</cx:pt>
          <cx:pt idx="7942">Fashion</cx:pt>
          <cx:pt idx="7943">Fashion</cx:pt>
          <cx:pt idx="7944">Books</cx:pt>
          <cx:pt idx="7945">Toys</cx:pt>
          <cx:pt idx="7946">Toys</cx:pt>
          <cx:pt idx="7947">Electronics</cx:pt>
          <cx:pt idx="7948">Books</cx:pt>
          <cx:pt idx="7949">Books</cx:pt>
          <cx:pt idx="7950">Books</cx:pt>
          <cx:pt idx="7951">Toys</cx:pt>
          <cx:pt idx="7952">Electronics</cx:pt>
          <cx:pt idx="7953">Books</cx:pt>
          <cx:pt idx="7954">Home &amp; Kitchen</cx:pt>
          <cx:pt idx="7955">Toys</cx:pt>
          <cx:pt idx="7956">Books</cx:pt>
          <cx:pt idx="7957">Toys</cx:pt>
          <cx:pt idx="7958">Fashion</cx:pt>
          <cx:pt idx="7959">Home &amp; Kitchen</cx:pt>
          <cx:pt idx="7960">Electronics</cx:pt>
          <cx:pt idx="7961">Electronics</cx:pt>
          <cx:pt idx="7962">Fashion</cx:pt>
          <cx:pt idx="7963">Home &amp; Kitchen</cx:pt>
          <cx:pt idx="7964">Books</cx:pt>
          <cx:pt idx="7965">Electronics</cx:pt>
          <cx:pt idx="7966">Electronics</cx:pt>
          <cx:pt idx="7967">Home &amp; Kitchen</cx:pt>
          <cx:pt idx="7968">Books</cx:pt>
          <cx:pt idx="7969">Toys</cx:pt>
          <cx:pt idx="7970">Electronics</cx:pt>
          <cx:pt idx="7971">Home &amp; Kitchen</cx:pt>
          <cx:pt idx="7972">Home &amp; Kitchen</cx:pt>
          <cx:pt idx="7973">Books</cx:pt>
          <cx:pt idx="7974">Fashion</cx:pt>
          <cx:pt idx="7975">Fashion</cx:pt>
          <cx:pt idx="7976">Home &amp; Kitchen</cx:pt>
          <cx:pt idx="7977">Electronics</cx:pt>
          <cx:pt idx="7978">Electronics</cx:pt>
          <cx:pt idx="7979">Home &amp; Kitchen</cx:pt>
          <cx:pt idx="7980">Home &amp; Kitchen</cx:pt>
          <cx:pt idx="7981">Books</cx:pt>
          <cx:pt idx="7982">Fashion</cx:pt>
          <cx:pt idx="7983">Home &amp; Kitchen</cx:pt>
          <cx:pt idx="7984">Home &amp; Kitchen</cx:pt>
          <cx:pt idx="7985">Toys</cx:pt>
          <cx:pt idx="7986">Home &amp; Kitchen</cx:pt>
          <cx:pt idx="7987">Toys</cx:pt>
          <cx:pt idx="7988">Toys</cx:pt>
          <cx:pt idx="7989">Home &amp; Kitchen</cx:pt>
          <cx:pt idx="7990">Toys</cx:pt>
          <cx:pt idx="7991">Home &amp; Kitchen</cx:pt>
          <cx:pt idx="7992">Toys</cx:pt>
          <cx:pt idx="7993">Electronics</cx:pt>
          <cx:pt idx="7994">Books</cx:pt>
          <cx:pt idx="7995">Electronics</cx:pt>
          <cx:pt idx="7996">Toys</cx:pt>
          <cx:pt idx="7997">Books</cx:pt>
          <cx:pt idx="7998">Books</cx:pt>
          <cx:pt idx="7999">Home &amp; Kitchen</cx:pt>
          <cx:pt idx="8000">Electronics</cx:pt>
          <cx:pt idx="8001">Toys</cx:pt>
          <cx:pt idx="8002">Electronics</cx:pt>
          <cx:pt idx="8003">Electronics</cx:pt>
          <cx:pt idx="8004">Electronics</cx:pt>
          <cx:pt idx="8005">Toys</cx:pt>
          <cx:pt idx="8006">Electronics</cx:pt>
          <cx:pt idx="8007">Books</cx:pt>
          <cx:pt idx="8008">Electronics</cx:pt>
          <cx:pt idx="8009">Toys</cx:pt>
          <cx:pt idx="8010">Electronics</cx:pt>
          <cx:pt idx="8011">Fashion</cx:pt>
          <cx:pt idx="8012">Home &amp; Kitchen</cx:pt>
          <cx:pt idx="8013">Toys</cx:pt>
          <cx:pt idx="8014">Electronics</cx:pt>
          <cx:pt idx="8015">Toys</cx:pt>
          <cx:pt idx="8016">Fashion</cx:pt>
          <cx:pt idx="8017">Books</cx:pt>
          <cx:pt idx="8018">Electronics</cx:pt>
          <cx:pt idx="8019">Toys</cx:pt>
          <cx:pt idx="8020">Home &amp; Kitchen</cx:pt>
          <cx:pt idx="8021">Electronics</cx:pt>
          <cx:pt idx="8022">Toys</cx:pt>
          <cx:pt idx="8023">Fashion</cx:pt>
          <cx:pt idx="8024">Home &amp; Kitchen</cx:pt>
          <cx:pt idx="8025">Books</cx:pt>
          <cx:pt idx="8026">Toys</cx:pt>
          <cx:pt idx="8027">Electronics</cx:pt>
          <cx:pt idx="8028">Fashion</cx:pt>
          <cx:pt idx="8029">Fashion</cx:pt>
          <cx:pt idx="8030">Electronics</cx:pt>
          <cx:pt idx="8031">Electronics</cx:pt>
          <cx:pt idx="8032">Fashion</cx:pt>
          <cx:pt idx="8033">Fashion</cx:pt>
          <cx:pt idx="8034">Home &amp; Kitchen</cx:pt>
          <cx:pt idx="8035">Electronics</cx:pt>
          <cx:pt idx="8036">Toys</cx:pt>
          <cx:pt idx="8037">Fashion</cx:pt>
          <cx:pt idx="8038">Toys</cx:pt>
          <cx:pt idx="8039">Fashion</cx:pt>
          <cx:pt idx="8040">Books</cx:pt>
          <cx:pt idx="8041">Toys</cx:pt>
          <cx:pt idx="8042">Electronics</cx:pt>
          <cx:pt idx="8043">Electronics</cx:pt>
          <cx:pt idx="8044">Toys</cx:pt>
          <cx:pt idx="8045">Books</cx:pt>
          <cx:pt idx="8046">Toys</cx:pt>
          <cx:pt idx="8047">Fashion</cx:pt>
          <cx:pt idx="8048">Fashion</cx:pt>
          <cx:pt idx="8049">Books</cx:pt>
          <cx:pt idx="8050">Books</cx:pt>
          <cx:pt idx="8051">Home &amp; Kitchen</cx:pt>
          <cx:pt idx="8052">Home &amp; Kitchen</cx:pt>
          <cx:pt idx="8053">Toys</cx:pt>
          <cx:pt idx="8054">Toys</cx:pt>
          <cx:pt idx="8055">Books</cx:pt>
          <cx:pt idx="8056">Electronics</cx:pt>
          <cx:pt idx="8057">Home &amp; Kitchen</cx:pt>
          <cx:pt idx="8058">Toys</cx:pt>
          <cx:pt idx="8059">Toys</cx:pt>
          <cx:pt idx="8060">Toys</cx:pt>
          <cx:pt idx="8061">Home &amp; Kitchen</cx:pt>
          <cx:pt idx="8062">Electronics</cx:pt>
          <cx:pt idx="8063">Books</cx:pt>
          <cx:pt idx="8064">Books</cx:pt>
          <cx:pt idx="8065">Fashion</cx:pt>
          <cx:pt idx="8066">Books</cx:pt>
          <cx:pt idx="8067">Fashion</cx:pt>
          <cx:pt idx="8068">Books</cx:pt>
          <cx:pt idx="8069">Toys</cx:pt>
          <cx:pt idx="8070">Electronics</cx:pt>
          <cx:pt idx="8071">Home &amp; Kitchen</cx:pt>
          <cx:pt idx="8072">Electronics</cx:pt>
          <cx:pt idx="8073">Home &amp; Kitchen</cx:pt>
          <cx:pt idx="8074">Home &amp; Kitchen</cx:pt>
          <cx:pt idx="8075">Home &amp; Kitchen</cx:pt>
          <cx:pt idx="8076">Fashion</cx:pt>
          <cx:pt idx="8077">Electronics</cx:pt>
          <cx:pt idx="8078">Home &amp; Kitchen</cx:pt>
          <cx:pt idx="8079">Home &amp; Kitchen</cx:pt>
          <cx:pt idx="8080">Toys</cx:pt>
          <cx:pt idx="8081">Toys</cx:pt>
          <cx:pt idx="8082">Toys</cx:pt>
          <cx:pt idx="8083">Electronics</cx:pt>
          <cx:pt idx="8084">Fashion</cx:pt>
          <cx:pt idx="8085">Home &amp; Kitchen</cx:pt>
          <cx:pt idx="8086">Toys</cx:pt>
          <cx:pt idx="8087">Books</cx:pt>
          <cx:pt idx="8088">Toys</cx:pt>
          <cx:pt idx="8089">Fashion</cx:pt>
          <cx:pt idx="8090">Fashion</cx:pt>
          <cx:pt idx="8091">Electronics</cx:pt>
          <cx:pt idx="8092">Home &amp; Kitchen</cx:pt>
          <cx:pt idx="8093">Home &amp; Kitchen</cx:pt>
          <cx:pt idx="8094">Home &amp; Kitchen</cx:pt>
          <cx:pt idx="8095">Fashion</cx:pt>
          <cx:pt idx="8096">Books</cx:pt>
          <cx:pt idx="8097">Toys</cx:pt>
          <cx:pt idx="8098">Books</cx:pt>
          <cx:pt idx="8099">Fashion</cx:pt>
          <cx:pt idx="8100">Fashion</cx:pt>
          <cx:pt idx="8101">Fashion</cx:pt>
          <cx:pt idx="8102">Books</cx:pt>
          <cx:pt idx="8103">Fashion</cx:pt>
          <cx:pt idx="8104">Electronics</cx:pt>
          <cx:pt idx="8105">Home &amp; Kitchen</cx:pt>
          <cx:pt idx="8106">Home &amp; Kitchen</cx:pt>
          <cx:pt idx="8107">Home &amp; Kitchen</cx:pt>
          <cx:pt idx="8108">Home &amp; Kitchen</cx:pt>
          <cx:pt idx="8109">Home &amp; Kitchen</cx:pt>
          <cx:pt idx="8110">Fashion</cx:pt>
          <cx:pt idx="8111">Books</cx:pt>
          <cx:pt idx="8112">Electronics</cx:pt>
          <cx:pt idx="8113">Fashion</cx:pt>
          <cx:pt idx="8114">Toys</cx:pt>
          <cx:pt idx="8115">Books</cx:pt>
          <cx:pt idx="8116">Home &amp; Kitchen</cx:pt>
          <cx:pt idx="8117">Electronics</cx:pt>
          <cx:pt idx="8118">Toys</cx:pt>
          <cx:pt idx="8119">Electronics</cx:pt>
          <cx:pt idx="8120">Fashion</cx:pt>
          <cx:pt idx="8121">Home &amp; Kitchen</cx:pt>
          <cx:pt idx="8122">Home &amp; Kitchen</cx:pt>
          <cx:pt idx="8123">Home &amp; Kitchen</cx:pt>
          <cx:pt idx="8124">Fashion</cx:pt>
          <cx:pt idx="8125">Books</cx:pt>
          <cx:pt idx="8126">Books</cx:pt>
          <cx:pt idx="8127">Fashion</cx:pt>
          <cx:pt idx="8128">Toys</cx:pt>
          <cx:pt idx="8129">Toys</cx:pt>
          <cx:pt idx="8130">Toys</cx:pt>
          <cx:pt idx="8131">Toys</cx:pt>
          <cx:pt idx="8132">Home &amp; Kitchen</cx:pt>
          <cx:pt idx="8133">Books</cx:pt>
          <cx:pt idx="8134">Home &amp; Kitchen</cx:pt>
          <cx:pt idx="8135">Electronics</cx:pt>
          <cx:pt idx="8136">Toys</cx:pt>
          <cx:pt idx="8137">Toys</cx:pt>
          <cx:pt idx="8138">Toys</cx:pt>
          <cx:pt idx="8139">Books</cx:pt>
          <cx:pt idx="8140">Toys</cx:pt>
          <cx:pt idx="8141">Books</cx:pt>
          <cx:pt idx="8142">Toys</cx:pt>
          <cx:pt idx="8143">Fashion</cx:pt>
          <cx:pt idx="8144">Books</cx:pt>
          <cx:pt idx="8145">Toys</cx:pt>
          <cx:pt idx="8146">Toys</cx:pt>
          <cx:pt idx="8147">Electronics</cx:pt>
          <cx:pt idx="8148">Toys</cx:pt>
          <cx:pt idx="8149">Books</cx:pt>
          <cx:pt idx="8150">Books</cx:pt>
          <cx:pt idx="8151">Home &amp; Kitchen</cx:pt>
          <cx:pt idx="8152">Home &amp; Kitchen</cx:pt>
          <cx:pt idx="8153">Home &amp; Kitchen</cx:pt>
          <cx:pt idx="8154">Toys</cx:pt>
          <cx:pt idx="8155">Toys</cx:pt>
          <cx:pt idx="8156">Toys</cx:pt>
          <cx:pt idx="8157">Toys</cx:pt>
          <cx:pt idx="8158">Books</cx:pt>
          <cx:pt idx="8159">Books</cx:pt>
          <cx:pt idx="8160">Electronics</cx:pt>
          <cx:pt idx="8161">Electronics</cx:pt>
          <cx:pt idx="8162">Toys</cx:pt>
          <cx:pt idx="8163">Fashion</cx:pt>
          <cx:pt idx="8164">Fashion</cx:pt>
          <cx:pt idx="8165">Books</cx:pt>
          <cx:pt idx="8166">Home &amp; Kitchen</cx:pt>
          <cx:pt idx="8167">Electronics</cx:pt>
          <cx:pt idx="8168">Books</cx:pt>
          <cx:pt idx="8169">Books</cx:pt>
          <cx:pt idx="8170">Home &amp; Kitchen</cx:pt>
          <cx:pt idx="8171">Books</cx:pt>
          <cx:pt idx="8172">Books</cx:pt>
          <cx:pt idx="8173">Fashion</cx:pt>
          <cx:pt idx="8174">Books</cx:pt>
          <cx:pt idx="8175">Toys</cx:pt>
          <cx:pt idx="8176">Toys</cx:pt>
          <cx:pt idx="8177">Home &amp; Kitchen</cx:pt>
          <cx:pt idx="8178">Books</cx:pt>
          <cx:pt idx="8179">Electronics</cx:pt>
          <cx:pt idx="8180">Books</cx:pt>
          <cx:pt idx="8181">Home &amp; Kitchen</cx:pt>
          <cx:pt idx="8182">Toys</cx:pt>
          <cx:pt idx="8183">Fashion</cx:pt>
          <cx:pt idx="8184">Home &amp; Kitchen</cx:pt>
          <cx:pt idx="8185">Home &amp; Kitchen</cx:pt>
          <cx:pt idx="8186">Electronics</cx:pt>
          <cx:pt idx="8187">Books</cx:pt>
          <cx:pt idx="8188">Home &amp; Kitchen</cx:pt>
          <cx:pt idx="8189">Home &amp; Kitchen</cx:pt>
          <cx:pt idx="8190">Home &amp; Kitchen</cx:pt>
          <cx:pt idx="8191">Toys</cx:pt>
          <cx:pt idx="8192">Books</cx:pt>
          <cx:pt idx="8193">Home &amp; Kitchen</cx:pt>
          <cx:pt idx="8194">Toys</cx:pt>
          <cx:pt idx="8195">Electronics</cx:pt>
          <cx:pt idx="8196">Books</cx:pt>
          <cx:pt idx="8197">Books</cx:pt>
          <cx:pt idx="8198">Fashion</cx:pt>
          <cx:pt idx="8199">Books</cx:pt>
          <cx:pt idx="8200">Home &amp; Kitchen</cx:pt>
          <cx:pt idx="8201">Home &amp; Kitchen</cx:pt>
          <cx:pt idx="8202">Electronics</cx:pt>
          <cx:pt idx="8203">Home &amp; Kitchen</cx:pt>
          <cx:pt idx="8204">Home &amp; Kitchen</cx:pt>
          <cx:pt idx="8205">Fashion</cx:pt>
          <cx:pt idx="8206">Electronics</cx:pt>
          <cx:pt idx="8207">Fashion</cx:pt>
          <cx:pt idx="8208">Electronics</cx:pt>
          <cx:pt idx="8209">Electronics</cx:pt>
          <cx:pt idx="8210">Toys</cx:pt>
          <cx:pt idx="8211">Home &amp; Kitchen</cx:pt>
          <cx:pt idx="8212">Fashion</cx:pt>
          <cx:pt idx="8213">Toys</cx:pt>
          <cx:pt idx="8214">Books</cx:pt>
          <cx:pt idx="8215">Fashion</cx:pt>
          <cx:pt idx="8216">Books</cx:pt>
          <cx:pt idx="8217">Electronics</cx:pt>
          <cx:pt idx="8218">Books</cx:pt>
          <cx:pt idx="8219">Books</cx:pt>
          <cx:pt idx="8220">Home &amp; Kitchen</cx:pt>
          <cx:pt idx="8221">Home &amp; Kitchen</cx:pt>
          <cx:pt idx="8222">Fashion</cx:pt>
          <cx:pt idx="8223">Electronics</cx:pt>
          <cx:pt idx="8224">Books</cx:pt>
          <cx:pt idx="8225">Toys</cx:pt>
          <cx:pt idx="8226">Electronics</cx:pt>
          <cx:pt idx="8227">Electronics</cx:pt>
          <cx:pt idx="8228">Electronics</cx:pt>
          <cx:pt idx="8229">Fashion</cx:pt>
          <cx:pt idx="8230">Fashion</cx:pt>
          <cx:pt idx="8231">Toys</cx:pt>
          <cx:pt idx="8232">Home &amp; Kitchen</cx:pt>
          <cx:pt idx="8233">Books</cx:pt>
          <cx:pt idx="8234">Home &amp; Kitchen</cx:pt>
          <cx:pt idx="8235">Fashion</cx:pt>
          <cx:pt idx="8236">Fashion</cx:pt>
          <cx:pt idx="8237">Home &amp; Kitchen</cx:pt>
          <cx:pt idx="8238">Electronics</cx:pt>
          <cx:pt idx="8239">Toys</cx:pt>
          <cx:pt idx="8240">Toys</cx:pt>
          <cx:pt idx="8241">Fashion</cx:pt>
          <cx:pt idx="8242">Electronics</cx:pt>
          <cx:pt idx="8243">Home &amp; Kitchen</cx:pt>
          <cx:pt idx="8244">Electronics</cx:pt>
          <cx:pt idx="8245">Toys</cx:pt>
          <cx:pt idx="8246">Home &amp; Kitchen</cx:pt>
          <cx:pt idx="8247">Toys</cx:pt>
          <cx:pt idx="8248">Books</cx:pt>
          <cx:pt idx="8249">Home &amp; Kitchen</cx:pt>
          <cx:pt idx="8250">Books</cx:pt>
          <cx:pt idx="8251">Fashion</cx:pt>
          <cx:pt idx="8252">Electronics</cx:pt>
          <cx:pt idx="8253">Electronics</cx:pt>
          <cx:pt idx="8254">Toys</cx:pt>
          <cx:pt idx="8255">Fashion</cx:pt>
          <cx:pt idx="8256">Electronics</cx:pt>
          <cx:pt idx="8257">Electronics</cx:pt>
          <cx:pt idx="8258">Fashion</cx:pt>
          <cx:pt idx="8259">Toys</cx:pt>
          <cx:pt idx="8260">Fashion</cx:pt>
          <cx:pt idx="8261">Fashion</cx:pt>
          <cx:pt idx="8262">Home &amp; Kitchen</cx:pt>
          <cx:pt idx="8263">Home &amp; Kitchen</cx:pt>
          <cx:pt idx="8264">Toys</cx:pt>
          <cx:pt idx="8265">Toys</cx:pt>
          <cx:pt idx="8266">Home &amp; Kitchen</cx:pt>
          <cx:pt idx="8267">Electronics</cx:pt>
          <cx:pt idx="8268">Home &amp; Kitchen</cx:pt>
          <cx:pt idx="8269">Electronics</cx:pt>
          <cx:pt idx="8270">Electronics</cx:pt>
          <cx:pt idx="8271">Books</cx:pt>
          <cx:pt idx="8272">Electronics</cx:pt>
          <cx:pt idx="8273">Home &amp; Kitchen</cx:pt>
          <cx:pt idx="8274">Fashion</cx:pt>
          <cx:pt idx="8275">Home &amp; Kitchen</cx:pt>
          <cx:pt idx="8276">Fashion</cx:pt>
          <cx:pt idx="8277">Toys</cx:pt>
          <cx:pt idx="8278">Toys</cx:pt>
          <cx:pt idx="8279">Toys</cx:pt>
          <cx:pt idx="8280">Electronics</cx:pt>
          <cx:pt idx="8281">Toys</cx:pt>
          <cx:pt idx="8282">Fashion</cx:pt>
          <cx:pt idx="8283">Toys</cx:pt>
          <cx:pt idx="8284">Home &amp; Kitchen</cx:pt>
          <cx:pt idx="8285">Fashion</cx:pt>
          <cx:pt idx="8286">Books</cx:pt>
          <cx:pt idx="8287">Electronics</cx:pt>
          <cx:pt idx="8288">Toys</cx:pt>
          <cx:pt idx="8289">Books</cx:pt>
          <cx:pt idx="8290">Electronics</cx:pt>
          <cx:pt idx="8291">Fashion</cx:pt>
          <cx:pt idx="8292">Electronics</cx:pt>
          <cx:pt idx="8293">Fashion</cx:pt>
          <cx:pt idx="8294">Electronics</cx:pt>
          <cx:pt idx="8295">Home &amp; Kitchen</cx:pt>
          <cx:pt idx="8296">Electronics</cx:pt>
          <cx:pt idx="8297">Home &amp; Kitchen</cx:pt>
          <cx:pt idx="8298">Home &amp; Kitchen</cx:pt>
          <cx:pt idx="8299">Books</cx:pt>
          <cx:pt idx="8300">Home &amp; Kitchen</cx:pt>
          <cx:pt idx="8301">Books</cx:pt>
          <cx:pt idx="8302">Electronics</cx:pt>
          <cx:pt idx="8303">Electronics</cx:pt>
          <cx:pt idx="8304">Books</cx:pt>
          <cx:pt idx="8305">Electronics</cx:pt>
          <cx:pt idx="8306">Books</cx:pt>
          <cx:pt idx="8307">Electronics</cx:pt>
          <cx:pt idx="8308">Toys</cx:pt>
          <cx:pt idx="8309">Books</cx:pt>
          <cx:pt idx="8310">Electronics</cx:pt>
          <cx:pt idx="8311">Fashion</cx:pt>
          <cx:pt idx="8312">Home &amp; Kitchen</cx:pt>
          <cx:pt idx="8313">Home &amp; Kitchen</cx:pt>
          <cx:pt idx="8314">Electronics</cx:pt>
          <cx:pt idx="8315">Toys</cx:pt>
          <cx:pt idx="8316">Books</cx:pt>
          <cx:pt idx="8317">Home &amp; Kitchen</cx:pt>
          <cx:pt idx="8318">Electronics</cx:pt>
          <cx:pt idx="8319">Fashion</cx:pt>
          <cx:pt idx="8320">Toys</cx:pt>
          <cx:pt idx="8321">Home &amp; Kitchen</cx:pt>
          <cx:pt idx="8322">Fashion</cx:pt>
          <cx:pt idx="8323">Toys</cx:pt>
          <cx:pt idx="8324">Fashion</cx:pt>
          <cx:pt idx="8325">Toys</cx:pt>
          <cx:pt idx="8326">Books</cx:pt>
          <cx:pt idx="8327">Books</cx:pt>
          <cx:pt idx="8328">Books</cx:pt>
          <cx:pt idx="8329">Toys</cx:pt>
          <cx:pt idx="8330">Electronics</cx:pt>
          <cx:pt idx="8331">Electronics</cx:pt>
          <cx:pt idx="8332">Books</cx:pt>
          <cx:pt idx="8333">Electronics</cx:pt>
          <cx:pt idx="8334">Toys</cx:pt>
          <cx:pt idx="8335">Books</cx:pt>
          <cx:pt idx="8336">Electronics</cx:pt>
          <cx:pt idx="8337">Electronics</cx:pt>
          <cx:pt idx="8338">Toys</cx:pt>
          <cx:pt idx="8339">Books</cx:pt>
          <cx:pt idx="8340">Home &amp; Kitchen</cx:pt>
          <cx:pt idx="8341">Electronics</cx:pt>
          <cx:pt idx="8342">Home &amp; Kitchen</cx:pt>
          <cx:pt idx="8343">Electronics</cx:pt>
          <cx:pt idx="8344">Home &amp; Kitchen</cx:pt>
          <cx:pt idx="8345">Home &amp; Kitchen</cx:pt>
          <cx:pt idx="8346">Books</cx:pt>
          <cx:pt idx="8347">Books</cx:pt>
          <cx:pt idx="8348">Books</cx:pt>
          <cx:pt idx="8349">Home &amp; Kitchen</cx:pt>
          <cx:pt idx="8350">Home &amp; Kitchen</cx:pt>
          <cx:pt idx="8351">Electronics</cx:pt>
          <cx:pt idx="8352">Toys</cx:pt>
          <cx:pt idx="8353">Toys</cx:pt>
          <cx:pt idx="8354">Toys</cx:pt>
          <cx:pt idx="8355">Fashion</cx:pt>
          <cx:pt idx="8356">Toys</cx:pt>
          <cx:pt idx="8357">Toys</cx:pt>
          <cx:pt idx="8358">Fashion</cx:pt>
          <cx:pt idx="8359">Fashion</cx:pt>
          <cx:pt idx="8360">Fashion</cx:pt>
          <cx:pt idx="8361">Home &amp; Kitchen</cx:pt>
          <cx:pt idx="8362">Fashion</cx:pt>
          <cx:pt idx="8363">Fashion</cx:pt>
          <cx:pt idx="8364">Toys</cx:pt>
          <cx:pt idx="8365">Books</cx:pt>
          <cx:pt idx="8366">Fashion</cx:pt>
          <cx:pt idx="8367">Fashion</cx:pt>
          <cx:pt idx="8368">Home &amp; Kitchen</cx:pt>
          <cx:pt idx="8369">Fashion</cx:pt>
          <cx:pt idx="8370">Fashion</cx:pt>
          <cx:pt idx="8371">Electronics</cx:pt>
          <cx:pt idx="8372">Fashion</cx:pt>
          <cx:pt idx="8373">Home &amp; Kitchen</cx:pt>
          <cx:pt idx="8374">Books</cx:pt>
          <cx:pt idx="8375">Toys</cx:pt>
          <cx:pt idx="8376">Books</cx:pt>
          <cx:pt idx="8377">Electronics</cx:pt>
          <cx:pt idx="8378">Home &amp; Kitchen</cx:pt>
          <cx:pt idx="8379">Home &amp; Kitchen</cx:pt>
          <cx:pt idx="8380">Fashion</cx:pt>
          <cx:pt idx="8381">Books</cx:pt>
          <cx:pt idx="8382">Books</cx:pt>
          <cx:pt idx="8383">Home &amp; Kitchen</cx:pt>
          <cx:pt idx="8384">Fashion</cx:pt>
          <cx:pt idx="8385">Books</cx:pt>
          <cx:pt idx="8386">Electronics</cx:pt>
          <cx:pt idx="8387">Home &amp; Kitchen</cx:pt>
          <cx:pt idx="8388">Electronics</cx:pt>
          <cx:pt idx="8389">Electronics</cx:pt>
          <cx:pt idx="8390">Books</cx:pt>
          <cx:pt idx="8391">Toys</cx:pt>
          <cx:pt idx="8392">Fashion</cx:pt>
          <cx:pt idx="8393">Electronics</cx:pt>
          <cx:pt idx="8394">Home &amp; Kitchen</cx:pt>
          <cx:pt idx="8395">Toys</cx:pt>
          <cx:pt idx="8396">Toys</cx:pt>
          <cx:pt idx="8397">Fashion</cx:pt>
          <cx:pt idx="8398">Electronics</cx:pt>
          <cx:pt idx="8399">Home &amp; Kitchen</cx:pt>
          <cx:pt idx="8400">Books</cx:pt>
          <cx:pt idx="8401">Books</cx:pt>
          <cx:pt idx="8402">Books</cx:pt>
          <cx:pt idx="8403">Fashion</cx:pt>
          <cx:pt idx="8404">Home &amp; Kitchen</cx:pt>
          <cx:pt idx="8405">Books</cx:pt>
          <cx:pt idx="8406">Books</cx:pt>
          <cx:pt idx="8407">Toys</cx:pt>
          <cx:pt idx="8408">Books</cx:pt>
          <cx:pt idx="8409">Electronics</cx:pt>
          <cx:pt idx="8410">Fashion</cx:pt>
          <cx:pt idx="8411">Toys</cx:pt>
          <cx:pt idx="8412">Home &amp; Kitchen</cx:pt>
          <cx:pt idx="8413">Toys</cx:pt>
          <cx:pt idx="8414">Electronics</cx:pt>
          <cx:pt idx="8415">Fashion</cx:pt>
          <cx:pt idx="8416">Fashion</cx:pt>
          <cx:pt idx="8417">Home &amp; Kitchen</cx:pt>
          <cx:pt idx="8418">Home &amp; Kitchen</cx:pt>
          <cx:pt idx="8419">Fashion</cx:pt>
          <cx:pt idx="8420">Toys</cx:pt>
          <cx:pt idx="8421">Toys</cx:pt>
          <cx:pt idx="8422">Toys</cx:pt>
          <cx:pt idx="8423">Home &amp; Kitchen</cx:pt>
          <cx:pt idx="8424">Books</cx:pt>
          <cx:pt idx="8425">Home &amp; Kitchen</cx:pt>
          <cx:pt idx="8426">Home &amp; Kitchen</cx:pt>
          <cx:pt idx="8427">Books</cx:pt>
          <cx:pt idx="8428">Electronics</cx:pt>
          <cx:pt idx="8429">Fashion</cx:pt>
          <cx:pt idx="8430">Books</cx:pt>
          <cx:pt idx="8431">Fashion</cx:pt>
          <cx:pt idx="8432">Fashion</cx:pt>
          <cx:pt idx="8433">Electronics</cx:pt>
          <cx:pt idx="8434">Books</cx:pt>
          <cx:pt idx="8435">Books</cx:pt>
          <cx:pt idx="8436">Electronics</cx:pt>
          <cx:pt idx="8437">Books</cx:pt>
          <cx:pt idx="8438">Toys</cx:pt>
          <cx:pt idx="8439">Toys</cx:pt>
          <cx:pt idx="8440">Electronics</cx:pt>
          <cx:pt idx="8441">Fashion</cx:pt>
          <cx:pt idx="8442">Books</cx:pt>
          <cx:pt idx="8443">Fashion</cx:pt>
          <cx:pt idx="8444">Toys</cx:pt>
          <cx:pt idx="8445">Books</cx:pt>
          <cx:pt idx="8446">Home &amp; Kitchen</cx:pt>
          <cx:pt idx="8447">Electronics</cx:pt>
          <cx:pt idx="8448">Electronics</cx:pt>
          <cx:pt idx="8449">Fashion</cx:pt>
          <cx:pt idx="8450">Books</cx:pt>
          <cx:pt idx="8451">Toys</cx:pt>
          <cx:pt idx="8452">Home &amp; Kitchen</cx:pt>
          <cx:pt idx="8453">Toys</cx:pt>
          <cx:pt idx="8454">Books</cx:pt>
          <cx:pt idx="8455">Electronics</cx:pt>
          <cx:pt idx="8456">Books</cx:pt>
          <cx:pt idx="8457">Toys</cx:pt>
          <cx:pt idx="8458">Fashion</cx:pt>
          <cx:pt idx="8459">Fashion</cx:pt>
          <cx:pt idx="8460">Home &amp; Kitchen</cx:pt>
          <cx:pt idx="8461">Fashion</cx:pt>
          <cx:pt idx="8462">Toys</cx:pt>
          <cx:pt idx="8463">Fashion</cx:pt>
          <cx:pt idx="8464">Fashion</cx:pt>
          <cx:pt idx="8465">Home &amp; Kitchen</cx:pt>
          <cx:pt idx="8466">Home &amp; Kitchen</cx:pt>
          <cx:pt idx="8467">Electronics</cx:pt>
          <cx:pt idx="8468">Toys</cx:pt>
          <cx:pt idx="8469">Electronics</cx:pt>
          <cx:pt idx="8470">Electronics</cx:pt>
          <cx:pt idx="8471">Home &amp; Kitchen</cx:pt>
          <cx:pt idx="8472">Home &amp; Kitchen</cx:pt>
          <cx:pt idx="8473">Books</cx:pt>
          <cx:pt idx="8474">Books</cx:pt>
          <cx:pt idx="8475">Electronics</cx:pt>
          <cx:pt idx="8476">Books</cx:pt>
          <cx:pt idx="8477">Fashion</cx:pt>
          <cx:pt idx="8478">Electronics</cx:pt>
          <cx:pt idx="8479">Electronics</cx:pt>
          <cx:pt idx="8480">Home &amp; Kitchen</cx:pt>
          <cx:pt idx="8481">Electronics</cx:pt>
          <cx:pt idx="8482">Fashion</cx:pt>
          <cx:pt idx="8483">Books</cx:pt>
          <cx:pt idx="8484">Books</cx:pt>
          <cx:pt idx="8485">Electronics</cx:pt>
          <cx:pt idx="8486">Fashion</cx:pt>
          <cx:pt idx="8487">Toys</cx:pt>
          <cx:pt idx="8488">Toys</cx:pt>
          <cx:pt idx="8489">Fashion</cx:pt>
          <cx:pt idx="8490">Fashion</cx:pt>
          <cx:pt idx="8491">Books</cx:pt>
          <cx:pt idx="8492">Books</cx:pt>
          <cx:pt idx="8493">Books</cx:pt>
          <cx:pt idx="8494">Books</cx:pt>
          <cx:pt idx="8495">Electronics</cx:pt>
          <cx:pt idx="8496">Books</cx:pt>
          <cx:pt idx="8497">Books</cx:pt>
          <cx:pt idx="8498">Toys</cx:pt>
          <cx:pt idx="8499">Fashion</cx:pt>
          <cx:pt idx="8500">Fashion</cx:pt>
          <cx:pt idx="8501">Electronics</cx:pt>
          <cx:pt idx="8502">Toys</cx:pt>
          <cx:pt idx="8503">Home &amp; Kitchen</cx:pt>
          <cx:pt idx="8504">Home &amp; Kitchen</cx:pt>
          <cx:pt idx="8505">Home &amp; Kitchen</cx:pt>
          <cx:pt idx="8506">Electronics</cx:pt>
          <cx:pt idx="8507">Fashion</cx:pt>
          <cx:pt idx="8508">Electronics</cx:pt>
          <cx:pt idx="8509">Electronics</cx:pt>
          <cx:pt idx="8510">Fashion</cx:pt>
          <cx:pt idx="8511">Books</cx:pt>
          <cx:pt idx="8512">Home &amp; Kitchen</cx:pt>
          <cx:pt idx="8513">Books</cx:pt>
          <cx:pt idx="8514">Home &amp; Kitchen</cx:pt>
          <cx:pt idx="8515">Toys</cx:pt>
          <cx:pt idx="8516">Electronics</cx:pt>
          <cx:pt idx="8517">Toys</cx:pt>
          <cx:pt idx="8518">Electronics</cx:pt>
          <cx:pt idx="8519">Electronics</cx:pt>
          <cx:pt idx="8520">Fashion</cx:pt>
          <cx:pt idx="8521">Toys</cx:pt>
          <cx:pt idx="8522">Electronics</cx:pt>
          <cx:pt idx="8523">Books</cx:pt>
          <cx:pt idx="8524">Fashion</cx:pt>
          <cx:pt idx="8525">Books</cx:pt>
          <cx:pt idx="8526">Toys</cx:pt>
          <cx:pt idx="8527">Books</cx:pt>
          <cx:pt idx="8528">Home &amp; Kitchen</cx:pt>
          <cx:pt idx="8529">Electronics</cx:pt>
          <cx:pt idx="8530">Books</cx:pt>
          <cx:pt idx="8531">Electronics</cx:pt>
          <cx:pt idx="8532">Fashion</cx:pt>
          <cx:pt idx="8533">Fashion</cx:pt>
          <cx:pt idx="8534">Electronics</cx:pt>
          <cx:pt idx="8535">Home &amp; Kitchen</cx:pt>
          <cx:pt idx="8536">Home &amp; Kitchen</cx:pt>
          <cx:pt idx="8537">Electronics</cx:pt>
          <cx:pt idx="8538">Home &amp; Kitchen</cx:pt>
          <cx:pt idx="8539">Books</cx:pt>
          <cx:pt idx="8540">Home &amp; Kitchen</cx:pt>
          <cx:pt idx="8541">Toys</cx:pt>
          <cx:pt idx="8542">Fashion</cx:pt>
          <cx:pt idx="8543">Toys</cx:pt>
          <cx:pt idx="8544">Toys</cx:pt>
          <cx:pt idx="8545">Home &amp; Kitchen</cx:pt>
          <cx:pt idx="8546">Toys</cx:pt>
          <cx:pt idx="8547">Home &amp; Kitchen</cx:pt>
          <cx:pt idx="8548">Home &amp; Kitchen</cx:pt>
          <cx:pt idx="8549">Home &amp; Kitchen</cx:pt>
          <cx:pt idx="8550">Books</cx:pt>
          <cx:pt idx="8551">Home &amp; Kitchen</cx:pt>
          <cx:pt idx="8552">Electronics</cx:pt>
          <cx:pt idx="8553">Fashion</cx:pt>
          <cx:pt idx="8554">Electronics</cx:pt>
          <cx:pt idx="8555">Books</cx:pt>
          <cx:pt idx="8556">Home &amp; Kitchen</cx:pt>
          <cx:pt idx="8557">Electronics</cx:pt>
          <cx:pt idx="8558">Electronics</cx:pt>
          <cx:pt idx="8559">Electronics</cx:pt>
          <cx:pt idx="8560">Toys</cx:pt>
          <cx:pt idx="8561">Electronics</cx:pt>
          <cx:pt idx="8562">Fashion</cx:pt>
          <cx:pt idx="8563">Fashion</cx:pt>
          <cx:pt idx="8564">Fashion</cx:pt>
          <cx:pt idx="8565">Books</cx:pt>
          <cx:pt idx="8566">Electronics</cx:pt>
          <cx:pt idx="8567">Toys</cx:pt>
          <cx:pt idx="8568">Fashion</cx:pt>
          <cx:pt idx="8569">Toys</cx:pt>
          <cx:pt idx="8570">Toys</cx:pt>
          <cx:pt idx="8571">Toys</cx:pt>
          <cx:pt idx="8572">Fashion</cx:pt>
          <cx:pt idx="8573">Fashion</cx:pt>
          <cx:pt idx="8574">Toys</cx:pt>
          <cx:pt idx="8575">Toys</cx:pt>
          <cx:pt idx="8576">Home &amp; Kitchen</cx:pt>
          <cx:pt idx="8577">Books</cx:pt>
          <cx:pt idx="8578">Toys</cx:pt>
          <cx:pt idx="8579">Toys</cx:pt>
          <cx:pt idx="8580">Books</cx:pt>
          <cx:pt idx="8581">Home &amp; Kitchen</cx:pt>
          <cx:pt idx="8582">Toys</cx:pt>
          <cx:pt idx="8583">Electronics</cx:pt>
          <cx:pt idx="8584">Fashion</cx:pt>
          <cx:pt idx="8585">Books</cx:pt>
          <cx:pt idx="8586">Fashion</cx:pt>
          <cx:pt idx="8587">Electronics</cx:pt>
          <cx:pt idx="8588">Fashion</cx:pt>
          <cx:pt idx="8589">Home &amp; Kitchen</cx:pt>
          <cx:pt idx="8590">Electronics</cx:pt>
          <cx:pt idx="8591">Toys</cx:pt>
          <cx:pt idx="8592">Books</cx:pt>
          <cx:pt idx="8593">Books</cx:pt>
          <cx:pt idx="8594">Books</cx:pt>
          <cx:pt idx="8595">Books</cx:pt>
          <cx:pt idx="8596">Books</cx:pt>
          <cx:pt idx="8597">Home &amp; Kitchen</cx:pt>
          <cx:pt idx="8598">Books</cx:pt>
          <cx:pt idx="8599">Toys</cx:pt>
          <cx:pt idx="8600">Toys</cx:pt>
          <cx:pt idx="8601">Books</cx:pt>
          <cx:pt idx="8602">Toys</cx:pt>
          <cx:pt idx="8603">Books</cx:pt>
          <cx:pt idx="8604">Electronics</cx:pt>
          <cx:pt idx="8605">Home &amp; Kitchen</cx:pt>
          <cx:pt idx="8606">Books</cx:pt>
          <cx:pt idx="8607">Home &amp; Kitchen</cx:pt>
          <cx:pt idx="8608">Fashion</cx:pt>
          <cx:pt idx="8609">Home &amp; Kitchen</cx:pt>
          <cx:pt idx="8610">Toys</cx:pt>
          <cx:pt idx="8611">Home &amp; Kitchen</cx:pt>
          <cx:pt idx="8612">Books</cx:pt>
          <cx:pt idx="8613">Toys</cx:pt>
          <cx:pt idx="8614">Toys</cx:pt>
          <cx:pt idx="8615">Home &amp; Kitchen</cx:pt>
          <cx:pt idx="8616">Toys</cx:pt>
          <cx:pt idx="8617">Home &amp; Kitchen</cx:pt>
          <cx:pt idx="8618">Books</cx:pt>
          <cx:pt idx="8619">Home &amp; Kitchen</cx:pt>
          <cx:pt idx="8620">Fashion</cx:pt>
          <cx:pt idx="8621">Fashion</cx:pt>
          <cx:pt idx="8622">Home &amp; Kitchen</cx:pt>
          <cx:pt idx="8623">Fashion</cx:pt>
          <cx:pt idx="8624">Electronics</cx:pt>
          <cx:pt idx="8625">Electronics</cx:pt>
          <cx:pt idx="8626">Toys</cx:pt>
          <cx:pt idx="8627">Home &amp; Kitchen</cx:pt>
          <cx:pt idx="8628">Home &amp; Kitchen</cx:pt>
          <cx:pt idx="8629">Books</cx:pt>
          <cx:pt idx="8630">Fashion</cx:pt>
          <cx:pt idx="8631">Home &amp; Kitchen</cx:pt>
          <cx:pt idx="8632">Electronics</cx:pt>
          <cx:pt idx="8633">Home &amp; Kitchen</cx:pt>
          <cx:pt idx="8634">Books</cx:pt>
          <cx:pt idx="8635">Books</cx:pt>
          <cx:pt idx="8636">Books</cx:pt>
          <cx:pt idx="8637">Fashion</cx:pt>
          <cx:pt idx="8638">Books</cx:pt>
          <cx:pt idx="8639">Electronics</cx:pt>
          <cx:pt idx="8640">Electronics</cx:pt>
          <cx:pt idx="8641">Toys</cx:pt>
          <cx:pt idx="8642">Toys</cx:pt>
          <cx:pt idx="8643">Electronics</cx:pt>
          <cx:pt idx="8644">Electronics</cx:pt>
          <cx:pt idx="8645">Home &amp; Kitchen</cx:pt>
          <cx:pt idx="8646">Electronics</cx:pt>
          <cx:pt idx="8647">Fashion</cx:pt>
          <cx:pt idx="8648">Fashion</cx:pt>
          <cx:pt idx="8649">Electronics</cx:pt>
          <cx:pt idx="8650">Home &amp; Kitchen</cx:pt>
          <cx:pt idx="8651">Home &amp; Kitchen</cx:pt>
          <cx:pt idx="8652">Books</cx:pt>
          <cx:pt idx="8653">Books</cx:pt>
          <cx:pt idx="8654">Books</cx:pt>
          <cx:pt idx="8655">Toys</cx:pt>
          <cx:pt idx="8656">Fashion</cx:pt>
          <cx:pt idx="8657">Toys</cx:pt>
          <cx:pt idx="8658">Books</cx:pt>
          <cx:pt idx="8659">Electronics</cx:pt>
          <cx:pt idx="8660">Books</cx:pt>
          <cx:pt idx="8661">Home &amp; Kitchen</cx:pt>
          <cx:pt idx="8662">Electronics</cx:pt>
          <cx:pt idx="8663">Books</cx:pt>
          <cx:pt idx="8664">Home &amp; Kitchen</cx:pt>
          <cx:pt idx="8665">Books</cx:pt>
          <cx:pt idx="8666">Home &amp; Kitchen</cx:pt>
          <cx:pt idx="8667">Books</cx:pt>
          <cx:pt idx="8668">Home &amp; Kitchen</cx:pt>
          <cx:pt idx="8669">Toys</cx:pt>
          <cx:pt idx="8670">Fashion</cx:pt>
          <cx:pt idx="8671">Home &amp; Kitchen</cx:pt>
          <cx:pt idx="8672">Toys</cx:pt>
          <cx:pt idx="8673">Toys</cx:pt>
          <cx:pt idx="8674">Electronics</cx:pt>
          <cx:pt idx="8675">Fashion</cx:pt>
          <cx:pt idx="8676">Fashion</cx:pt>
          <cx:pt idx="8677">Home &amp; Kitchen</cx:pt>
          <cx:pt idx="8678">Fashion</cx:pt>
          <cx:pt idx="8679">Books</cx:pt>
          <cx:pt idx="8680">Home &amp; Kitchen</cx:pt>
          <cx:pt idx="8681">Home &amp; Kitchen</cx:pt>
          <cx:pt idx="8682">Toys</cx:pt>
          <cx:pt idx="8683">Electronics</cx:pt>
          <cx:pt idx="8684">Electronics</cx:pt>
          <cx:pt idx="8685">Fashion</cx:pt>
          <cx:pt idx="8686">Fashion</cx:pt>
          <cx:pt idx="8687">Books</cx:pt>
          <cx:pt idx="8688">Books</cx:pt>
          <cx:pt idx="8689">Fashion</cx:pt>
          <cx:pt idx="8690">Home &amp; Kitchen</cx:pt>
          <cx:pt idx="8691">Books</cx:pt>
          <cx:pt idx="8692">Home &amp; Kitchen</cx:pt>
          <cx:pt idx="8693">Toys</cx:pt>
          <cx:pt idx="8694">Electronics</cx:pt>
          <cx:pt idx="8695">Books</cx:pt>
          <cx:pt idx="8696">Toys</cx:pt>
          <cx:pt idx="8697">Fashion</cx:pt>
          <cx:pt idx="8698">Toys</cx:pt>
          <cx:pt idx="8699">Toys</cx:pt>
          <cx:pt idx="8700">Home &amp; Kitchen</cx:pt>
          <cx:pt idx="8701">Fashion</cx:pt>
          <cx:pt idx="8702">Toys</cx:pt>
          <cx:pt idx="8703">Home &amp; Kitchen</cx:pt>
          <cx:pt idx="8704">Toys</cx:pt>
          <cx:pt idx="8705">Fashion</cx:pt>
          <cx:pt idx="8706">Home &amp; Kitchen</cx:pt>
          <cx:pt idx="8707">Electronics</cx:pt>
          <cx:pt idx="8708">Fashion</cx:pt>
          <cx:pt idx="8709">Home &amp; Kitchen</cx:pt>
          <cx:pt idx="8710">Home &amp; Kitchen</cx:pt>
          <cx:pt idx="8711">Fashion</cx:pt>
          <cx:pt idx="8712">Electronics</cx:pt>
          <cx:pt idx="8713">Home &amp; Kitchen</cx:pt>
          <cx:pt idx="8714">Home &amp; Kitchen</cx:pt>
          <cx:pt idx="8715">Fashion</cx:pt>
          <cx:pt idx="8716">Books</cx:pt>
          <cx:pt idx="8717">Electronics</cx:pt>
          <cx:pt idx="8718">Fashion</cx:pt>
          <cx:pt idx="8719">Toys</cx:pt>
          <cx:pt idx="8720">Home &amp; Kitchen</cx:pt>
          <cx:pt idx="8721">Electronics</cx:pt>
          <cx:pt idx="8722">Electronics</cx:pt>
          <cx:pt idx="8723">Fashion</cx:pt>
          <cx:pt idx="8724">Electronics</cx:pt>
          <cx:pt idx="8725">Fashion</cx:pt>
          <cx:pt idx="8726">Toys</cx:pt>
          <cx:pt idx="8727">Toys</cx:pt>
          <cx:pt idx="8728">Electronics</cx:pt>
          <cx:pt idx="8729">Fashion</cx:pt>
          <cx:pt idx="8730">Books</cx:pt>
          <cx:pt idx="8731">Fashion</cx:pt>
          <cx:pt idx="8732">Books</cx:pt>
          <cx:pt idx="8733">Toys</cx:pt>
          <cx:pt idx="8734">Electronics</cx:pt>
          <cx:pt idx="8735">Toys</cx:pt>
          <cx:pt idx="8736">Home &amp; Kitchen</cx:pt>
          <cx:pt idx="8737">Books</cx:pt>
          <cx:pt idx="8738">Toys</cx:pt>
          <cx:pt idx="8739">Electronics</cx:pt>
          <cx:pt idx="8740">Home &amp; Kitchen</cx:pt>
          <cx:pt idx="8741">Electronics</cx:pt>
          <cx:pt idx="8742">Electronics</cx:pt>
          <cx:pt idx="8743">Fashion</cx:pt>
          <cx:pt idx="8744">Toys</cx:pt>
          <cx:pt idx="8745">Home &amp; Kitchen</cx:pt>
          <cx:pt idx="8746">Home &amp; Kitchen</cx:pt>
          <cx:pt idx="8747">Toys</cx:pt>
          <cx:pt idx="8748">Books</cx:pt>
          <cx:pt idx="8749">Fashion</cx:pt>
          <cx:pt idx="8750">Books</cx:pt>
          <cx:pt idx="8751">Home &amp; Kitchen</cx:pt>
          <cx:pt idx="8752">Home &amp; Kitchen</cx:pt>
          <cx:pt idx="8753">Home &amp; Kitchen</cx:pt>
          <cx:pt idx="8754">Toys</cx:pt>
          <cx:pt idx="8755">Electronics</cx:pt>
          <cx:pt idx="8756">Home &amp; Kitchen</cx:pt>
          <cx:pt idx="8757">Electronics</cx:pt>
          <cx:pt idx="8758">Toys</cx:pt>
          <cx:pt idx="8759">Toys</cx:pt>
          <cx:pt idx="8760">Electronics</cx:pt>
          <cx:pt idx="8761">Books</cx:pt>
          <cx:pt idx="8762">Electronics</cx:pt>
          <cx:pt idx="8763">Toys</cx:pt>
          <cx:pt idx="8764">Books</cx:pt>
          <cx:pt idx="8765">Home &amp; Kitchen</cx:pt>
          <cx:pt idx="8766">Home &amp; Kitchen</cx:pt>
          <cx:pt idx="8767">Fashion</cx:pt>
          <cx:pt idx="8768">Home &amp; Kitchen</cx:pt>
          <cx:pt idx="8769">Toys</cx:pt>
          <cx:pt idx="8770">Toys</cx:pt>
          <cx:pt idx="8771">Toys</cx:pt>
          <cx:pt idx="8772">Home &amp; Kitchen</cx:pt>
          <cx:pt idx="8773">Fashion</cx:pt>
          <cx:pt idx="8774">Electronics</cx:pt>
          <cx:pt idx="8775">Home &amp; Kitchen</cx:pt>
          <cx:pt idx="8776">Books</cx:pt>
          <cx:pt idx="8777">Books</cx:pt>
          <cx:pt idx="8778">Toys</cx:pt>
          <cx:pt idx="8779">Toys</cx:pt>
          <cx:pt idx="8780">Books</cx:pt>
          <cx:pt idx="8781">Fashion</cx:pt>
          <cx:pt idx="8782">Books</cx:pt>
          <cx:pt idx="8783">Electronics</cx:pt>
          <cx:pt idx="8784">Fashion</cx:pt>
          <cx:pt idx="8785">Electronics</cx:pt>
          <cx:pt idx="8786">Toys</cx:pt>
          <cx:pt idx="8787">Books</cx:pt>
          <cx:pt idx="8788">Toys</cx:pt>
          <cx:pt idx="8789">Home &amp; Kitchen</cx:pt>
          <cx:pt idx="8790">Fashion</cx:pt>
          <cx:pt idx="8791">Fashion</cx:pt>
          <cx:pt idx="8792">Fashion</cx:pt>
          <cx:pt idx="8793">Electronics</cx:pt>
          <cx:pt idx="8794">Electronics</cx:pt>
          <cx:pt idx="8795">Toys</cx:pt>
          <cx:pt idx="8796">Fashion</cx:pt>
          <cx:pt idx="8797">Electronics</cx:pt>
          <cx:pt idx="8798">Toys</cx:pt>
          <cx:pt idx="8799">Toys</cx:pt>
          <cx:pt idx="8800">Toys</cx:pt>
          <cx:pt idx="8801">Toys</cx:pt>
          <cx:pt idx="8802">Fashion</cx:pt>
          <cx:pt idx="8803">Electronics</cx:pt>
          <cx:pt idx="8804">Home &amp; Kitchen</cx:pt>
          <cx:pt idx="8805">Toys</cx:pt>
          <cx:pt idx="8806">Electronics</cx:pt>
          <cx:pt idx="8807">Home &amp; Kitchen</cx:pt>
          <cx:pt idx="8808">Toys</cx:pt>
          <cx:pt idx="8809">Books</cx:pt>
          <cx:pt idx="8810">Home &amp; Kitchen</cx:pt>
          <cx:pt idx="8811">Fashion</cx:pt>
          <cx:pt idx="8812">Books</cx:pt>
          <cx:pt idx="8813">Electronics</cx:pt>
          <cx:pt idx="8814">Toys</cx:pt>
          <cx:pt idx="8815">Fashion</cx:pt>
          <cx:pt idx="8816">Home &amp; Kitchen</cx:pt>
          <cx:pt idx="8817">Home &amp; Kitchen</cx:pt>
          <cx:pt idx="8818">Toys</cx:pt>
          <cx:pt idx="8819">Fashion</cx:pt>
          <cx:pt idx="8820">Home &amp; Kitchen</cx:pt>
          <cx:pt idx="8821">Electronics</cx:pt>
          <cx:pt idx="8822">Home &amp; Kitchen</cx:pt>
          <cx:pt idx="8823">Fashion</cx:pt>
          <cx:pt idx="8824">Electronics</cx:pt>
          <cx:pt idx="8825">Electronics</cx:pt>
          <cx:pt idx="8826">Books</cx:pt>
          <cx:pt idx="8827">Fashion</cx:pt>
          <cx:pt idx="8828">Books</cx:pt>
          <cx:pt idx="8829">Home &amp; Kitchen</cx:pt>
          <cx:pt idx="8830">Toys</cx:pt>
          <cx:pt idx="8831">Electronics</cx:pt>
          <cx:pt idx="8832">Toys</cx:pt>
          <cx:pt idx="8833">Fashion</cx:pt>
          <cx:pt idx="8834">Toys</cx:pt>
          <cx:pt idx="8835">Books</cx:pt>
          <cx:pt idx="8836">Books</cx:pt>
          <cx:pt idx="8837">Toys</cx:pt>
          <cx:pt idx="8838">Electronics</cx:pt>
          <cx:pt idx="8839">Home &amp; Kitchen</cx:pt>
          <cx:pt idx="8840">Toys</cx:pt>
          <cx:pt idx="8841">Toys</cx:pt>
          <cx:pt idx="8842">Home &amp; Kitchen</cx:pt>
          <cx:pt idx="8843">Fashion</cx:pt>
          <cx:pt idx="8844">Toys</cx:pt>
          <cx:pt idx="8845">Toys</cx:pt>
          <cx:pt idx="8846">Fashion</cx:pt>
          <cx:pt idx="8847">Fashion</cx:pt>
          <cx:pt idx="8848">Books</cx:pt>
          <cx:pt idx="8849">Toys</cx:pt>
          <cx:pt idx="8850">Toys</cx:pt>
          <cx:pt idx="8851">Toys</cx:pt>
          <cx:pt idx="8852">Books</cx:pt>
          <cx:pt idx="8853">Toys</cx:pt>
          <cx:pt idx="8854">Books</cx:pt>
          <cx:pt idx="8855">Toys</cx:pt>
          <cx:pt idx="8856">Fashion</cx:pt>
          <cx:pt idx="8857">Home &amp; Kitchen</cx:pt>
          <cx:pt idx="8858">Electronics</cx:pt>
          <cx:pt idx="8859">Toys</cx:pt>
          <cx:pt idx="8860">Home &amp; Kitchen</cx:pt>
          <cx:pt idx="8861">Electronics</cx:pt>
          <cx:pt idx="8862">Fashion</cx:pt>
          <cx:pt idx="8863">Fashion</cx:pt>
          <cx:pt idx="8864">Books</cx:pt>
          <cx:pt idx="8865">Electronics</cx:pt>
          <cx:pt idx="8866">Home &amp; Kitchen</cx:pt>
          <cx:pt idx="8867">Fashion</cx:pt>
          <cx:pt idx="8868">Fashion</cx:pt>
          <cx:pt idx="8869">Fashion</cx:pt>
          <cx:pt idx="8870">Fashion</cx:pt>
          <cx:pt idx="8871">Fashion</cx:pt>
          <cx:pt idx="8872">Electronics</cx:pt>
          <cx:pt idx="8873">Home &amp; Kitchen</cx:pt>
          <cx:pt idx="8874">Electronics</cx:pt>
          <cx:pt idx="8875">Home &amp; Kitchen</cx:pt>
          <cx:pt idx="8876">Electronics</cx:pt>
          <cx:pt idx="8877">Home &amp; Kitchen</cx:pt>
          <cx:pt idx="8878">Electronics</cx:pt>
          <cx:pt idx="8879">Books</cx:pt>
          <cx:pt idx="8880">Electronics</cx:pt>
          <cx:pt idx="8881">Home &amp; Kitchen</cx:pt>
          <cx:pt idx="8882">Home &amp; Kitchen</cx:pt>
          <cx:pt idx="8883">Fashion</cx:pt>
          <cx:pt idx="8884">Electronics</cx:pt>
          <cx:pt idx="8885">Books</cx:pt>
          <cx:pt idx="8886">Toys</cx:pt>
          <cx:pt idx="8887">Home &amp; Kitchen</cx:pt>
          <cx:pt idx="8888">Home &amp; Kitchen</cx:pt>
          <cx:pt idx="8889">Fashion</cx:pt>
          <cx:pt idx="8890">Home &amp; Kitchen</cx:pt>
          <cx:pt idx="8891">Books</cx:pt>
          <cx:pt idx="8892">Toys</cx:pt>
          <cx:pt idx="8893">Electronics</cx:pt>
          <cx:pt idx="8894">Home &amp; Kitchen</cx:pt>
          <cx:pt idx="8895">Home &amp; Kitchen</cx:pt>
          <cx:pt idx="8896">Books</cx:pt>
          <cx:pt idx="8897">Toys</cx:pt>
          <cx:pt idx="8898">Fashion</cx:pt>
          <cx:pt idx="8899">Books</cx:pt>
          <cx:pt idx="8900">Electronics</cx:pt>
          <cx:pt idx="8901">Books</cx:pt>
          <cx:pt idx="8902">Fashion</cx:pt>
          <cx:pt idx="8903">Home &amp; Kitchen</cx:pt>
          <cx:pt idx="8904">Home &amp; Kitchen</cx:pt>
          <cx:pt idx="8905">Toys</cx:pt>
          <cx:pt idx="8906">Fashion</cx:pt>
          <cx:pt idx="8907">Books</cx:pt>
          <cx:pt idx="8908">Home &amp; Kitchen</cx:pt>
          <cx:pt idx="8909">Toys</cx:pt>
          <cx:pt idx="8910">Toys</cx:pt>
          <cx:pt idx="8911">Fashion</cx:pt>
          <cx:pt idx="8912">Books</cx:pt>
          <cx:pt idx="8913">Books</cx:pt>
          <cx:pt idx="8914">Electronics</cx:pt>
          <cx:pt idx="8915">Home &amp; Kitchen</cx:pt>
          <cx:pt idx="8916">Toys</cx:pt>
          <cx:pt idx="8917">Fashion</cx:pt>
          <cx:pt idx="8918">Toys</cx:pt>
          <cx:pt idx="8919">Electronics</cx:pt>
          <cx:pt idx="8920">Home &amp; Kitchen</cx:pt>
          <cx:pt idx="8921">Books</cx:pt>
          <cx:pt idx="8922">Fashion</cx:pt>
          <cx:pt idx="8923">Fashion</cx:pt>
          <cx:pt idx="8924">Home &amp; Kitchen</cx:pt>
          <cx:pt idx="8925">Toys</cx:pt>
          <cx:pt idx="8926">Home &amp; Kitchen</cx:pt>
          <cx:pt idx="8927">Electronics</cx:pt>
          <cx:pt idx="8928">Books</cx:pt>
          <cx:pt idx="8929">Toys</cx:pt>
          <cx:pt idx="8930">Electronics</cx:pt>
          <cx:pt idx="8931">Books</cx:pt>
          <cx:pt idx="8932">Books</cx:pt>
          <cx:pt idx="8933">Home &amp; Kitchen</cx:pt>
          <cx:pt idx="8934">Home &amp; Kitchen</cx:pt>
          <cx:pt idx="8935">Books</cx:pt>
          <cx:pt idx="8936">Electronics</cx:pt>
          <cx:pt idx="8937">Toys</cx:pt>
          <cx:pt idx="8938">Toys</cx:pt>
          <cx:pt idx="8939">Home &amp; Kitchen</cx:pt>
          <cx:pt idx="8940">Toys</cx:pt>
          <cx:pt idx="8941">Home &amp; Kitchen</cx:pt>
          <cx:pt idx="8942">Electronics</cx:pt>
          <cx:pt idx="8943">Electronics</cx:pt>
          <cx:pt idx="8944">Fashion</cx:pt>
          <cx:pt idx="8945">Toys</cx:pt>
          <cx:pt idx="8946">Toys</cx:pt>
          <cx:pt idx="8947">Toys</cx:pt>
          <cx:pt idx="8948">Fashion</cx:pt>
          <cx:pt idx="8949">Fashion</cx:pt>
          <cx:pt idx="8950">Home &amp; Kitchen</cx:pt>
          <cx:pt idx="8951">Fashion</cx:pt>
          <cx:pt idx="8952">Home &amp; Kitchen</cx:pt>
          <cx:pt idx="8953">Electronics</cx:pt>
          <cx:pt idx="8954">Toys</cx:pt>
          <cx:pt idx="8955">Toys</cx:pt>
          <cx:pt idx="8956">Books</cx:pt>
          <cx:pt idx="8957">Books</cx:pt>
          <cx:pt idx="8958">Home &amp; Kitchen</cx:pt>
          <cx:pt idx="8959">Books</cx:pt>
          <cx:pt idx="8960">Books</cx:pt>
          <cx:pt idx="8961">Books</cx:pt>
          <cx:pt idx="8962">Electronics</cx:pt>
          <cx:pt idx="8963">Electronics</cx:pt>
          <cx:pt idx="8964">Books</cx:pt>
          <cx:pt idx="8965">Fashion</cx:pt>
          <cx:pt idx="8966">Electronics</cx:pt>
          <cx:pt idx="8967">Toys</cx:pt>
          <cx:pt idx="8968">Home &amp; Kitchen</cx:pt>
          <cx:pt idx="8969">Toys</cx:pt>
          <cx:pt idx="8970">Electronics</cx:pt>
          <cx:pt idx="8971">Toys</cx:pt>
          <cx:pt idx="8972">Home &amp; Kitchen</cx:pt>
          <cx:pt idx="8973">Books</cx:pt>
          <cx:pt idx="8974">Home &amp; Kitchen</cx:pt>
          <cx:pt idx="8975">Electronics</cx:pt>
          <cx:pt idx="8976">Books</cx:pt>
          <cx:pt idx="8977">Toys</cx:pt>
          <cx:pt idx="8978">Toys</cx:pt>
          <cx:pt idx="8979">Toys</cx:pt>
          <cx:pt idx="8980">Electronics</cx:pt>
          <cx:pt idx="8981">Home &amp; Kitchen</cx:pt>
          <cx:pt idx="8982">Toys</cx:pt>
          <cx:pt idx="8983">Home &amp; Kitchen</cx:pt>
          <cx:pt idx="8984">Home &amp; Kitchen</cx:pt>
          <cx:pt idx="8985">Books</cx:pt>
          <cx:pt idx="8986">Electronics</cx:pt>
          <cx:pt idx="8987">Fashion</cx:pt>
          <cx:pt idx="8988">Books</cx:pt>
          <cx:pt idx="8989">Books</cx:pt>
          <cx:pt idx="8990">Toys</cx:pt>
          <cx:pt idx="8991">Fashion</cx:pt>
          <cx:pt idx="8992">Electronics</cx:pt>
          <cx:pt idx="8993">Fashion</cx:pt>
          <cx:pt idx="8994">Home &amp; Kitchen</cx:pt>
          <cx:pt idx="8995">Home &amp; Kitchen</cx:pt>
          <cx:pt idx="8996">Home &amp; Kitchen</cx:pt>
          <cx:pt idx="8997">Toys</cx:pt>
          <cx:pt idx="8998">Fashion</cx:pt>
          <cx:pt idx="8999">Electronics</cx:pt>
          <cx:pt idx="9000">Books</cx:pt>
          <cx:pt idx="9001">Toys</cx:pt>
          <cx:pt idx="9002">Fashion</cx:pt>
          <cx:pt idx="9003">Toys</cx:pt>
          <cx:pt idx="9004">Fashion</cx:pt>
          <cx:pt idx="9005">Fashion</cx:pt>
          <cx:pt idx="9006">Electronics</cx:pt>
          <cx:pt idx="9007">Fashion</cx:pt>
          <cx:pt idx="9008">Home &amp; Kitchen</cx:pt>
          <cx:pt idx="9009">Electronics</cx:pt>
          <cx:pt idx="9010">Electronics</cx:pt>
          <cx:pt idx="9011">Toys</cx:pt>
          <cx:pt idx="9012">Fashion</cx:pt>
          <cx:pt idx="9013">Home &amp; Kitchen</cx:pt>
          <cx:pt idx="9014">Toys</cx:pt>
          <cx:pt idx="9015">Books</cx:pt>
          <cx:pt idx="9016">Fashion</cx:pt>
          <cx:pt idx="9017">Electronics</cx:pt>
          <cx:pt idx="9018">Books</cx:pt>
          <cx:pt idx="9019">Toys</cx:pt>
          <cx:pt idx="9020">Home &amp; Kitchen</cx:pt>
          <cx:pt idx="9021">Fashion</cx:pt>
          <cx:pt idx="9022">Toys</cx:pt>
          <cx:pt idx="9023">Books</cx:pt>
          <cx:pt idx="9024">Toys</cx:pt>
          <cx:pt idx="9025">Books</cx:pt>
          <cx:pt idx="9026">Electronics</cx:pt>
          <cx:pt idx="9027">Fashion</cx:pt>
          <cx:pt idx="9028">Electronics</cx:pt>
          <cx:pt idx="9029">Books</cx:pt>
          <cx:pt idx="9030">Home &amp; Kitchen</cx:pt>
          <cx:pt idx="9031">Books</cx:pt>
          <cx:pt idx="9032">Toys</cx:pt>
          <cx:pt idx="9033">Electronics</cx:pt>
          <cx:pt idx="9034">Fashion</cx:pt>
          <cx:pt idx="9035">Books</cx:pt>
          <cx:pt idx="9036">Home &amp; Kitchen</cx:pt>
          <cx:pt idx="9037">Toys</cx:pt>
          <cx:pt idx="9038">Home &amp; Kitchen</cx:pt>
          <cx:pt idx="9039">Books</cx:pt>
          <cx:pt idx="9040">Electronics</cx:pt>
          <cx:pt idx="9041">Books</cx:pt>
          <cx:pt idx="9042">Fashion</cx:pt>
          <cx:pt idx="9043">Home &amp; Kitchen</cx:pt>
          <cx:pt idx="9044">Toys</cx:pt>
          <cx:pt idx="9045">Toys</cx:pt>
          <cx:pt idx="9046">Electronics</cx:pt>
          <cx:pt idx="9047">Fashion</cx:pt>
          <cx:pt idx="9048">Fashion</cx:pt>
          <cx:pt idx="9049">Books</cx:pt>
          <cx:pt idx="9050">Home &amp; Kitchen</cx:pt>
          <cx:pt idx="9051">Fashion</cx:pt>
          <cx:pt idx="9052">Home &amp; Kitchen</cx:pt>
          <cx:pt idx="9053">Toys</cx:pt>
          <cx:pt idx="9054">Fashion</cx:pt>
          <cx:pt idx="9055">Fashion</cx:pt>
          <cx:pt idx="9056">Home &amp; Kitchen</cx:pt>
          <cx:pt idx="9057">Electronics</cx:pt>
          <cx:pt idx="9058">Electronics</cx:pt>
          <cx:pt idx="9059">Home &amp; Kitchen</cx:pt>
          <cx:pt idx="9060">Electronics</cx:pt>
          <cx:pt idx="9061">Toys</cx:pt>
          <cx:pt idx="9062">Home &amp; Kitchen</cx:pt>
          <cx:pt idx="9063">Toys</cx:pt>
          <cx:pt idx="9064">Electronics</cx:pt>
          <cx:pt idx="9065">Fashion</cx:pt>
          <cx:pt idx="9066">Electronics</cx:pt>
          <cx:pt idx="9067">Toys</cx:pt>
          <cx:pt idx="9068">Electronics</cx:pt>
          <cx:pt idx="9069">Home &amp; Kitchen</cx:pt>
          <cx:pt idx="9070">Electronics</cx:pt>
          <cx:pt idx="9071">Fashion</cx:pt>
          <cx:pt idx="9072">Fashion</cx:pt>
          <cx:pt idx="9073">Toys</cx:pt>
          <cx:pt idx="9074">Electronics</cx:pt>
          <cx:pt idx="9075">Electronics</cx:pt>
          <cx:pt idx="9076">Books</cx:pt>
          <cx:pt idx="9077">Fashion</cx:pt>
          <cx:pt idx="9078">Electronics</cx:pt>
          <cx:pt idx="9079">Home &amp; Kitchen</cx:pt>
          <cx:pt idx="9080">Books</cx:pt>
          <cx:pt idx="9081">Books</cx:pt>
          <cx:pt idx="9082">Books</cx:pt>
          <cx:pt idx="9083">Fashion</cx:pt>
          <cx:pt idx="9084">Fashion</cx:pt>
          <cx:pt idx="9085">Fashion</cx:pt>
          <cx:pt idx="9086">Books</cx:pt>
          <cx:pt idx="9087">Toys</cx:pt>
          <cx:pt idx="9088">Electronics</cx:pt>
          <cx:pt idx="9089">Books</cx:pt>
          <cx:pt idx="9090">Books</cx:pt>
          <cx:pt idx="9091">Home &amp; Kitchen</cx:pt>
          <cx:pt idx="9092">Toys</cx:pt>
          <cx:pt idx="9093">Electronics</cx:pt>
          <cx:pt idx="9094">Toys</cx:pt>
          <cx:pt idx="9095">Books</cx:pt>
          <cx:pt idx="9096">Books</cx:pt>
          <cx:pt idx="9097">Fashion</cx:pt>
          <cx:pt idx="9098">Toys</cx:pt>
          <cx:pt idx="9099">Electronics</cx:pt>
          <cx:pt idx="9100">Books</cx:pt>
          <cx:pt idx="9101">Electronics</cx:pt>
          <cx:pt idx="9102">Fashion</cx:pt>
          <cx:pt idx="9103">Electronics</cx:pt>
          <cx:pt idx="9104">Toys</cx:pt>
          <cx:pt idx="9105">Home &amp; Kitchen</cx:pt>
          <cx:pt idx="9106">Home &amp; Kitchen</cx:pt>
          <cx:pt idx="9107">Toys</cx:pt>
          <cx:pt idx="9108">Books</cx:pt>
          <cx:pt idx="9109">Toys</cx:pt>
          <cx:pt idx="9110">Toys</cx:pt>
          <cx:pt idx="9111">Books</cx:pt>
          <cx:pt idx="9112">Home &amp; Kitchen</cx:pt>
          <cx:pt idx="9113">Books</cx:pt>
          <cx:pt idx="9114">Books</cx:pt>
          <cx:pt idx="9115">Toys</cx:pt>
          <cx:pt idx="9116">Toys</cx:pt>
          <cx:pt idx="9117">Home &amp; Kitchen</cx:pt>
          <cx:pt idx="9118">Toys</cx:pt>
          <cx:pt idx="9119">Electronics</cx:pt>
          <cx:pt idx="9120">Books</cx:pt>
          <cx:pt idx="9121">Electronics</cx:pt>
          <cx:pt idx="9122">Fashion</cx:pt>
          <cx:pt idx="9123">Toys</cx:pt>
          <cx:pt idx="9124">Electronics</cx:pt>
          <cx:pt idx="9125">Toys</cx:pt>
          <cx:pt idx="9126">Fashion</cx:pt>
          <cx:pt idx="9127">Toys</cx:pt>
          <cx:pt idx="9128">Home &amp; Kitchen</cx:pt>
          <cx:pt idx="9129">Home &amp; Kitchen</cx:pt>
          <cx:pt idx="9130">Toys</cx:pt>
          <cx:pt idx="9131">Fashion</cx:pt>
          <cx:pt idx="9132">Electronics</cx:pt>
          <cx:pt idx="9133">Home &amp; Kitchen</cx:pt>
          <cx:pt idx="9134">Home &amp; Kitchen</cx:pt>
          <cx:pt idx="9135">Home &amp; Kitchen</cx:pt>
          <cx:pt idx="9136">Fashion</cx:pt>
          <cx:pt idx="9137">Electronics</cx:pt>
          <cx:pt idx="9138">Books</cx:pt>
          <cx:pt idx="9139">Books</cx:pt>
          <cx:pt idx="9140">Electronics</cx:pt>
          <cx:pt idx="9141">Home &amp; Kitchen</cx:pt>
          <cx:pt idx="9142">Books</cx:pt>
          <cx:pt idx="9143">Books</cx:pt>
          <cx:pt idx="9144">Home &amp; Kitchen</cx:pt>
          <cx:pt idx="9145">Toys</cx:pt>
          <cx:pt idx="9146">Toys</cx:pt>
          <cx:pt idx="9147">Toys</cx:pt>
          <cx:pt idx="9148">Electronics</cx:pt>
          <cx:pt idx="9149">Fashion</cx:pt>
          <cx:pt idx="9150">Books</cx:pt>
          <cx:pt idx="9151">Fashion</cx:pt>
          <cx:pt idx="9152">Books</cx:pt>
          <cx:pt idx="9153">Fashion</cx:pt>
          <cx:pt idx="9154">Fashion</cx:pt>
          <cx:pt idx="9155">Fashion</cx:pt>
          <cx:pt idx="9156">Books</cx:pt>
          <cx:pt idx="9157">Books</cx:pt>
          <cx:pt idx="9158">Home &amp; Kitchen</cx:pt>
          <cx:pt idx="9159">Books</cx:pt>
          <cx:pt idx="9160">Electronics</cx:pt>
          <cx:pt idx="9161">Electronics</cx:pt>
          <cx:pt idx="9162">Electronics</cx:pt>
          <cx:pt idx="9163">Home &amp; Kitchen</cx:pt>
          <cx:pt idx="9164">Electronics</cx:pt>
          <cx:pt idx="9165">Electronics</cx:pt>
          <cx:pt idx="9166">Books</cx:pt>
          <cx:pt idx="9167">Electronics</cx:pt>
          <cx:pt idx="9168">Toys</cx:pt>
          <cx:pt idx="9169">Home &amp; Kitchen</cx:pt>
          <cx:pt idx="9170">Fashion</cx:pt>
          <cx:pt idx="9171">Books</cx:pt>
          <cx:pt idx="9172">Fashion</cx:pt>
          <cx:pt idx="9173">Fashion</cx:pt>
          <cx:pt idx="9174">Fashion</cx:pt>
          <cx:pt idx="9175">Home &amp; Kitchen</cx:pt>
          <cx:pt idx="9176">Home &amp; Kitchen</cx:pt>
          <cx:pt idx="9177">Books</cx:pt>
          <cx:pt idx="9178">Electronics</cx:pt>
          <cx:pt idx="9179">Toys</cx:pt>
          <cx:pt idx="9180">Home &amp; Kitchen</cx:pt>
          <cx:pt idx="9181">Books</cx:pt>
          <cx:pt idx="9182">Home &amp; Kitchen</cx:pt>
          <cx:pt idx="9183">Electronics</cx:pt>
          <cx:pt idx="9184">Fashion</cx:pt>
          <cx:pt idx="9185">Toys</cx:pt>
          <cx:pt idx="9186">Fashion</cx:pt>
          <cx:pt idx="9187">Toys</cx:pt>
          <cx:pt idx="9188">Home &amp; Kitchen</cx:pt>
          <cx:pt idx="9189">Fashion</cx:pt>
          <cx:pt idx="9190">Home &amp; Kitchen</cx:pt>
          <cx:pt idx="9191">Books</cx:pt>
          <cx:pt idx="9192">Home &amp; Kitchen</cx:pt>
          <cx:pt idx="9193">Fashion</cx:pt>
          <cx:pt idx="9194">Home &amp; Kitchen</cx:pt>
          <cx:pt idx="9195">Books</cx:pt>
          <cx:pt idx="9196">Toys</cx:pt>
          <cx:pt idx="9197">Electronics</cx:pt>
          <cx:pt idx="9198">Books</cx:pt>
          <cx:pt idx="9199">Home &amp; Kitchen</cx:pt>
          <cx:pt idx="9200">Home &amp; Kitchen</cx:pt>
          <cx:pt idx="9201">Books</cx:pt>
          <cx:pt idx="9202">Fashion</cx:pt>
          <cx:pt idx="9203">Home &amp; Kitchen</cx:pt>
          <cx:pt idx="9204">Fashion</cx:pt>
          <cx:pt idx="9205">Books</cx:pt>
          <cx:pt idx="9206">Fashion</cx:pt>
          <cx:pt idx="9207">Fashion</cx:pt>
          <cx:pt idx="9208">Home &amp; Kitchen</cx:pt>
          <cx:pt idx="9209">Fashion</cx:pt>
          <cx:pt idx="9210">Home &amp; Kitchen</cx:pt>
          <cx:pt idx="9211">Toys</cx:pt>
          <cx:pt idx="9212">Fashion</cx:pt>
          <cx:pt idx="9213">Electronics</cx:pt>
          <cx:pt idx="9214">Electronics</cx:pt>
          <cx:pt idx="9215">Books</cx:pt>
          <cx:pt idx="9216">Home &amp; Kitchen</cx:pt>
          <cx:pt idx="9217">Electronics</cx:pt>
          <cx:pt idx="9218">Home &amp; Kitchen</cx:pt>
          <cx:pt idx="9219">Fashion</cx:pt>
          <cx:pt idx="9220">Fashion</cx:pt>
          <cx:pt idx="9221">Home &amp; Kitchen</cx:pt>
          <cx:pt idx="9222">Fashion</cx:pt>
          <cx:pt idx="9223">Electronics</cx:pt>
          <cx:pt idx="9224">Toys</cx:pt>
          <cx:pt idx="9225">Toys</cx:pt>
          <cx:pt idx="9226">Toys</cx:pt>
          <cx:pt idx="9227">Fashion</cx:pt>
          <cx:pt idx="9228">Fashion</cx:pt>
          <cx:pt idx="9229">Books</cx:pt>
          <cx:pt idx="9230">Toys</cx:pt>
          <cx:pt idx="9231">Electronics</cx:pt>
          <cx:pt idx="9232">Electronics</cx:pt>
          <cx:pt idx="9233">Electronics</cx:pt>
          <cx:pt idx="9234">Books</cx:pt>
          <cx:pt idx="9235">Home &amp; Kitchen</cx:pt>
          <cx:pt idx="9236">Books</cx:pt>
          <cx:pt idx="9237">Home &amp; Kitchen</cx:pt>
          <cx:pt idx="9238">Toys</cx:pt>
          <cx:pt idx="9239">Electronics</cx:pt>
          <cx:pt idx="9240">Fashion</cx:pt>
          <cx:pt idx="9241">Electronics</cx:pt>
          <cx:pt idx="9242">Electronics</cx:pt>
          <cx:pt idx="9243">Toys</cx:pt>
          <cx:pt idx="9244">Toys</cx:pt>
          <cx:pt idx="9245">Fashion</cx:pt>
          <cx:pt idx="9246">Electronics</cx:pt>
          <cx:pt idx="9247">Home &amp; Kitchen</cx:pt>
          <cx:pt idx="9248">Fashion</cx:pt>
          <cx:pt idx="9249">Electronics</cx:pt>
          <cx:pt idx="9250">Books</cx:pt>
          <cx:pt idx="9251">Books</cx:pt>
          <cx:pt idx="9252">Fashion</cx:pt>
          <cx:pt idx="9253">Fashion</cx:pt>
          <cx:pt idx="9254">Books</cx:pt>
          <cx:pt idx="9255">Electronics</cx:pt>
          <cx:pt idx="9256">Books</cx:pt>
          <cx:pt idx="9257">Fashion</cx:pt>
          <cx:pt idx="9258">Home &amp; Kitchen</cx:pt>
          <cx:pt idx="9259">Fashion</cx:pt>
          <cx:pt idx="9260">Home &amp; Kitchen</cx:pt>
          <cx:pt idx="9261">Toys</cx:pt>
          <cx:pt idx="9262">Books</cx:pt>
          <cx:pt idx="9263">Home &amp; Kitchen</cx:pt>
          <cx:pt idx="9264">Toys</cx:pt>
          <cx:pt idx="9265">Fashion</cx:pt>
          <cx:pt idx="9266">Fashion</cx:pt>
          <cx:pt idx="9267">Books</cx:pt>
          <cx:pt idx="9268">Fashion</cx:pt>
          <cx:pt idx="9269">Books</cx:pt>
          <cx:pt idx="9270">Fashion</cx:pt>
          <cx:pt idx="9271">Fashion</cx:pt>
          <cx:pt idx="9272">Fashion</cx:pt>
          <cx:pt idx="9273">Electronics</cx:pt>
          <cx:pt idx="9274">Toys</cx:pt>
          <cx:pt idx="9275">Fashion</cx:pt>
          <cx:pt idx="9276">Home &amp; Kitchen</cx:pt>
          <cx:pt idx="9277">Home &amp; Kitchen</cx:pt>
          <cx:pt idx="9278">Toys</cx:pt>
          <cx:pt idx="9279">Fashion</cx:pt>
          <cx:pt idx="9280">Electronics</cx:pt>
          <cx:pt idx="9281">Electronics</cx:pt>
          <cx:pt idx="9282">Fashion</cx:pt>
          <cx:pt idx="9283">Toys</cx:pt>
          <cx:pt idx="9284">Electronics</cx:pt>
          <cx:pt idx="9285">Toys</cx:pt>
          <cx:pt idx="9286">Books</cx:pt>
          <cx:pt idx="9287">Books</cx:pt>
          <cx:pt idx="9288">Electronics</cx:pt>
          <cx:pt idx="9289">Books</cx:pt>
          <cx:pt idx="9290">Fashion</cx:pt>
          <cx:pt idx="9291">Toys</cx:pt>
          <cx:pt idx="9292">Home &amp; Kitchen</cx:pt>
          <cx:pt idx="9293">Electronics</cx:pt>
          <cx:pt idx="9294">Books</cx:pt>
          <cx:pt idx="9295">Electronics</cx:pt>
          <cx:pt idx="9296">Toys</cx:pt>
          <cx:pt idx="9297">Toys</cx:pt>
          <cx:pt idx="9298">Fashion</cx:pt>
          <cx:pt idx="9299">Electronics</cx:pt>
          <cx:pt idx="9300">Fashion</cx:pt>
          <cx:pt idx="9301">Home &amp; Kitchen</cx:pt>
          <cx:pt idx="9302">Electronics</cx:pt>
          <cx:pt idx="9303">Books</cx:pt>
          <cx:pt idx="9304">Electronics</cx:pt>
          <cx:pt idx="9305">Home &amp; Kitchen</cx:pt>
          <cx:pt idx="9306">Toys</cx:pt>
          <cx:pt idx="9307">Toys</cx:pt>
          <cx:pt idx="9308">Fashion</cx:pt>
          <cx:pt idx="9309">Fashion</cx:pt>
          <cx:pt idx="9310">Fashion</cx:pt>
          <cx:pt idx="9311">Books</cx:pt>
          <cx:pt idx="9312">Electronics</cx:pt>
          <cx:pt idx="9313">Toys</cx:pt>
          <cx:pt idx="9314">Home &amp; Kitchen</cx:pt>
          <cx:pt idx="9315">Books</cx:pt>
          <cx:pt idx="9316">Fashion</cx:pt>
          <cx:pt idx="9317">Toys</cx:pt>
          <cx:pt idx="9318">Fashion</cx:pt>
          <cx:pt idx="9319">Books</cx:pt>
          <cx:pt idx="9320">Books</cx:pt>
          <cx:pt idx="9321">Fashion</cx:pt>
          <cx:pt idx="9322">Books</cx:pt>
          <cx:pt idx="9323">Toys</cx:pt>
          <cx:pt idx="9324">Fashion</cx:pt>
          <cx:pt idx="9325">Electronics</cx:pt>
          <cx:pt idx="9326">Electronics</cx:pt>
          <cx:pt idx="9327">Fashion</cx:pt>
          <cx:pt idx="9328">Fashion</cx:pt>
          <cx:pt idx="9329">Home &amp; Kitchen</cx:pt>
          <cx:pt idx="9330">Toys</cx:pt>
          <cx:pt idx="9331">Home &amp; Kitchen</cx:pt>
          <cx:pt idx="9332">Toys</cx:pt>
          <cx:pt idx="9333">Books</cx:pt>
          <cx:pt idx="9334">Electronics</cx:pt>
          <cx:pt idx="9335">Electronics</cx:pt>
          <cx:pt idx="9336">Books</cx:pt>
          <cx:pt idx="9337">Fashion</cx:pt>
          <cx:pt idx="9338">Books</cx:pt>
          <cx:pt idx="9339">Fashion</cx:pt>
          <cx:pt idx="9340">Home &amp; Kitchen</cx:pt>
          <cx:pt idx="9341">Books</cx:pt>
          <cx:pt idx="9342">Toys</cx:pt>
          <cx:pt idx="9343">Home &amp; Kitchen</cx:pt>
          <cx:pt idx="9344">Electronics</cx:pt>
          <cx:pt idx="9345">Fashion</cx:pt>
          <cx:pt idx="9346">Fashion</cx:pt>
          <cx:pt idx="9347">Books</cx:pt>
          <cx:pt idx="9348">Books</cx:pt>
          <cx:pt idx="9349">Toys</cx:pt>
          <cx:pt idx="9350">Books</cx:pt>
          <cx:pt idx="9351">Books</cx:pt>
          <cx:pt idx="9352">Home &amp; Kitchen</cx:pt>
          <cx:pt idx="9353">Electronics</cx:pt>
          <cx:pt idx="9354">Books</cx:pt>
          <cx:pt idx="9355">Books</cx:pt>
          <cx:pt idx="9356">Toys</cx:pt>
          <cx:pt idx="9357">Fashion</cx:pt>
          <cx:pt idx="9358">Home &amp; Kitchen</cx:pt>
          <cx:pt idx="9359">Electronics</cx:pt>
          <cx:pt idx="9360">Home &amp; Kitchen</cx:pt>
          <cx:pt idx="9361">Toys</cx:pt>
          <cx:pt idx="9362">Toys</cx:pt>
          <cx:pt idx="9363">Books</cx:pt>
          <cx:pt idx="9364">Home &amp; Kitchen</cx:pt>
          <cx:pt idx="9365">Books</cx:pt>
          <cx:pt idx="9366">Toys</cx:pt>
          <cx:pt idx="9367">Toys</cx:pt>
          <cx:pt idx="9368">Fashion</cx:pt>
          <cx:pt idx="9369">Home &amp; Kitchen</cx:pt>
          <cx:pt idx="9370">Books</cx:pt>
          <cx:pt idx="9371">Toys</cx:pt>
          <cx:pt idx="9372">Books</cx:pt>
          <cx:pt idx="9373">Home &amp; Kitchen</cx:pt>
          <cx:pt idx="9374">Fashion</cx:pt>
          <cx:pt idx="9375">Home &amp; Kitchen</cx:pt>
          <cx:pt idx="9376">Books</cx:pt>
          <cx:pt idx="9377">Toys</cx:pt>
          <cx:pt idx="9378">Toys</cx:pt>
          <cx:pt idx="9379">Home &amp; Kitchen</cx:pt>
          <cx:pt idx="9380">Books</cx:pt>
          <cx:pt idx="9381">Toys</cx:pt>
          <cx:pt idx="9382">Books</cx:pt>
          <cx:pt idx="9383">Books</cx:pt>
          <cx:pt idx="9384">Fashion</cx:pt>
          <cx:pt idx="9385">Electronics</cx:pt>
          <cx:pt idx="9386">Toys</cx:pt>
          <cx:pt idx="9387">Electronics</cx:pt>
          <cx:pt idx="9388">Electronics</cx:pt>
          <cx:pt idx="9389">Electronics</cx:pt>
          <cx:pt idx="9390">Home &amp; Kitchen</cx:pt>
          <cx:pt idx="9391">Home &amp; Kitchen</cx:pt>
          <cx:pt idx="9392">Electronics</cx:pt>
          <cx:pt idx="9393">Fashion</cx:pt>
          <cx:pt idx="9394">Fashion</cx:pt>
          <cx:pt idx="9395">Books</cx:pt>
          <cx:pt idx="9396">Toys</cx:pt>
          <cx:pt idx="9397">Electronics</cx:pt>
          <cx:pt idx="9398">Toys</cx:pt>
          <cx:pt idx="9399">Fashion</cx:pt>
          <cx:pt idx="9400">Fashion</cx:pt>
          <cx:pt idx="9401">Electronics</cx:pt>
          <cx:pt idx="9402">Toys</cx:pt>
          <cx:pt idx="9403">Electronics</cx:pt>
          <cx:pt idx="9404">Toys</cx:pt>
          <cx:pt idx="9405">Books</cx:pt>
          <cx:pt idx="9406">Home &amp; Kitchen</cx:pt>
          <cx:pt idx="9407">Books</cx:pt>
          <cx:pt idx="9408">Fashion</cx:pt>
          <cx:pt idx="9409">Toys</cx:pt>
          <cx:pt idx="9410">Electronics</cx:pt>
          <cx:pt idx="9411">Toys</cx:pt>
          <cx:pt idx="9412">Home &amp; Kitchen</cx:pt>
          <cx:pt idx="9413">Fashion</cx:pt>
          <cx:pt idx="9414">Electronics</cx:pt>
          <cx:pt idx="9415">Toys</cx:pt>
          <cx:pt idx="9416">Books</cx:pt>
          <cx:pt idx="9417">Electronics</cx:pt>
          <cx:pt idx="9418">Fashion</cx:pt>
          <cx:pt idx="9419">Electronics</cx:pt>
          <cx:pt idx="9420">Toys</cx:pt>
          <cx:pt idx="9421">Electronics</cx:pt>
          <cx:pt idx="9422">Books</cx:pt>
          <cx:pt idx="9423">Books</cx:pt>
          <cx:pt idx="9424">Electronics</cx:pt>
          <cx:pt idx="9425">Fashion</cx:pt>
          <cx:pt idx="9426">Home &amp; Kitchen</cx:pt>
          <cx:pt idx="9427">Home &amp; Kitchen</cx:pt>
          <cx:pt idx="9428">Books</cx:pt>
          <cx:pt idx="9429">Electronics</cx:pt>
          <cx:pt idx="9430">Fashion</cx:pt>
          <cx:pt idx="9431">Fashion</cx:pt>
          <cx:pt idx="9432">Fashion</cx:pt>
          <cx:pt idx="9433">Fashion</cx:pt>
          <cx:pt idx="9434">Fashion</cx:pt>
          <cx:pt idx="9435">Fashion</cx:pt>
          <cx:pt idx="9436">Electronics</cx:pt>
          <cx:pt idx="9437">Home &amp; Kitchen</cx:pt>
          <cx:pt idx="9438">Books</cx:pt>
          <cx:pt idx="9439">Electronics</cx:pt>
          <cx:pt idx="9440">Toys</cx:pt>
          <cx:pt idx="9441">Fashion</cx:pt>
          <cx:pt idx="9442">Toys</cx:pt>
          <cx:pt idx="9443">Books</cx:pt>
          <cx:pt idx="9444">Home &amp; Kitchen</cx:pt>
          <cx:pt idx="9445">Books</cx:pt>
          <cx:pt idx="9446">Electronics</cx:pt>
          <cx:pt idx="9447">Books</cx:pt>
          <cx:pt idx="9448">Home &amp; Kitchen</cx:pt>
          <cx:pt idx="9449">Toys</cx:pt>
          <cx:pt idx="9450">Fashion</cx:pt>
          <cx:pt idx="9451">Books</cx:pt>
          <cx:pt idx="9452">Fashion</cx:pt>
          <cx:pt idx="9453">Toys</cx:pt>
          <cx:pt idx="9454">Home &amp; Kitchen</cx:pt>
          <cx:pt idx="9455">Home &amp; Kitchen</cx:pt>
          <cx:pt idx="9456">Fashion</cx:pt>
          <cx:pt idx="9457">Fashion</cx:pt>
          <cx:pt idx="9458">Toys</cx:pt>
          <cx:pt idx="9459">Toys</cx:pt>
          <cx:pt idx="9460">Electronics</cx:pt>
          <cx:pt idx="9461">Toys</cx:pt>
          <cx:pt idx="9462">Fashion</cx:pt>
          <cx:pt idx="9463">Home &amp; Kitchen</cx:pt>
          <cx:pt idx="9464">Books</cx:pt>
          <cx:pt idx="9465">Fashion</cx:pt>
          <cx:pt idx="9466">Fashion</cx:pt>
          <cx:pt idx="9467">Books</cx:pt>
          <cx:pt idx="9468">Electronics</cx:pt>
          <cx:pt idx="9469">Books</cx:pt>
          <cx:pt idx="9470">Electronics</cx:pt>
          <cx:pt idx="9471">Electronics</cx:pt>
          <cx:pt idx="9472">Electronics</cx:pt>
          <cx:pt idx="9473">Electronics</cx:pt>
          <cx:pt idx="9474">Electronics</cx:pt>
          <cx:pt idx="9475">Toys</cx:pt>
          <cx:pt idx="9476">Electronics</cx:pt>
          <cx:pt idx="9477">Electronics</cx:pt>
          <cx:pt idx="9478">Books</cx:pt>
          <cx:pt idx="9479">Toys</cx:pt>
          <cx:pt idx="9480">Books</cx:pt>
          <cx:pt idx="9481">Electronics</cx:pt>
          <cx:pt idx="9482">Fashion</cx:pt>
          <cx:pt idx="9483">Books</cx:pt>
          <cx:pt idx="9484">Home &amp; Kitchen</cx:pt>
          <cx:pt idx="9485">Fashion</cx:pt>
          <cx:pt idx="9486">Home &amp; Kitchen</cx:pt>
          <cx:pt idx="9487">Home &amp; Kitchen</cx:pt>
          <cx:pt idx="9488">Home &amp; Kitchen</cx:pt>
          <cx:pt idx="9489">Home &amp; Kitchen</cx:pt>
          <cx:pt idx="9490">Home &amp; Kitchen</cx:pt>
          <cx:pt idx="9491">Books</cx:pt>
          <cx:pt idx="9492">Toys</cx:pt>
          <cx:pt idx="9493">Fashion</cx:pt>
          <cx:pt idx="9494">Toys</cx:pt>
          <cx:pt idx="9495">Home &amp; Kitchen</cx:pt>
          <cx:pt idx="9496">Books</cx:pt>
          <cx:pt idx="9497">Books</cx:pt>
          <cx:pt idx="9498">Books</cx:pt>
          <cx:pt idx="9499">Toys</cx:pt>
          <cx:pt idx="9500">Books</cx:pt>
          <cx:pt idx="9501">Fashion</cx:pt>
          <cx:pt idx="9502">Electronics</cx:pt>
          <cx:pt idx="9503">Toys</cx:pt>
          <cx:pt idx="9504">Home &amp; Kitchen</cx:pt>
          <cx:pt idx="9505">Fashion</cx:pt>
          <cx:pt idx="9506">Electronics</cx:pt>
          <cx:pt idx="9507">Home &amp; Kitchen</cx:pt>
          <cx:pt idx="9508">Electronics</cx:pt>
          <cx:pt idx="9509">Books</cx:pt>
          <cx:pt idx="9510">Home &amp; Kitchen</cx:pt>
          <cx:pt idx="9511">Fashion</cx:pt>
          <cx:pt idx="9512">Fashion</cx:pt>
          <cx:pt idx="9513">Fashion</cx:pt>
          <cx:pt idx="9514">Books</cx:pt>
          <cx:pt idx="9515">Fashion</cx:pt>
          <cx:pt idx="9516">Home &amp; Kitchen</cx:pt>
          <cx:pt idx="9517">Home &amp; Kitchen</cx:pt>
          <cx:pt idx="9518">Toys</cx:pt>
          <cx:pt idx="9519">Books</cx:pt>
          <cx:pt idx="9520">Home &amp; Kitchen</cx:pt>
          <cx:pt idx="9521">Books</cx:pt>
          <cx:pt idx="9522">Fashion</cx:pt>
          <cx:pt idx="9523">Home &amp; Kitchen</cx:pt>
          <cx:pt idx="9524">Electronics</cx:pt>
          <cx:pt idx="9525">Home &amp; Kitchen</cx:pt>
          <cx:pt idx="9526">Electronics</cx:pt>
          <cx:pt idx="9527">Fashion</cx:pt>
          <cx:pt idx="9528">Toys</cx:pt>
          <cx:pt idx="9529">Electronics</cx:pt>
          <cx:pt idx="9530">Toys</cx:pt>
          <cx:pt idx="9531">Books</cx:pt>
          <cx:pt idx="9532">Electronics</cx:pt>
          <cx:pt idx="9533">Fashion</cx:pt>
          <cx:pt idx="9534">Home &amp; Kitchen</cx:pt>
          <cx:pt idx="9535">Home &amp; Kitchen</cx:pt>
          <cx:pt idx="9536">Books</cx:pt>
          <cx:pt idx="9537">Fashion</cx:pt>
          <cx:pt idx="9538">Toys</cx:pt>
          <cx:pt idx="9539">Home &amp; Kitchen</cx:pt>
          <cx:pt idx="9540">Home &amp; Kitchen</cx:pt>
          <cx:pt idx="9541">Books</cx:pt>
          <cx:pt idx="9542">Home &amp; Kitchen</cx:pt>
          <cx:pt idx="9543">Toys</cx:pt>
          <cx:pt idx="9544">Toys</cx:pt>
          <cx:pt idx="9545">Electronics</cx:pt>
          <cx:pt idx="9546">Fashion</cx:pt>
          <cx:pt idx="9547">Fashion</cx:pt>
          <cx:pt idx="9548">Books</cx:pt>
          <cx:pt idx="9549">Electronics</cx:pt>
          <cx:pt idx="9550">Books</cx:pt>
          <cx:pt idx="9551">Electronics</cx:pt>
          <cx:pt idx="9552">Fashion</cx:pt>
          <cx:pt idx="9553">Toys</cx:pt>
          <cx:pt idx="9554">Books</cx:pt>
          <cx:pt idx="9555">Fashion</cx:pt>
          <cx:pt idx="9556">Home &amp; Kitchen</cx:pt>
          <cx:pt idx="9557">Books</cx:pt>
          <cx:pt idx="9558">Electronics</cx:pt>
          <cx:pt idx="9559">Toys</cx:pt>
          <cx:pt idx="9560">Books</cx:pt>
          <cx:pt idx="9561">Home &amp; Kitchen</cx:pt>
          <cx:pt idx="9562">Home &amp; Kitchen</cx:pt>
          <cx:pt idx="9563">Home &amp; Kitchen</cx:pt>
          <cx:pt idx="9564">Home &amp; Kitchen</cx:pt>
          <cx:pt idx="9565">Books</cx:pt>
          <cx:pt idx="9566">Home &amp; Kitchen</cx:pt>
          <cx:pt idx="9567">Home &amp; Kitchen</cx:pt>
          <cx:pt idx="9568">Home &amp; Kitchen</cx:pt>
          <cx:pt idx="9569">Home &amp; Kitchen</cx:pt>
          <cx:pt idx="9570">Home &amp; Kitchen</cx:pt>
          <cx:pt idx="9571">Books</cx:pt>
          <cx:pt idx="9572">Electronics</cx:pt>
          <cx:pt idx="9573">Toys</cx:pt>
          <cx:pt idx="9574">Fashion</cx:pt>
          <cx:pt idx="9575">Fashion</cx:pt>
          <cx:pt idx="9576">Fashion</cx:pt>
          <cx:pt idx="9577">Fashion</cx:pt>
          <cx:pt idx="9578">Books</cx:pt>
          <cx:pt idx="9579">Electronics</cx:pt>
          <cx:pt idx="9580">Electronics</cx:pt>
          <cx:pt idx="9581">Fashion</cx:pt>
          <cx:pt idx="9582">Electronics</cx:pt>
          <cx:pt idx="9583">Home &amp; Kitchen</cx:pt>
          <cx:pt idx="9584">Home &amp; Kitchen</cx:pt>
          <cx:pt idx="9585">Electronics</cx:pt>
          <cx:pt idx="9586">Fashion</cx:pt>
          <cx:pt idx="9587">Fashion</cx:pt>
          <cx:pt idx="9588">Toys</cx:pt>
          <cx:pt idx="9589">Toys</cx:pt>
          <cx:pt idx="9590">Toys</cx:pt>
          <cx:pt idx="9591">Fashion</cx:pt>
          <cx:pt idx="9592">Home &amp; Kitchen</cx:pt>
          <cx:pt idx="9593">Fashion</cx:pt>
          <cx:pt idx="9594">Books</cx:pt>
          <cx:pt idx="9595">Electronics</cx:pt>
          <cx:pt idx="9596">Books</cx:pt>
          <cx:pt idx="9597">Home &amp; Kitchen</cx:pt>
          <cx:pt idx="9598">Home &amp; Kitchen</cx:pt>
          <cx:pt idx="9599">Books</cx:pt>
          <cx:pt idx="9600">Books</cx:pt>
          <cx:pt idx="9601">Toys</cx:pt>
          <cx:pt idx="9602">Toys</cx:pt>
          <cx:pt idx="9603">Toys</cx:pt>
          <cx:pt idx="9604">Fashion</cx:pt>
          <cx:pt idx="9605">Toys</cx:pt>
          <cx:pt idx="9606">Home &amp; Kitchen</cx:pt>
          <cx:pt idx="9607">Books</cx:pt>
          <cx:pt idx="9608">Fashion</cx:pt>
          <cx:pt idx="9609">Toys</cx:pt>
          <cx:pt idx="9610">Fashion</cx:pt>
          <cx:pt idx="9611">Electronics</cx:pt>
          <cx:pt idx="9612">Fashion</cx:pt>
          <cx:pt idx="9613">Electronics</cx:pt>
          <cx:pt idx="9614">Home &amp; Kitchen</cx:pt>
          <cx:pt idx="9615">Books</cx:pt>
          <cx:pt idx="9616">Books</cx:pt>
          <cx:pt idx="9617">Books</cx:pt>
          <cx:pt idx="9618">Toys</cx:pt>
          <cx:pt idx="9619">Books</cx:pt>
          <cx:pt idx="9620">Electronics</cx:pt>
          <cx:pt idx="9621">Toys</cx:pt>
          <cx:pt idx="9622">Books</cx:pt>
          <cx:pt idx="9623">Electronics</cx:pt>
          <cx:pt idx="9624">Home &amp; Kitchen</cx:pt>
          <cx:pt idx="9625">Fashion</cx:pt>
          <cx:pt idx="9626">Home &amp; Kitchen</cx:pt>
          <cx:pt idx="9627">Fashion</cx:pt>
          <cx:pt idx="9628">Fashion</cx:pt>
          <cx:pt idx="9629">Toys</cx:pt>
          <cx:pt idx="9630">Toys</cx:pt>
          <cx:pt idx="9631">Home &amp; Kitchen</cx:pt>
          <cx:pt idx="9632">Fashion</cx:pt>
          <cx:pt idx="9633">Electronics</cx:pt>
          <cx:pt idx="9634">Home &amp; Kitchen</cx:pt>
          <cx:pt idx="9635">Books</cx:pt>
          <cx:pt idx="9636">Toys</cx:pt>
          <cx:pt idx="9637">Electronics</cx:pt>
          <cx:pt idx="9638">Electronics</cx:pt>
          <cx:pt idx="9639">Toys</cx:pt>
          <cx:pt idx="9640">Electronics</cx:pt>
          <cx:pt idx="9641">Home &amp; Kitchen</cx:pt>
          <cx:pt idx="9642">Home &amp; Kitchen</cx:pt>
          <cx:pt idx="9643">Electronics</cx:pt>
          <cx:pt idx="9644">Books</cx:pt>
          <cx:pt idx="9645">Toys</cx:pt>
          <cx:pt idx="9646">Toys</cx:pt>
          <cx:pt idx="9647">Electronics</cx:pt>
          <cx:pt idx="9648">Books</cx:pt>
          <cx:pt idx="9649">Home &amp; Kitchen</cx:pt>
          <cx:pt idx="9650">Toys</cx:pt>
          <cx:pt idx="9651">Books</cx:pt>
          <cx:pt idx="9652">Books</cx:pt>
          <cx:pt idx="9653">Toys</cx:pt>
          <cx:pt idx="9654">Books</cx:pt>
          <cx:pt idx="9655">Electronics</cx:pt>
          <cx:pt idx="9656">Fashion</cx:pt>
          <cx:pt idx="9657">Electronics</cx:pt>
          <cx:pt idx="9658">Fashion</cx:pt>
          <cx:pt idx="9659">Home &amp; Kitchen</cx:pt>
          <cx:pt idx="9660">Books</cx:pt>
          <cx:pt idx="9661">Electronics</cx:pt>
          <cx:pt idx="9662">Home &amp; Kitchen</cx:pt>
          <cx:pt idx="9663">Home &amp; Kitchen</cx:pt>
          <cx:pt idx="9664">Books</cx:pt>
          <cx:pt idx="9665">Fashion</cx:pt>
          <cx:pt idx="9666">Electronics</cx:pt>
          <cx:pt idx="9667">Electronics</cx:pt>
          <cx:pt idx="9668">Electronics</cx:pt>
          <cx:pt idx="9669">Electronics</cx:pt>
          <cx:pt idx="9670">Toys</cx:pt>
          <cx:pt idx="9671">Electronics</cx:pt>
          <cx:pt idx="9672">Books</cx:pt>
          <cx:pt idx="9673">Home &amp; Kitchen</cx:pt>
          <cx:pt idx="9674">Home &amp; Kitchen</cx:pt>
          <cx:pt idx="9675">Toys</cx:pt>
          <cx:pt idx="9676">Fashion</cx:pt>
          <cx:pt idx="9677">Books</cx:pt>
          <cx:pt idx="9678">Fashion</cx:pt>
          <cx:pt idx="9679">Toys</cx:pt>
          <cx:pt idx="9680">Electronics</cx:pt>
          <cx:pt idx="9681">Books</cx:pt>
          <cx:pt idx="9682">Home &amp; Kitchen</cx:pt>
          <cx:pt idx="9683">Toys</cx:pt>
          <cx:pt idx="9684">Home &amp; Kitchen</cx:pt>
          <cx:pt idx="9685">Toys</cx:pt>
          <cx:pt idx="9686">Electronics</cx:pt>
          <cx:pt idx="9687">Toys</cx:pt>
          <cx:pt idx="9688">Electronics</cx:pt>
          <cx:pt idx="9689">Fashion</cx:pt>
          <cx:pt idx="9690">Electronics</cx:pt>
          <cx:pt idx="9691">Home &amp; Kitchen</cx:pt>
          <cx:pt idx="9692">Books</cx:pt>
          <cx:pt idx="9693">Fashion</cx:pt>
          <cx:pt idx="9694">Fashion</cx:pt>
          <cx:pt idx="9695">Home &amp; Kitchen</cx:pt>
          <cx:pt idx="9696">Books</cx:pt>
          <cx:pt idx="9697">Fashion</cx:pt>
          <cx:pt idx="9698">Books</cx:pt>
          <cx:pt idx="9699">Toys</cx:pt>
          <cx:pt idx="9700">Home &amp; Kitchen</cx:pt>
          <cx:pt idx="9701">Books</cx:pt>
          <cx:pt idx="9702">Home &amp; Kitchen</cx:pt>
          <cx:pt idx="9703">Toys</cx:pt>
          <cx:pt idx="9704">Electronics</cx:pt>
          <cx:pt idx="9705">Home &amp; Kitchen</cx:pt>
          <cx:pt idx="9706">Home &amp; Kitchen</cx:pt>
          <cx:pt idx="9707">Books</cx:pt>
          <cx:pt idx="9708">Home &amp; Kitchen</cx:pt>
          <cx:pt idx="9709">Books</cx:pt>
          <cx:pt idx="9710">Toys</cx:pt>
          <cx:pt idx="9711">Toys</cx:pt>
          <cx:pt idx="9712">Electronics</cx:pt>
          <cx:pt idx="9713">Electronics</cx:pt>
          <cx:pt idx="9714">Home &amp; Kitchen</cx:pt>
          <cx:pt idx="9715">Home &amp; Kitchen</cx:pt>
          <cx:pt idx="9716">Toys</cx:pt>
          <cx:pt idx="9717">Electronics</cx:pt>
          <cx:pt idx="9718">Electronics</cx:pt>
          <cx:pt idx="9719">Toys</cx:pt>
          <cx:pt idx="9720">Toys</cx:pt>
          <cx:pt idx="9721">Books</cx:pt>
          <cx:pt idx="9722">Home &amp; Kitchen</cx:pt>
          <cx:pt idx="9723">Fashion</cx:pt>
          <cx:pt idx="9724">Toys</cx:pt>
          <cx:pt idx="9725">Electronics</cx:pt>
          <cx:pt idx="9726">Toys</cx:pt>
          <cx:pt idx="9727">Toys</cx:pt>
          <cx:pt idx="9728">Toys</cx:pt>
          <cx:pt idx="9729">Home &amp; Kitchen</cx:pt>
          <cx:pt idx="9730">Toys</cx:pt>
          <cx:pt idx="9731">Electronics</cx:pt>
          <cx:pt idx="9732">Books</cx:pt>
          <cx:pt idx="9733">Books</cx:pt>
          <cx:pt idx="9734">Electronics</cx:pt>
          <cx:pt idx="9735">Fashion</cx:pt>
          <cx:pt idx="9736">Books</cx:pt>
          <cx:pt idx="9737">Fashion</cx:pt>
          <cx:pt idx="9738">Fashion</cx:pt>
          <cx:pt idx="9739">Fashion</cx:pt>
          <cx:pt idx="9740">Electronics</cx:pt>
          <cx:pt idx="9741">Books</cx:pt>
          <cx:pt idx="9742">Home &amp; Kitchen</cx:pt>
          <cx:pt idx="9743">Electronics</cx:pt>
          <cx:pt idx="9744">Books</cx:pt>
          <cx:pt idx="9745">Electronics</cx:pt>
          <cx:pt idx="9746">Books</cx:pt>
          <cx:pt idx="9747">Books</cx:pt>
          <cx:pt idx="9748">Books</cx:pt>
          <cx:pt idx="9749">Electronics</cx:pt>
          <cx:pt idx="9750">Fashion</cx:pt>
          <cx:pt idx="9751">Books</cx:pt>
          <cx:pt idx="9752">Home &amp; Kitchen</cx:pt>
          <cx:pt idx="9753">Fashion</cx:pt>
          <cx:pt idx="9754">Home &amp; Kitchen</cx:pt>
          <cx:pt idx="9755">Toys</cx:pt>
          <cx:pt idx="9756">Home &amp; Kitchen</cx:pt>
          <cx:pt idx="9757">Books</cx:pt>
          <cx:pt idx="9758">Electronics</cx:pt>
          <cx:pt idx="9759">Toys</cx:pt>
          <cx:pt idx="9760">Electronics</cx:pt>
          <cx:pt idx="9761">Fashion</cx:pt>
          <cx:pt idx="9762">Toys</cx:pt>
          <cx:pt idx="9763">Books</cx:pt>
          <cx:pt idx="9764">Electronics</cx:pt>
          <cx:pt idx="9765">Electronics</cx:pt>
          <cx:pt idx="9766">Electronics</cx:pt>
          <cx:pt idx="9767">Home &amp; Kitchen</cx:pt>
          <cx:pt idx="9768">Electronics</cx:pt>
          <cx:pt idx="9769">Fashion</cx:pt>
          <cx:pt idx="9770">Fashion</cx:pt>
          <cx:pt idx="9771">Electronics</cx:pt>
          <cx:pt idx="9772">Home &amp; Kitchen</cx:pt>
          <cx:pt idx="9773">Home &amp; Kitchen</cx:pt>
          <cx:pt idx="9774">Books</cx:pt>
          <cx:pt idx="9775">Toys</cx:pt>
          <cx:pt idx="9776">Toys</cx:pt>
          <cx:pt idx="9777">Books</cx:pt>
          <cx:pt idx="9778">Home &amp; Kitchen</cx:pt>
          <cx:pt idx="9779">Toys</cx:pt>
          <cx:pt idx="9780">Books</cx:pt>
          <cx:pt idx="9781">Books</cx:pt>
          <cx:pt idx="9782">Books</cx:pt>
          <cx:pt idx="9783">Home &amp; Kitchen</cx:pt>
          <cx:pt idx="9784">Home &amp; Kitchen</cx:pt>
          <cx:pt idx="9785">Electronics</cx:pt>
          <cx:pt idx="9786">Books</cx:pt>
          <cx:pt idx="9787">Fashion</cx:pt>
          <cx:pt idx="9788">Books</cx:pt>
          <cx:pt idx="9789">Home &amp; Kitchen</cx:pt>
          <cx:pt idx="9790">Fashion</cx:pt>
          <cx:pt idx="9791">Fashion</cx:pt>
          <cx:pt idx="9792">Toys</cx:pt>
          <cx:pt idx="9793">Fashion</cx:pt>
          <cx:pt idx="9794">Books</cx:pt>
          <cx:pt idx="9795">Books</cx:pt>
          <cx:pt idx="9796">Electronics</cx:pt>
          <cx:pt idx="9797">Electronics</cx:pt>
          <cx:pt idx="9798">Books</cx:pt>
          <cx:pt idx="9799">Fashion</cx:pt>
          <cx:pt idx="9800">Home &amp; Kitchen</cx:pt>
          <cx:pt idx="9801">Home &amp; Kitchen</cx:pt>
          <cx:pt idx="9802">Toys</cx:pt>
          <cx:pt idx="9803">Electronics</cx:pt>
          <cx:pt idx="9804">Toys</cx:pt>
          <cx:pt idx="9805">Books</cx:pt>
          <cx:pt idx="9806">Toys</cx:pt>
          <cx:pt idx="9807">Fashion</cx:pt>
          <cx:pt idx="9808">Fashion</cx:pt>
          <cx:pt idx="9809">Electronics</cx:pt>
          <cx:pt idx="9810">Fashion</cx:pt>
          <cx:pt idx="9811">Home &amp; Kitchen</cx:pt>
          <cx:pt idx="9812">Electronics</cx:pt>
          <cx:pt idx="9813">Electronics</cx:pt>
          <cx:pt idx="9814">Books</cx:pt>
          <cx:pt idx="9815">Electronics</cx:pt>
          <cx:pt idx="9816">Electronics</cx:pt>
          <cx:pt idx="9817">Electronics</cx:pt>
          <cx:pt idx="9818">Home &amp; Kitchen</cx:pt>
          <cx:pt idx="9819">Electronics</cx:pt>
          <cx:pt idx="9820">Home &amp; Kitchen</cx:pt>
          <cx:pt idx="9821">Fashion</cx:pt>
          <cx:pt idx="9822">Fashion</cx:pt>
          <cx:pt idx="9823">Home &amp; Kitchen</cx:pt>
          <cx:pt idx="9824">Home &amp; Kitchen</cx:pt>
          <cx:pt idx="9825">Books</cx:pt>
          <cx:pt idx="9826">Electronics</cx:pt>
          <cx:pt idx="9827">Electronics</cx:pt>
          <cx:pt idx="9828">Books</cx:pt>
          <cx:pt idx="9829">Books</cx:pt>
          <cx:pt idx="9830">Toys</cx:pt>
          <cx:pt idx="9831">Fashion</cx:pt>
          <cx:pt idx="9832">Home &amp; Kitchen</cx:pt>
          <cx:pt idx="9833">Fashion</cx:pt>
          <cx:pt idx="9834">Fashion</cx:pt>
          <cx:pt idx="9835">Toys</cx:pt>
          <cx:pt idx="9836">Fashion</cx:pt>
          <cx:pt idx="9837">Fashion</cx:pt>
          <cx:pt idx="9838">Home &amp; Kitchen</cx:pt>
          <cx:pt idx="9839">Home &amp; Kitchen</cx:pt>
          <cx:pt idx="9840">Electronics</cx:pt>
          <cx:pt idx="9841">Home &amp; Kitchen</cx:pt>
          <cx:pt idx="9842">Toys</cx:pt>
          <cx:pt idx="9843">Books</cx:pt>
          <cx:pt idx="9844">Toys</cx:pt>
          <cx:pt idx="9845">Toys</cx:pt>
          <cx:pt idx="9846">Home &amp; Kitchen</cx:pt>
          <cx:pt idx="9847">Home &amp; Kitchen</cx:pt>
          <cx:pt idx="9848">Home &amp; Kitchen</cx:pt>
          <cx:pt idx="9849">Books</cx:pt>
          <cx:pt idx="9850">Fashion</cx:pt>
          <cx:pt idx="9851">Electronics</cx:pt>
          <cx:pt idx="9852">Books</cx:pt>
          <cx:pt idx="9853">Fashion</cx:pt>
          <cx:pt idx="9854">Books</cx:pt>
          <cx:pt idx="9855">Fashion</cx:pt>
          <cx:pt idx="9856">Fashion</cx:pt>
          <cx:pt idx="9857">Electronics</cx:pt>
          <cx:pt idx="9858">Fashion</cx:pt>
          <cx:pt idx="9859">Toys</cx:pt>
          <cx:pt idx="9860">Electronics</cx:pt>
          <cx:pt idx="9861">Fashion</cx:pt>
          <cx:pt idx="9862">Home &amp; Kitchen</cx:pt>
          <cx:pt idx="9863">Toys</cx:pt>
          <cx:pt idx="9864">Electronics</cx:pt>
          <cx:pt idx="9865">Electronics</cx:pt>
          <cx:pt idx="9866">Books</cx:pt>
          <cx:pt idx="9867">Home &amp; Kitchen</cx:pt>
          <cx:pt idx="9868">Books</cx:pt>
          <cx:pt idx="9869">Books</cx:pt>
          <cx:pt idx="9870">Books</cx:pt>
          <cx:pt idx="9871">Electronics</cx:pt>
          <cx:pt idx="9872">Electronics</cx:pt>
          <cx:pt idx="9873">Fashion</cx:pt>
          <cx:pt idx="9874">Toys</cx:pt>
          <cx:pt idx="9875">Home &amp; Kitchen</cx:pt>
          <cx:pt idx="9876">Fashion</cx:pt>
          <cx:pt idx="9877">Electronics</cx:pt>
          <cx:pt idx="9878">Fashion</cx:pt>
          <cx:pt idx="9879">Books</cx:pt>
          <cx:pt idx="9880">Home &amp; Kitchen</cx:pt>
          <cx:pt idx="9881">Fashion</cx:pt>
          <cx:pt idx="9882">Toys</cx:pt>
          <cx:pt idx="9883">Home &amp; Kitchen</cx:pt>
          <cx:pt idx="9884">Books</cx:pt>
          <cx:pt idx="9885">Fashion</cx:pt>
          <cx:pt idx="9886">Home &amp; Kitchen</cx:pt>
          <cx:pt idx="9887">Fashion</cx:pt>
          <cx:pt idx="9888">Books</cx:pt>
          <cx:pt idx="9889">Toys</cx:pt>
          <cx:pt idx="9890">Fashion</cx:pt>
          <cx:pt idx="9891">Electronics</cx:pt>
          <cx:pt idx="9892">Toys</cx:pt>
          <cx:pt idx="9893">Electronics</cx:pt>
          <cx:pt idx="9894">Fashion</cx:pt>
          <cx:pt idx="9895">Toys</cx:pt>
          <cx:pt idx="9896">Electronics</cx:pt>
          <cx:pt idx="9897">Electronics</cx:pt>
          <cx:pt idx="9898">Books</cx:pt>
          <cx:pt idx="9899">Home &amp; Kitchen</cx:pt>
          <cx:pt idx="9900">Toys</cx:pt>
          <cx:pt idx="9901">Home &amp; Kitchen</cx:pt>
          <cx:pt idx="9902">Books</cx:pt>
          <cx:pt idx="9903">Fashion</cx:pt>
          <cx:pt idx="9904">Fashion</cx:pt>
          <cx:pt idx="9905">Fashion</cx:pt>
          <cx:pt idx="9906">Books</cx:pt>
          <cx:pt idx="9907">Books</cx:pt>
          <cx:pt idx="9908">Home &amp; Kitchen</cx:pt>
          <cx:pt idx="9909">Electronics</cx:pt>
          <cx:pt idx="9910">Home &amp; Kitchen</cx:pt>
          <cx:pt idx="9911">Toys</cx:pt>
          <cx:pt idx="9912">Fashion</cx:pt>
          <cx:pt idx="9913">Books</cx:pt>
          <cx:pt idx="9914">Home &amp; Kitchen</cx:pt>
          <cx:pt idx="9915">Fashion</cx:pt>
          <cx:pt idx="9916">Home &amp; Kitchen</cx:pt>
          <cx:pt idx="9917">Fashion</cx:pt>
          <cx:pt idx="9918">Home &amp; Kitchen</cx:pt>
          <cx:pt idx="9919">Toys</cx:pt>
          <cx:pt idx="9920">Fashion</cx:pt>
          <cx:pt idx="9921">Fashion</cx:pt>
          <cx:pt idx="9922">Fashion</cx:pt>
          <cx:pt idx="9923">Fashion</cx:pt>
          <cx:pt idx="9924">Home &amp; Kitchen</cx:pt>
          <cx:pt idx="9925">Electronics</cx:pt>
          <cx:pt idx="9926">Home &amp; Kitchen</cx:pt>
          <cx:pt idx="9927">Fashion</cx:pt>
          <cx:pt idx="9928">Electronics</cx:pt>
          <cx:pt idx="9929">Electronics</cx:pt>
          <cx:pt idx="9930">Fashion</cx:pt>
          <cx:pt idx="9931">Electronics</cx:pt>
          <cx:pt idx="9932">Fashion</cx:pt>
          <cx:pt idx="9933">Home &amp; Kitchen</cx:pt>
          <cx:pt idx="9934">Toys</cx:pt>
          <cx:pt idx="9935">Home &amp; Kitchen</cx:pt>
          <cx:pt idx="9936">Home &amp; Kitchen</cx:pt>
          <cx:pt idx="9937">Electronics</cx:pt>
          <cx:pt idx="9938">Fashion</cx:pt>
          <cx:pt idx="9939">Electronics</cx:pt>
          <cx:pt idx="9940">Home &amp; Kitchen</cx:pt>
          <cx:pt idx="9941">Electronics</cx:pt>
          <cx:pt idx="9942">Fashion</cx:pt>
          <cx:pt idx="9943">Fashion</cx:pt>
          <cx:pt idx="9944">Fashion</cx:pt>
          <cx:pt idx="9945">Electronics</cx:pt>
          <cx:pt idx="9946">Fashion</cx:pt>
          <cx:pt idx="9947">Books</cx:pt>
          <cx:pt idx="9948">Toys</cx:pt>
          <cx:pt idx="9949">Home &amp; Kitchen</cx:pt>
          <cx:pt idx="9950">Electronics</cx:pt>
          <cx:pt idx="9951">Home &amp; Kitchen</cx:pt>
          <cx:pt idx="9952">Toys</cx:pt>
          <cx:pt idx="9953">Books</cx:pt>
          <cx:pt idx="9954">Electronics</cx:pt>
          <cx:pt idx="9955">Books</cx:pt>
          <cx:pt idx="9956">Fashion</cx:pt>
          <cx:pt idx="9957">Fashion</cx:pt>
          <cx:pt idx="9958">Home &amp; Kitchen</cx:pt>
          <cx:pt idx="9959">Electronics</cx:pt>
          <cx:pt idx="9960">Fashion</cx:pt>
          <cx:pt idx="9961">Fashion</cx:pt>
          <cx:pt idx="9962">Books</cx:pt>
          <cx:pt idx="9963">Electronics</cx:pt>
          <cx:pt idx="9964">Fashion</cx:pt>
          <cx:pt idx="9965">Home &amp; Kitchen</cx:pt>
          <cx:pt idx="9966">Toys</cx:pt>
          <cx:pt idx="9967">Fashion</cx:pt>
          <cx:pt idx="9968">Electronics</cx:pt>
          <cx:pt idx="9969">Toys</cx:pt>
          <cx:pt idx="9970">Home &amp; Kitchen</cx:pt>
          <cx:pt idx="9971">Books</cx:pt>
          <cx:pt idx="9972">Electronics</cx:pt>
          <cx:pt idx="9973">Books</cx:pt>
          <cx:pt idx="9974">Toys</cx:pt>
          <cx:pt idx="9975">Home &amp; Kitchen</cx:pt>
          <cx:pt idx="9976">Fashion</cx:pt>
          <cx:pt idx="9977">Fashion</cx:pt>
          <cx:pt idx="9978">Toys</cx:pt>
          <cx:pt idx="9979">Toys</cx:pt>
          <cx:pt idx="9980">Fashion</cx:pt>
          <cx:pt idx="9981">Fashion</cx:pt>
          <cx:pt idx="9982">Electronics</cx:pt>
          <cx:pt idx="9983">Electronics</cx:pt>
          <cx:pt idx="9984">Electronics</cx:pt>
          <cx:pt idx="9985">Electronics</cx:pt>
          <cx:pt idx="9986">Toys</cx:pt>
          <cx:pt idx="9987">Fashion</cx:pt>
          <cx:pt idx="9988">Toys</cx:pt>
          <cx:pt idx="9989">Toys</cx:pt>
          <cx:pt idx="9990">Home &amp; Kitchen</cx:pt>
          <cx:pt idx="9991">Electronics</cx:pt>
          <cx:pt idx="9992">Electronics</cx:pt>
          <cx:pt idx="9993">Electronics</cx:pt>
          <cx:pt idx="9994">Home &amp; Kitchen</cx:pt>
          <cx:pt idx="9995">Home &amp; Kitchen</cx:pt>
          <cx:pt idx="9996">Fashion</cx:pt>
          <cx:pt idx="9997">Toys</cx:pt>
          <cx:pt idx="9998">Electronics</cx:pt>
          <cx:pt idx="9999">Toys</cx:pt>
          <cx:pt idx="10000">Books</cx:pt>
          <cx:pt idx="10001">Toys</cx:pt>
          <cx:pt idx="10002">Books</cx:pt>
          <cx:pt idx="10003">Home &amp; Kitchen</cx:pt>
          <cx:pt idx="10004">Books</cx:pt>
          <cx:pt idx="10005">Home &amp; Kitchen</cx:pt>
          <cx:pt idx="10006">Toys</cx:pt>
          <cx:pt idx="10007">Fashion</cx:pt>
          <cx:pt idx="10008">Home &amp; Kitchen</cx:pt>
          <cx:pt idx="10009">Toys</cx:pt>
          <cx:pt idx="10010">Books</cx:pt>
          <cx:pt idx="10011">Books</cx:pt>
          <cx:pt idx="10012">Fashion</cx:pt>
          <cx:pt idx="10013">Toys</cx:pt>
          <cx:pt idx="10014">Electronics</cx:pt>
          <cx:pt idx="10015">Fashion</cx:pt>
          <cx:pt idx="10016">Toys</cx:pt>
          <cx:pt idx="10017">Fashion</cx:pt>
          <cx:pt idx="10018">Electronics</cx:pt>
          <cx:pt idx="10019">Toys</cx:pt>
          <cx:pt idx="10020">Fashion</cx:pt>
          <cx:pt idx="10021">Fashion</cx:pt>
          <cx:pt idx="10022">Fashion</cx:pt>
          <cx:pt idx="10023">Fashion</cx:pt>
          <cx:pt idx="10024">Fashion</cx:pt>
          <cx:pt idx="10025">Books</cx:pt>
          <cx:pt idx="10026">Electronics</cx:pt>
          <cx:pt idx="10027">Books</cx:pt>
          <cx:pt idx="10028">Toys</cx:pt>
          <cx:pt idx="10029">Toys</cx:pt>
          <cx:pt idx="10030">Toys</cx:pt>
          <cx:pt idx="10031">Fashion</cx:pt>
          <cx:pt idx="10032">Fashion</cx:pt>
          <cx:pt idx="10033">Toys</cx:pt>
          <cx:pt idx="10034">Toys</cx:pt>
          <cx:pt idx="10035">Fashion</cx:pt>
          <cx:pt idx="10036">Electronics</cx:pt>
          <cx:pt idx="10037">Fashion</cx:pt>
          <cx:pt idx="10038">Home &amp; Kitchen</cx:pt>
          <cx:pt idx="10039">Books</cx:pt>
          <cx:pt idx="10040">Toys</cx:pt>
          <cx:pt idx="10041">Electronics</cx:pt>
          <cx:pt idx="10042">Electronics</cx:pt>
          <cx:pt idx="10043">Electronics</cx:pt>
          <cx:pt idx="10044">Electronics</cx:pt>
          <cx:pt idx="10045">Home &amp; Kitchen</cx:pt>
          <cx:pt idx="10046">Electronics</cx:pt>
          <cx:pt idx="10047">Fashion</cx:pt>
          <cx:pt idx="10048">Fashion</cx:pt>
          <cx:pt idx="10049">Fashion</cx:pt>
          <cx:pt idx="10050">Fashion</cx:pt>
          <cx:pt idx="10051">Home &amp; Kitchen</cx:pt>
          <cx:pt idx="10052">Books</cx:pt>
          <cx:pt idx="10053">Books</cx:pt>
          <cx:pt idx="10054">Fashion</cx:pt>
          <cx:pt idx="10055">Fashion</cx:pt>
          <cx:pt idx="10056">Toys</cx:pt>
          <cx:pt idx="10057">Toys</cx:pt>
          <cx:pt idx="10058">Home &amp; Kitchen</cx:pt>
          <cx:pt idx="10059">Home &amp; Kitchen</cx:pt>
          <cx:pt idx="10060">Books</cx:pt>
          <cx:pt idx="10061">Home &amp; Kitchen</cx:pt>
          <cx:pt idx="10062">Home &amp; Kitchen</cx:pt>
          <cx:pt idx="10063">Fashion</cx:pt>
          <cx:pt idx="10064">Home &amp; Kitchen</cx:pt>
          <cx:pt idx="10065">Fashion</cx:pt>
          <cx:pt idx="10066">Fashion</cx:pt>
          <cx:pt idx="10067">Toys</cx:pt>
          <cx:pt idx="10068">Home &amp; Kitchen</cx:pt>
          <cx:pt idx="10069">Books</cx:pt>
          <cx:pt idx="10070">Home &amp; Kitchen</cx:pt>
          <cx:pt idx="10071">Home &amp; Kitchen</cx:pt>
          <cx:pt idx="10072">Fashion</cx:pt>
          <cx:pt idx="10073">Home &amp; Kitchen</cx:pt>
          <cx:pt idx="10074">Books</cx:pt>
          <cx:pt idx="10075">Books</cx:pt>
          <cx:pt idx="10076">Books</cx:pt>
          <cx:pt idx="10077">Electronics</cx:pt>
          <cx:pt idx="10078">Fashion</cx:pt>
          <cx:pt idx="10079">Fashion</cx:pt>
          <cx:pt idx="10080">Home &amp; Kitchen</cx:pt>
          <cx:pt idx="10081">Fashion</cx:pt>
          <cx:pt idx="10082">Home &amp; Kitchen</cx:pt>
          <cx:pt idx="10083">Electronics</cx:pt>
          <cx:pt idx="10084">Fashion</cx:pt>
          <cx:pt idx="10085">Books</cx:pt>
          <cx:pt idx="10086">Toys</cx:pt>
          <cx:pt idx="10087">Toys</cx:pt>
          <cx:pt idx="10088">Electronics</cx:pt>
          <cx:pt idx="10089">Home &amp; Kitchen</cx:pt>
          <cx:pt idx="10090">Books</cx:pt>
          <cx:pt idx="10091">Home &amp; Kitchen</cx:pt>
          <cx:pt idx="10092">Books</cx:pt>
          <cx:pt idx="10093">Electronics</cx:pt>
          <cx:pt idx="10094">Fashion</cx:pt>
          <cx:pt idx="10095">Electronics</cx:pt>
          <cx:pt idx="10096">Toys</cx:pt>
          <cx:pt idx="10097">Home &amp; Kitchen</cx:pt>
          <cx:pt idx="10098">Toys</cx:pt>
          <cx:pt idx="10099">Electronics</cx:pt>
          <cx:pt idx="10100">Toys</cx:pt>
          <cx:pt idx="10101">Fashion</cx:pt>
          <cx:pt idx="10102">Books</cx:pt>
          <cx:pt idx="10103">Electronics</cx:pt>
          <cx:pt idx="10104">Toys</cx:pt>
          <cx:pt idx="10105">Fashion</cx:pt>
          <cx:pt idx="10106">Books</cx:pt>
          <cx:pt idx="10107">Toys</cx:pt>
          <cx:pt idx="10108">Home &amp; Kitchen</cx:pt>
          <cx:pt idx="10109">Books</cx:pt>
          <cx:pt idx="10110">Home &amp; Kitchen</cx:pt>
          <cx:pt idx="10111">Home &amp; Kitchen</cx:pt>
          <cx:pt idx="10112">Toys</cx:pt>
          <cx:pt idx="10113">Books</cx:pt>
          <cx:pt idx="10114">Toys</cx:pt>
          <cx:pt idx="10115">Toys</cx:pt>
          <cx:pt idx="10116">Fashion</cx:pt>
          <cx:pt idx="10117">Home &amp; Kitchen</cx:pt>
          <cx:pt idx="10118">Electronics</cx:pt>
          <cx:pt idx="10119">Fashion</cx:pt>
          <cx:pt idx="10120">Fashion</cx:pt>
          <cx:pt idx="10121">Toys</cx:pt>
          <cx:pt idx="10122">Books</cx:pt>
          <cx:pt idx="10123">Electronics</cx:pt>
          <cx:pt idx="10124">Electronics</cx:pt>
          <cx:pt idx="10125">Toys</cx:pt>
          <cx:pt idx="10126">Toys</cx:pt>
          <cx:pt idx="10127">Home &amp; Kitchen</cx:pt>
          <cx:pt idx="10128">Fashion</cx:pt>
          <cx:pt idx="10129">Fashion</cx:pt>
          <cx:pt idx="10130">Books</cx:pt>
          <cx:pt idx="10131">Books</cx:pt>
          <cx:pt idx="10132">Fashion</cx:pt>
          <cx:pt idx="10133">Fashion</cx:pt>
          <cx:pt idx="10134">Fashion</cx:pt>
          <cx:pt idx="10135">Electronics</cx:pt>
          <cx:pt idx="10136">Toys</cx:pt>
          <cx:pt idx="10137">Toys</cx:pt>
          <cx:pt idx="10138">Books</cx:pt>
          <cx:pt idx="10139">Home &amp; Kitchen</cx:pt>
          <cx:pt idx="10140">Fashion</cx:pt>
          <cx:pt idx="10141">Home &amp; Kitchen</cx:pt>
          <cx:pt idx="10142">Toys</cx:pt>
          <cx:pt idx="10143">Fashion</cx:pt>
          <cx:pt idx="10144">Home &amp; Kitchen</cx:pt>
          <cx:pt idx="10145">Home &amp; Kitchen</cx:pt>
          <cx:pt idx="10146">Home &amp; Kitchen</cx:pt>
          <cx:pt idx="10147">Electronics</cx:pt>
          <cx:pt idx="10148">Home &amp; Kitchen</cx:pt>
          <cx:pt idx="10149">Books</cx:pt>
          <cx:pt idx="10150">Fashion</cx:pt>
          <cx:pt idx="10151">Fashion</cx:pt>
          <cx:pt idx="10152">Home &amp; Kitchen</cx:pt>
          <cx:pt idx="10153">Electronics</cx:pt>
          <cx:pt idx="10154">Toys</cx:pt>
          <cx:pt idx="10155">Electronics</cx:pt>
          <cx:pt idx="10156">Electronics</cx:pt>
          <cx:pt idx="10157">Electronics</cx:pt>
          <cx:pt idx="10158">Home &amp; Kitchen</cx:pt>
          <cx:pt idx="10159">Electronics</cx:pt>
          <cx:pt idx="10160">Books</cx:pt>
          <cx:pt idx="10161">Toys</cx:pt>
          <cx:pt idx="10162">Books</cx:pt>
          <cx:pt idx="10163">Electronics</cx:pt>
          <cx:pt idx="10164">Toys</cx:pt>
          <cx:pt idx="10165">Fashion</cx:pt>
          <cx:pt idx="10166">Fashion</cx:pt>
          <cx:pt idx="10167">Home &amp; Kitchen</cx:pt>
          <cx:pt idx="10168">Books</cx:pt>
          <cx:pt idx="10169">Home &amp; Kitchen</cx:pt>
          <cx:pt idx="10170">Books</cx:pt>
          <cx:pt idx="10171">Books</cx:pt>
          <cx:pt idx="10172">Books</cx:pt>
          <cx:pt idx="10173">Books</cx:pt>
          <cx:pt idx="10174">Books</cx:pt>
          <cx:pt idx="10175">Toys</cx:pt>
          <cx:pt idx="10176">Fashion</cx:pt>
          <cx:pt idx="10177">Fashion</cx:pt>
          <cx:pt idx="10178">Toys</cx:pt>
          <cx:pt idx="10179">Toys</cx:pt>
          <cx:pt idx="10180">Home &amp; Kitchen</cx:pt>
          <cx:pt idx="10181">Home &amp; Kitchen</cx:pt>
          <cx:pt idx="10182">Books</cx:pt>
          <cx:pt idx="10183">Home &amp; Kitchen</cx:pt>
          <cx:pt idx="10184">Books</cx:pt>
          <cx:pt idx="10185">Electronics</cx:pt>
          <cx:pt idx="10186">Fashion</cx:pt>
          <cx:pt idx="10187">Fashion</cx:pt>
          <cx:pt idx="10188">Toys</cx:pt>
          <cx:pt idx="10189">Fashion</cx:pt>
          <cx:pt idx="10190">Books</cx:pt>
          <cx:pt idx="10191">Electronics</cx:pt>
          <cx:pt idx="10192">Fashion</cx:pt>
          <cx:pt idx="10193">Toys</cx:pt>
          <cx:pt idx="10194">Books</cx:pt>
          <cx:pt idx="10195">Fashion</cx:pt>
          <cx:pt idx="10196">Electronics</cx:pt>
          <cx:pt idx="10197">Electronics</cx:pt>
          <cx:pt idx="10198">Electronics</cx:pt>
          <cx:pt idx="10199">Home &amp; Kitchen</cx:pt>
          <cx:pt idx="10200">Electronics</cx:pt>
          <cx:pt idx="10201">Home &amp; Kitchen</cx:pt>
          <cx:pt idx="10202">Books</cx:pt>
          <cx:pt idx="10203">Toys</cx:pt>
          <cx:pt idx="10204">Electronics</cx:pt>
          <cx:pt idx="10205">Fashion</cx:pt>
          <cx:pt idx="10206">Toys</cx:pt>
          <cx:pt idx="10207">Home &amp; Kitchen</cx:pt>
          <cx:pt idx="10208">Books</cx:pt>
          <cx:pt idx="10209">Home &amp; Kitchen</cx:pt>
          <cx:pt idx="10210">Toys</cx:pt>
          <cx:pt idx="10211">Toys</cx:pt>
          <cx:pt idx="10212">Books</cx:pt>
          <cx:pt idx="10213">Home &amp; Kitchen</cx:pt>
          <cx:pt idx="10214">Fashion</cx:pt>
          <cx:pt idx="10215">Electronics</cx:pt>
          <cx:pt idx="10216">Books</cx:pt>
          <cx:pt idx="10217">Toys</cx:pt>
          <cx:pt idx="10218">Home &amp; Kitchen</cx:pt>
          <cx:pt idx="10219">Toys</cx:pt>
          <cx:pt idx="10220">Toys</cx:pt>
          <cx:pt idx="10221">Home &amp; Kitchen</cx:pt>
          <cx:pt idx="10222">Toys</cx:pt>
          <cx:pt idx="10223">Home &amp; Kitchen</cx:pt>
          <cx:pt idx="10224">Electronics</cx:pt>
          <cx:pt idx="10225">Books</cx:pt>
          <cx:pt idx="10226">Books</cx:pt>
          <cx:pt idx="10227">Home &amp; Kitchen</cx:pt>
          <cx:pt idx="10228">Home &amp; Kitchen</cx:pt>
          <cx:pt idx="10229">Books</cx:pt>
          <cx:pt idx="10230">Books</cx:pt>
          <cx:pt idx="10231">Electronics</cx:pt>
          <cx:pt idx="10232">Fashion</cx:pt>
          <cx:pt idx="10233">Books</cx:pt>
          <cx:pt idx="10234">Books</cx:pt>
          <cx:pt idx="10235">Electronics</cx:pt>
          <cx:pt idx="10236">Electronics</cx:pt>
          <cx:pt idx="10237">Fashion</cx:pt>
          <cx:pt idx="10238">Toys</cx:pt>
          <cx:pt idx="10239">Books</cx:pt>
          <cx:pt idx="10240">Books</cx:pt>
          <cx:pt idx="10241">Toys</cx:pt>
          <cx:pt idx="10242">Home &amp; Kitchen</cx:pt>
          <cx:pt idx="10243">Books</cx:pt>
          <cx:pt idx="10244">Fashion</cx:pt>
          <cx:pt idx="10245">Books</cx:pt>
          <cx:pt idx="10246">Electronics</cx:pt>
          <cx:pt idx="10247">Books</cx:pt>
          <cx:pt idx="10248">Home &amp; Kitchen</cx:pt>
          <cx:pt idx="10249">Books</cx:pt>
          <cx:pt idx="10250">Toys</cx:pt>
          <cx:pt idx="10251">Books</cx:pt>
          <cx:pt idx="10252">Electronics</cx:pt>
          <cx:pt idx="10253">Toys</cx:pt>
          <cx:pt idx="10254">Home &amp; Kitchen</cx:pt>
          <cx:pt idx="10255">Fashion</cx:pt>
          <cx:pt idx="10256">Fashion</cx:pt>
          <cx:pt idx="10257">Books</cx:pt>
          <cx:pt idx="10258">Books</cx:pt>
          <cx:pt idx="10259">Fashion</cx:pt>
          <cx:pt idx="10260">Fashion</cx:pt>
          <cx:pt idx="10261">Home &amp; Kitchen</cx:pt>
          <cx:pt idx="10262">Books</cx:pt>
          <cx:pt idx="10263">Electronics</cx:pt>
          <cx:pt idx="10264">Books</cx:pt>
          <cx:pt idx="10265">Toys</cx:pt>
          <cx:pt idx="10266">Home &amp; Kitchen</cx:pt>
          <cx:pt idx="10267">Books</cx:pt>
          <cx:pt idx="10268">Toys</cx:pt>
          <cx:pt idx="10269">Toys</cx:pt>
          <cx:pt idx="10270">Home &amp; Kitchen</cx:pt>
          <cx:pt idx="10271">Toys</cx:pt>
          <cx:pt idx="10272">Toys</cx:pt>
          <cx:pt idx="10273">Electronics</cx:pt>
          <cx:pt idx="10274">Books</cx:pt>
          <cx:pt idx="10275">Fashion</cx:pt>
          <cx:pt idx="10276">Books</cx:pt>
          <cx:pt idx="10277">Books</cx:pt>
          <cx:pt idx="10278">Electronics</cx:pt>
          <cx:pt idx="10279">Electronics</cx:pt>
          <cx:pt idx="10280">Fashion</cx:pt>
          <cx:pt idx="10281">Fashion</cx:pt>
          <cx:pt idx="10282">Toys</cx:pt>
          <cx:pt idx="10283">Books</cx:pt>
          <cx:pt idx="10284">Home &amp; Kitchen</cx:pt>
          <cx:pt idx="10285">Home &amp; Kitchen</cx:pt>
          <cx:pt idx="10286">Home &amp; Kitchen</cx:pt>
          <cx:pt idx="10287">Books</cx:pt>
          <cx:pt idx="10288">Toys</cx:pt>
          <cx:pt idx="10289">Books</cx:pt>
          <cx:pt idx="10290">Fashion</cx:pt>
          <cx:pt idx="10291">Electronics</cx:pt>
          <cx:pt idx="10292">Electronics</cx:pt>
          <cx:pt idx="10293">Fashion</cx:pt>
          <cx:pt idx="10294">Electronics</cx:pt>
          <cx:pt idx="10295">Electronics</cx:pt>
          <cx:pt idx="10296">Books</cx:pt>
          <cx:pt idx="10297">Toys</cx:pt>
          <cx:pt idx="10298">Toys</cx:pt>
          <cx:pt idx="10299">Home &amp; Kitchen</cx:pt>
          <cx:pt idx="10300">Electronics</cx:pt>
          <cx:pt idx="10301">Electronics</cx:pt>
          <cx:pt idx="10302">Toys</cx:pt>
          <cx:pt idx="10303">Home &amp; Kitchen</cx:pt>
          <cx:pt idx="10304">Home &amp; Kitchen</cx:pt>
          <cx:pt idx="10305">Books</cx:pt>
          <cx:pt idx="10306">Home &amp; Kitchen</cx:pt>
          <cx:pt idx="10307">Electronics</cx:pt>
          <cx:pt idx="10308">Home &amp; Kitchen</cx:pt>
          <cx:pt idx="10309">Home &amp; Kitchen</cx:pt>
          <cx:pt idx="10310">Electronics</cx:pt>
          <cx:pt idx="10311">Electronics</cx:pt>
          <cx:pt idx="10312">Home &amp; Kitchen</cx:pt>
          <cx:pt idx="10313">Books</cx:pt>
          <cx:pt idx="10314">Books</cx:pt>
          <cx:pt idx="10315">Books</cx:pt>
          <cx:pt idx="10316">Home &amp; Kitchen</cx:pt>
          <cx:pt idx="10317">Fashion</cx:pt>
          <cx:pt idx="10318">Toys</cx:pt>
          <cx:pt idx="10319">Books</cx:pt>
          <cx:pt idx="10320">Electronics</cx:pt>
          <cx:pt idx="10321">Electronics</cx:pt>
          <cx:pt idx="10322">Electronics</cx:pt>
          <cx:pt idx="10323">Fashion</cx:pt>
          <cx:pt idx="10324">Home &amp; Kitchen</cx:pt>
          <cx:pt idx="10325">Books</cx:pt>
          <cx:pt idx="10326">Electronics</cx:pt>
          <cx:pt idx="10327">Fashion</cx:pt>
          <cx:pt idx="10328">Fashion</cx:pt>
          <cx:pt idx="10329">Fashion</cx:pt>
          <cx:pt idx="10330">Electronics</cx:pt>
          <cx:pt idx="10331">Fashion</cx:pt>
          <cx:pt idx="10332">Home &amp; Kitchen</cx:pt>
          <cx:pt idx="10333">Fashion</cx:pt>
          <cx:pt idx="10334">Books</cx:pt>
          <cx:pt idx="10335">Toys</cx:pt>
          <cx:pt idx="10336">Toys</cx:pt>
          <cx:pt idx="10337">Electronics</cx:pt>
          <cx:pt idx="10338">Fashion</cx:pt>
          <cx:pt idx="10339">Books</cx:pt>
          <cx:pt idx="10340">Toys</cx:pt>
          <cx:pt idx="10341">Books</cx:pt>
          <cx:pt idx="10342">Books</cx:pt>
          <cx:pt idx="10343">Electronics</cx:pt>
          <cx:pt idx="10344">Home &amp; Kitchen</cx:pt>
          <cx:pt idx="10345">Fashion</cx:pt>
          <cx:pt idx="10346">Books</cx:pt>
          <cx:pt idx="10347">Home &amp; Kitchen</cx:pt>
          <cx:pt idx="10348">Toys</cx:pt>
          <cx:pt idx="10349">Electronics</cx:pt>
          <cx:pt idx="10350">Home &amp; Kitchen</cx:pt>
          <cx:pt idx="10351">Fashion</cx:pt>
          <cx:pt idx="10352">Books</cx:pt>
          <cx:pt idx="10353">Home &amp; Kitchen</cx:pt>
          <cx:pt idx="10354">Toys</cx:pt>
          <cx:pt idx="10355">Electronics</cx:pt>
          <cx:pt idx="10356">Toys</cx:pt>
          <cx:pt idx="10357">Electronics</cx:pt>
          <cx:pt idx="10358">Fashion</cx:pt>
          <cx:pt idx="10359">Books</cx:pt>
          <cx:pt idx="10360">Toys</cx:pt>
          <cx:pt idx="10361">Books</cx:pt>
          <cx:pt idx="10362">Toys</cx:pt>
          <cx:pt idx="10363">Books</cx:pt>
          <cx:pt idx="10364">Home &amp; Kitchen</cx:pt>
          <cx:pt idx="10365">Books</cx:pt>
          <cx:pt idx="10366">Books</cx:pt>
          <cx:pt idx="10367">Books</cx:pt>
          <cx:pt idx="10368">Books</cx:pt>
          <cx:pt idx="10369">Fashion</cx:pt>
          <cx:pt idx="10370">Home &amp; Kitchen</cx:pt>
          <cx:pt idx="10371">Toys</cx:pt>
          <cx:pt idx="10372">Home &amp; Kitchen</cx:pt>
          <cx:pt idx="10373">Fashion</cx:pt>
          <cx:pt idx="10374">Home &amp; Kitchen</cx:pt>
          <cx:pt idx="10375">Toys</cx:pt>
          <cx:pt idx="10376">Electronics</cx:pt>
          <cx:pt idx="10377">Home &amp; Kitchen</cx:pt>
          <cx:pt idx="10378">Books</cx:pt>
          <cx:pt idx="10379">Toys</cx:pt>
          <cx:pt idx="10380">Toys</cx:pt>
          <cx:pt idx="10381">Books</cx:pt>
          <cx:pt idx="10382">Home &amp; Kitchen</cx:pt>
          <cx:pt idx="10383">Toys</cx:pt>
          <cx:pt idx="10384">Books</cx:pt>
          <cx:pt idx="10385">Toys</cx:pt>
          <cx:pt idx="10386">Fashion</cx:pt>
          <cx:pt idx="10387">Fashion</cx:pt>
          <cx:pt idx="10388">Toys</cx:pt>
          <cx:pt idx="10389">Electronics</cx:pt>
          <cx:pt idx="10390">Fashion</cx:pt>
          <cx:pt idx="10391">Electronics</cx:pt>
          <cx:pt idx="10392">Books</cx:pt>
          <cx:pt idx="10393">Toys</cx:pt>
          <cx:pt idx="10394">Electronics</cx:pt>
          <cx:pt idx="10395">Toys</cx:pt>
          <cx:pt idx="10396">Electronics</cx:pt>
          <cx:pt idx="10397">Books</cx:pt>
          <cx:pt idx="10398">Home &amp; Kitchen</cx:pt>
          <cx:pt idx="10399">Books</cx:pt>
          <cx:pt idx="10400">Electronics</cx:pt>
          <cx:pt idx="10401">Electronics</cx:pt>
          <cx:pt idx="10402">Books</cx:pt>
          <cx:pt idx="10403">Fashion</cx:pt>
          <cx:pt idx="10404">Home &amp; Kitchen</cx:pt>
          <cx:pt idx="10405">Books</cx:pt>
          <cx:pt idx="10406">Home &amp; Kitchen</cx:pt>
          <cx:pt idx="10407">Toys</cx:pt>
          <cx:pt idx="10408">Home &amp; Kitchen</cx:pt>
          <cx:pt idx="10409">Electronics</cx:pt>
          <cx:pt idx="10410">Books</cx:pt>
          <cx:pt idx="10411">Electronics</cx:pt>
          <cx:pt idx="10412">Fashion</cx:pt>
          <cx:pt idx="10413">Books</cx:pt>
          <cx:pt idx="10414">Electronics</cx:pt>
          <cx:pt idx="10415">Electronics</cx:pt>
          <cx:pt idx="10416">Home &amp; Kitchen</cx:pt>
          <cx:pt idx="10417">Toys</cx:pt>
          <cx:pt idx="10418">Fashion</cx:pt>
          <cx:pt idx="10419">Fashion</cx:pt>
          <cx:pt idx="10420">Books</cx:pt>
          <cx:pt idx="10421">Books</cx:pt>
          <cx:pt idx="10422">Fashion</cx:pt>
          <cx:pt idx="10423">Home &amp; Kitchen</cx:pt>
          <cx:pt idx="10424">Books</cx:pt>
          <cx:pt idx="10425">Home &amp; Kitchen</cx:pt>
          <cx:pt idx="10426">Electronics</cx:pt>
          <cx:pt idx="10427">Toys</cx:pt>
          <cx:pt idx="10428">Toys</cx:pt>
          <cx:pt idx="10429">Toys</cx:pt>
          <cx:pt idx="10430">Home &amp; Kitchen</cx:pt>
          <cx:pt idx="10431">Fashion</cx:pt>
          <cx:pt idx="10432">Electronics</cx:pt>
          <cx:pt idx="10433">Home &amp; Kitchen</cx:pt>
          <cx:pt idx="10434">Home &amp; Kitchen</cx:pt>
          <cx:pt idx="10435">Electronics</cx:pt>
          <cx:pt idx="10436">Electronics</cx:pt>
          <cx:pt idx="10437">Books</cx:pt>
          <cx:pt idx="10438">Books</cx:pt>
          <cx:pt idx="10439">Toys</cx:pt>
          <cx:pt idx="10440">Fashion</cx:pt>
          <cx:pt idx="10441">Fashion</cx:pt>
          <cx:pt idx="10442">Home &amp; Kitchen</cx:pt>
          <cx:pt idx="10443">Home &amp; Kitchen</cx:pt>
          <cx:pt idx="10444">Home &amp; Kitchen</cx:pt>
          <cx:pt idx="10445">Books</cx:pt>
          <cx:pt idx="10446">Home &amp; Kitchen</cx:pt>
          <cx:pt idx="10447">Toys</cx:pt>
          <cx:pt idx="10448">Fashion</cx:pt>
          <cx:pt idx="10449">Home &amp; Kitchen</cx:pt>
          <cx:pt idx="10450">Fashion</cx:pt>
          <cx:pt idx="10451">Fashion</cx:pt>
          <cx:pt idx="10452">Books</cx:pt>
          <cx:pt idx="10453">Electronics</cx:pt>
          <cx:pt idx="10454">Fashion</cx:pt>
          <cx:pt idx="10455">Fashion</cx:pt>
          <cx:pt idx="10456">Books</cx:pt>
          <cx:pt idx="10457">Toys</cx:pt>
          <cx:pt idx="10458">Fashion</cx:pt>
          <cx:pt idx="10459">Toys</cx:pt>
          <cx:pt idx="10460">Books</cx:pt>
          <cx:pt idx="10461">Electronics</cx:pt>
          <cx:pt idx="10462">Home &amp; Kitchen</cx:pt>
          <cx:pt idx="10463">Electronics</cx:pt>
          <cx:pt idx="10464">Books</cx:pt>
          <cx:pt idx="10465">Fashion</cx:pt>
          <cx:pt idx="10466">Fashion</cx:pt>
          <cx:pt idx="10467">Fashion</cx:pt>
          <cx:pt idx="10468">Home &amp; Kitchen</cx:pt>
          <cx:pt idx="10469">Books</cx:pt>
          <cx:pt idx="10470">Home &amp; Kitchen</cx:pt>
          <cx:pt idx="10471">Home &amp; Kitchen</cx:pt>
          <cx:pt idx="10472">Electronics</cx:pt>
          <cx:pt idx="10473">Books</cx:pt>
          <cx:pt idx="10474">Books</cx:pt>
          <cx:pt idx="10475">Books</cx:pt>
          <cx:pt idx="10476">Fashion</cx:pt>
          <cx:pt idx="10477">Fashion</cx:pt>
          <cx:pt idx="10478">Fashion</cx:pt>
          <cx:pt idx="10479">Toys</cx:pt>
          <cx:pt idx="10480">Fashion</cx:pt>
          <cx:pt idx="10481">Toys</cx:pt>
          <cx:pt idx="10482">Books</cx:pt>
          <cx:pt idx="10483">Toys</cx:pt>
          <cx:pt idx="10484">Fashion</cx:pt>
          <cx:pt idx="10485">Electronics</cx:pt>
          <cx:pt idx="10486">Toys</cx:pt>
          <cx:pt idx="10487">Fashion</cx:pt>
          <cx:pt idx="10488">Fashion</cx:pt>
          <cx:pt idx="10489">Home &amp; Kitchen</cx:pt>
          <cx:pt idx="10490">Home &amp; Kitchen</cx:pt>
          <cx:pt idx="10491">Fashion</cx:pt>
          <cx:pt idx="10492">Toys</cx:pt>
          <cx:pt idx="10493">Books</cx:pt>
          <cx:pt idx="10494">Electronics</cx:pt>
          <cx:pt idx="10495">Books</cx:pt>
          <cx:pt idx="10496">Books</cx:pt>
          <cx:pt idx="10497">Toys</cx:pt>
          <cx:pt idx="10498">Home &amp; Kitchen</cx:pt>
          <cx:pt idx="10499">Fashion</cx:pt>
          <cx:pt idx="10500">Toys</cx:pt>
          <cx:pt idx="10501">Books</cx:pt>
          <cx:pt idx="10502">Home &amp; Kitchen</cx:pt>
          <cx:pt idx="10503">Electronics</cx:pt>
          <cx:pt idx="10504">Fashion</cx:pt>
          <cx:pt idx="10505">Home &amp; Kitchen</cx:pt>
          <cx:pt idx="10506">Fashion</cx:pt>
          <cx:pt idx="10507">Fashion</cx:pt>
          <cx:pt idx="10508">Fashion</cx:pt>
          <cx:pt idx="10509">Home &amp; Kitchen</cx:pt>
          <cx:pt idx="10510">Home &amp; Kitchen</cx:pt>
          <cx:pt idx="10511">Fashion</cx:pt>
          <cx:pt idx="10512">Home &amp; Kitchen</cx:pt>
          <cx:pt idx="10513">Toys</cx:pt>
          <cx:pt idx="10514">Fashion</cx:pt>
          <cx:pt idx="10515">Toys</cx:pt>
          <cx:pt idx="10516">Toys</cx:pt>
          <cx:pt idx="10517">Electronics</cx:pt>
          <cx:pt idx="10518">Books</cx:pt>
          <cx:pt idx="10519">Books</cx:pt>
          <cx:pt idx="10520">Toys</cx:pt>
          <cx:pt idx="10521">Toys</cx:pt>
          <cx:pt idx="10522">Toys</cx:pt>
          <cx:pt idx="10523">Home &amp; Kitchen</cx:pt>
          <cx:pt idx="10524">Fashion</cx:pt>
          <cx:pt idx="10525">Toys</cx:pt>
          <cx:pt idx="10526">Fashion</cx:pt>
          <cx:pt idx="10527">Toys</cx:pt>
          <cx:pt idx="10528">Electronics</cx:pt>
          <cx:pt idx="10529">Electronics</cx:pt>
          <cx:pt idx="10530">Electronics</cx:pt>
          <cx:pt idx="10531">Electronics</cx:pt>
          <cx:pt idx="10532">Fashion</cx:pt>
          <cx:pt idx="10533">Books</cx:pt>
          <cx:pt idx="10534">Electronics</cx:pt>
          <cx:pt idx="10535">Toys</cx:pt>
          <cx:pt idx="10536">Home &amp; Kitchen</cx:pt>
          <cx:pt idx="10537">Fashion</cx:pt>
          <cx:pt idx="10538">Toys</cx:pt>
          <cx:pt idx="10539">Books</cx:pt>
          <cx:pt idx="10540">Home &amp; Kitchen</cx:pt>
          <cx:pt idx="10541">Electronics</cx:pt>
          <cx:pt idx="10542">Fashion</cx:pt>
          <cx:pt idx="10543">Electronics</cx:pt>
          <cx:pt idx="10544">Home &amp; Kitchen</cx:pt>
          <cx:pt idx="10545">Fashion</cx:pt>
          <cx:pt idx="10546">Home &amp; Kitchen</cx:pt>
          <cx:pt idx="10547">Electronics</cx:pt>
          <cx:pt idx="10548">Electronics</cx:pt>
          <cx:pt idx="10549">Books</cx:pt>
          <cx:pt idx="10550">Home &amp; Kitchen</cx:pt>
          <cx:pt idx="10551">Toys</cx:pt>
          <cx:pt idx="10552">Electronics</cx:pt>
          <cx:pt idx="10553">Toys</cx:pt>
          <cx:pt idx="10554">Toys</cx:pt>
          <cx:pt idx="10555">Fashion</cx:pt>
          <cx:pt idx="10556">Fashion</cx:pt>
          <cx:pt idx="10557">Fashion</cx:pt>
          <cx:pt idx="10558">Books</cx:pt>
          <cx:pt idx="10559">Fashion</cx:pt>
          <cx:pt idx="10560">Toys</cx:pt>
          <cx:pt idx="10561">Fashion</cx:pt>
          <cx:pt idx="10562">Books</cx:pt>
          <cx:pt idx="10563">Books</cx:pt>
          <cx:pt idx="10564">Fashion</cx:pt>
          <cx:pt idx="10565">Toys</cx:pt>
          <cx:pt idx="10566">Electronics</cx:pt>
          <cx:pt idx="10567">Fashion</cx:pt>
          <cx:pt idx="10568">Home &amp; Kitchen</cx:pt>
          <cx:pt idx="10569">Toys</cx:pt>
          <cx:pt idx="10570">Fashion</cx:pt>
          <cx:pt idx="10571">Fashion</cx:pt>
          <cx:pt idx="10572">Books</cx:pt>
          <cx:pt idx="10573">Books</cx:pt>
          <cx:pt idx="10574">Home &amp; Kitchen</cx:pt>
          <cx:pt idx="10575">Books</cx:pt>
          <cx:pt idx="10576">Fashion</cx:pt>
          <cx:pt idx="10577">Home &amp; Kitchen</cx:pt>
          <cx:pt idx="10578">Toys</cx:pt>
          <cx:pt idx="10579">Fashion</cx:pt>
          <cx:pt idx="10580">Fashion</cx:pt>
          <cx:pt idx="10581">Fashion</cx:pt>
          <cx:pt idx="10582">Electronics</cx:pt>
          <cx:pt idx="10583">Toys</cx:pt>
          <cx:pt idx="10584">Fashion</cx:pt>
          <cx:pt idx="10585">Books</cx:pt>
          <cx:pt idx="10586">Toys</cx:pt>
          <cx:pt idx="10587">Home &amp; Kitchen</cx:pt>
          <cx:pt idx="10588">Electronics</cx:pt>
          <cx:pt idx="10589">Home &amp; Kitchen</cx:pt>
          <cx:pt idx="10590">Books</cx:pt>
          <cx:pt idx="10591">Toys</cx:pt>
          <cx:pt idx="10592">Toys</cx:pt>
          <cx:pt idx="10593">Home &amp; Kitchen</cx:pt>
          <cx:pt idx="10594">Books</cx:pt>
          <cx:pt idx="10595">Toys</cx:pt>
          <cx:pt idx="10596">Electronics</cx:pt>
          <cx:pt idx="10597">Toys</cx:pt>
          <cx:pt idx="10598">Electronics</cx:pt>
          <cx:pt idx="10599">Books</cx:pt>
          <cx:pt idx="10600">Toys</cx:pt>
          <cx:pt idx="10601">Toys</cx:pt>
          <cx:pt idx="10602">Electronics</cx:pt>
          <cx:pt idx="10603">Fashion</cx:pt>
          <cx:pt idx="10604">Toys</cx:pt>
          <cx:pt idx="10605">Home &amp; Kitchen</cx:pt>
          <cx:pt idx="10606">Home &amp; Kitchen</cx:pt>
          <cx:pt idx="10607">Toys</cx:pt>
          <cx:pt idx="10608">Electronics</cx:pt>
          <cx:pt idx="10609">Fashion</cx:pt>
          <cx:pt idx="10610">Electronics</cx:pt>
          <cx:pt idx="10611">Electronics</cx:pt>
          <cx:pt idx="10612">Fashion</cx:pt>
          <cx:pt idx="10613">Books</cx:pt>
          <cx:pt idx="10614">Fashion</cx:pt>
          <cx:pt idx="10615">Toys</cx:pt>
          <cx:pt idx="10616">Books</cx:pt>
          <cx:pt idx="10617">Books</cx:pt>
          <cx:pt idx="10618">Electronics</cx:pt>
          <cx:pt idx="10619">Home &amp; Kitchen</cx:pt>
          <cx:pt idx="10620">Fashion</cx:pt>
          <cx:pt idx="10621">Books</cx:pt>
          <cx:pt idx="10622">Toys</cx:pt>
          <cx:pt idx="10623">Electronics</cx:pt>
          <cx:pt idx="10624">Home &amp; Kitchen</cx:pt>
          <cx:pt idx="10625">Electronics</cx:pt>
          <cx:pt idx="10626">Electronics</cx:pt>
          <cx:pt idx="10627">Fashion</cx:pt>
          <cx:pt idx="10628">Fashion</cx:pt>
          <cx:pt idx="10629">Home &amp; Kitchen</cx:pt>
          <cx:pt idx="10630">Electronics</cx:pt>
          <cx:pt idx="10631">Home &amp; Kitchen</cx:pt>
          <cx:pt idx="10632">Home &amp; Kitchen</cx:pt>
          <cx:pt idx="10633">Fashion</cx:pt>
          <cx:pt idx="10634">Home &amp; Kitchen</cx:pt>
          <cx:pt idx="10635">Fashion</cx:pt>
          <cx:pt idx="10636">Toys</cx:pt>
          <cx:pt idx="10637">Books</cx:pt>
          <cx:pt idx="10638">Fashion</cx:pt>
          <cx:pt idx="10639">Toys</cx:pt>
          <cx:pt idx="10640">Toys</cx:pt>
          <cx:pt idx="10641">Toys</cx:pt>
          <cx:pt idx="10642">Toys</cx:pt>
          <cx:pt idx="10643">Fashion</cx:pt>
          <cx:pt idx="10644">Toys</cx:pt>
          <cx:pt idx="10645">Electronics</cx:pt>
          <cx:pt idx="10646">Books</cx:pt>
          <cx:pt idx="10647">Electronics</cx:pt>
          <cx:pt idx="10648">Electronics</cx:pt>
          <cx:pt idx="10649">Fashion</cx:pt>
          <cx:pt idx="10650">Fashion</cx:pt>
          <cx:pt idx="10651">Home &amp; Kitchen</cx:pt>
          <cx:pt idx="10652">Books</cx:pt>
          <cx:pt idx="10653">Fashion</cx:pt>
          <cx:pt idx="10654">Electronics</cx:pt>
          <cx:pt idx="10655">Books</cx:pt>
          <cx:pt idx="10656">Fashion</cx:pt>
          <cx:pt idx="10657">Books</cx:pt>
          <cx:pt idx="10658">Toys</cx:pt>
          <cx:pt idx="10659">Electronics</cx:pt>
          <cx:pt idx="10660">Fashion</cx:pt>
          <cx:pt idx="10661">Electronics</cx:pt>
          <cx:pt idx="10662">Toys</cx:pt>
          <cx:pt idx="10663">Toys</cx:pt>
          <cx:pt idx="10664">Toys</cx:pt>
          <cx:pt idx="10665">Home &amp; Kitchen</cx:pt>
          <cx:pt idx="10666">Fashion</cx:pt>
          <cx:pt idx="10667">Fashion</cx:pt>
          <cx:pt idx="10668">Toys</cx:pt>
          <cx:pt idx="10669">Electronics</cx:pt>
          <cx:pt idx="10670">Home &amp; Kitchen</cx:pt>
          <cx:pt idx="10671">Fashion</cx:pt>
          <cx:pt idx="10672">Fashion</cx:pt>
          <cx:pt idx="10673">Fashion</cx:pt>
          <cx:pt idx="10674">Books</cx:pt>
          <cx:pt idx="10675">Home &amp; Kitchen</cx:pt>
          <cx:pt idx="10676">Fashion</cx:pt>
          <cx:pt idx="10677">Toys</cx:pt>
          <cx:pt idx="10678">Home &amp; Kitchen</cx:pt>
          <cx:pt idx="10679">Fashion</cx:pt>
          <cx:pt idx="10680">Electronics</cx:pt>
          <cx:pt idx="10681">Books</cx:pt>
          <cx:pt idx="10682">Home &amp; Kitchen</cx:pt>
          <cx:pt idx="10683">Books</cx:pt>
          <cx:pt idx="10684">Toys</cx:pt>
          <cx:pt idx="10685">Electronics</cx:pt>
          <cx:pt idx="10686">Fashion</cx:pt>
          <cx:pt idx="10687">Books</cx:pt>
          <cx:pt idx="10688">Fashion</cx:pt>
          <cx:pt idx="10689">Books</cx:pt>
          <cx:pt idx="10690">Electronics</cx:pt>
          <cx:pt idx="10691">Toys</cx:pt>
          <cx:pt idx="10692">Fashion</cx:pt>
          <cx:pt idx="10693">Electronics</cx:pt>
          <cx:pt idx="10694">Home &amp; Kitchen</cx:pt>
          <cx:pt idx="10695">Electronics</cx:pt>
          <cx:pt idx="10696">Fashion</cx:pt>
          <cx:pt idx="10697">Books</cx:pt>
          <cx:pt idx="10698">Electronics</cx:pt>
          <cx:pt idx="10699">Fashion</cx:pt>
          <cx:pt idx="10700">Home &amp; Kitchen</cx:pt>
          <cx:pt idx="10701">Home &amp; Kitchen</cx:pt>
          <cx:pt idx="10702">Books</cx:pt>
          <cx:pt idx="10703">Toys</cx:pt>
          <cx:pt idx="10704">Fashion</cx:pt>
          <cx:pt idx="10705">Electronics</cx:pt>
          <cx:pt idx="10706">Toys</cx:pt>
          <cx:pt idx="10707">Toys</cx:pt>
          <cx:pt idx="10708">Toys</cx:pt>
          <cx:pt idx="10709">Electronics</cx:pt>
          <cx:pt idx="10710">Home &amp; Kitchen</cx:pt>
          <cx:pt idx="10711">Books</cx:pt>
          <cx:pt idx="10712">Toys</cx:pt>
          <cx:pt idx="10713">Home &amp; Kitchen</cx:pt>
          <cx:pt idx="10714">Home &amp; Kitchen</cx:pt>
          <cx:pt idx="10715">Electronics</cx:pt>
          <cx:pt idx="10716">Home &amp; Kitchen</cx:pt>
          <cx:pt idx="10717">Books</cx:pt>
          <cx:pt idx="10718">Fashion</cx:pt>
          <cx:pt idx="10719">Home &amp; Kitchen</cx:pt>
          <cx:pt idx="10720">Toys</cx:pt>
          <cx:pt idx="10721">Toys</cx:pt>
          <cx:pt idx="10722">Books</cx:pt>
          <cx:pt idx="10723">Electronics</cx:pt>
          <cx:pt idx="10724">Books</cx:pt>
          <cx:pt idx="10725">Toys</cx:pt>
          <cx:pt idx="10726">Electronics</cx:pt>
          <cx:pt idx="10727">Electronics</cx:pt>
          <cx:pt idx="10728">Electronics</cx:pt>
          <cx:pt idx="10729">Books</cx:pt>
          <cx:pt idx="10730">Fashion</cx:pt>
          <cx:pt idx="10731">Home &amp; Kitchen</cx:pt>
          <cx:pt idx="10732">Home &amp; Kitchen</cx:pt>
          <cx:pt idx="10733">Books</cx:pt>
          <cx:pt idx="10734">Fashion</cx:pt>
          <cx:pt idx="10735">Toys</cx:pt>
          <cx:pt idx="10736">Home &amp; Kitchen</cx:pt>
          <cx:pt idx="10737">Toys</cx:pt>
          <cx:pt idx="10738">Home &amp; Kitchen</cx:pt>
          <cx:pt idx="10739">Electronics</cx:pt>
          <cx:pt idx="10740">Electronics</cx:pt>
          <cx:pt idx="10741">Toys</cx:pt>
          <cx:pt idx="10742">Fashion</cx:pt>
          <cx:pt idx="10743">Home &amp; Kitchen</cx:pt>
          <cx:pt idx="10744">Electronics</cx:pt>
          <cx:pt idx="10745">Home &amp; Kitchen</cx:pt>
          <cx:pt idx="10746">Books</cx:pt>
          <cx:pt idx="10747">Toys</cx:pt>
          <cx:pt idx="10748">Toys</cx:pt>
          <cx:pt idx="10749">Toys</cx:pt>
          <cx:pt idx="10750">Home &amp; Kitchen</cx:pt>
          <cx:pt idx="10751">Fashion</cx:pt>
          <cx:pt idx="10752">Home &amp; Kitchen</cx:pt>
          <cx:pt idx="10753">Toys</cx:pt>
          <cx:pt idx="10754">Home &amp; Kitchen</cx:pt>
          <cx:pt idx="10755">Toys</cx:pt>
          <cx:pt idx="10756">Books</cx:pt>
          <cx:pt idx="10757">Books</cx:pt>
          <cx:pt idx="10758">Books</cx:pt>
          <cx:pt idx="10759">Books</cx:pt>
          <cx:pt idx="10760">Toys</cx:pt>
          <cx:pt idx="10761">Fashion</cx:pt>
          <cx:pt idx="10762">Home &amp; Kitchen</cx:pt>
          <cx:pt idx="10763">Fashion</cx:pt>
          <cx:pt idx="10764">Electronics</cx:pt>
          <cx:pt idx="10765">Electronics</cx:pt>
          <cx:pt idx="10766">Books</cx:pt>
          <cx:pt idx="10767">Toys</cx:pt>
          <cx:pt idx="10768">Electronics</cx:pt>
          <cx:pt idx="10769">Toys</cx:pt>
          <cx:pt idx="10770">Books</cx:pt>
          <cx:pt idx="10771">Home &amp; Kitchen</cx:pt>
          <cx:pt idx="10772">Electronics</cx:pt>
          <cx:pt idx="10773">Home &amp; Kitchen</cx:pt>
          <cx:pt idx="10774">Electronics</cx:pt>
          <cx:pt idx="10775">Books</cx:pt>
          <cx:pt idx="10776">Books</cx:pt>
          <cx:pt idx="10777">Fashion</cx:pt>
          <cx:pt idx="10778">Home &amp; Kitchen</cx:pt>
          <cx:pt idx="10779">Toys</cx:pt>
          <cx:pt idx="10780">Electronics</cx:pt>
          <cx:pt idx="10781">Electronics</cx:pt>
          <cx:pt idx="10782">Toys</cx:pt>
          <cx:pt idx="10783">Toys</cx:pt>
          <cx:pt idx="10784">Fashion</cx:pt>
          <cx:pt idx="10785">Electronics</cx:pt>
          <cx:pt idx="10786">Books</cx:pt>
          <cx:pt idx="10787">Home &amp; Kitchen</cx:pt>
          <cx:pt idx="10788">Fashion</cx:pt>
          <cx:pt idx="10789">Fashion</cx:pt>
          <cx:pt idx="10790">Fashion</cx:pt>
          <cx:pt idx="10791">Electronics</cx:pt>
          <cx:pt idx="10792">Home &amp; Kitchen</cx:pt>
          <cx:pt idx="10793">Home &amp; Kitchen</cx:pt>
          <cx:pt idx="10794">Books</cx:pt>
          <cx:pt idx="10795">Books</cx:pt>
          <cx:pt idx="10796">Toys</cx:pt>
          <cx:pt idx="10797">Fashion</cx:pt>
          <cx:pt idx="10798">Fashion</cx:pt>
          <cx:pt idx="10799">Books</cx:pt>
          <cx:pt idx="10800">Books</cx:pt>
          <cx:pt idx="10801">Toys</cx:pt>
          <cx:pt idx="10802">Home &amp; Kitchen</cx:pt>
          <cx:pt idx="10803">Fashion</cx:pt>
          <cx:pt idx="10804">Home &amp; Kitchen</cx:pt>
          <cx:pt idx="10805">Home &amp; Kitchen</cx:pt>
          <cx:pt idx="10806">Toys</cx:pt>
          <cx:pt idx="10807">Toys</cx:pt>
          <cx:pt idx="10808">Fashion</cx:pt>
          <cx:pt idx="10809">Books</cx:pt>
          <cx:pt idx="10810">Toys</cx:pt>
          <cx:pt idx="10811">Books</cx:pt>
          <cx:pt idx="10812">Home &amp; Kitchen</cx:pt>
          <cx:pt idx="10813">Home &amp; Kitchen</cx:pt>
          <cx:pt idx="10814">Electronics</cx:pt>
          <cx:pt idx="10815">Fashion</cx:pt>
          <cx:pt idx="10816">Toys</cx:pt>
          <cx:pt idx="10817">Fashion</cx:pt>
          <cx:pt idx="10818">Home &amp; Kitchen</cx:pt>
          <cx:pt idx="10819">Fashion</cx:pt>
          <cx:pt idx="10820">Electronics</cx:pt>
          <cx:pt idx="10821">Electronics</cx:pt>
          <cx:pt idx="10822">Toys</cx:pt>
          <cx:pt idx="10823">Electronics</cx:pt>
          <cx:pt idx="10824">Electronics</cx:pt>
          <cx:pt idx="10825">Electronics</cx:pt>
          <cx:pt idx="10826">Electronics</cx:pt>
          <cx:pt idx="10827">Electronics</cx:pt>
          <cx:pt idx="10828">Books</cx:pt>
          <cx:pt idx="10829">Books</cx:pt>
          <cx:pt idx="10830">Electronics</cx:pt>
          <cx:pt idx="10831">Books</cx:pt>
          <cx:pt idx="10832">Electronics</cx:pt>
          <cx:pt idx="10833">Home &amp; Kitchen</cx:pt>
          <cx:pt idx="10834">Home &amp; Kitchen</cx:pt>
          <cx:pt idx="10835">Electronics</cx:pt>
          <cx:pt idx="10836">Electronics</cx:pt>
          <cx:pt idx="10837">Books</cx:pt>
          <cx:pt idx="10838">Toys</cx:pt>
          <cx:pt idx="10839">Toys</cx:pt>
          <cx:pt idx="10840">Toys</cx:pt>
          <cx:pt idx="10841">Electronics</cx:pt>
          <cx:pt idx="10842">Toys</cx:pt>
          <cx:pt idx="10843">Fashion</cx:pt>
          <cx:pt idx="10844">Electronics</cx:pt>
          <cx:pt idx="10845">Home &amp; Kitchen</cx:pt>
          <cx:pt idx="10846">Home &amp; Kitchen</cx:pt>
          <cx:pt idx="10847">Electronics</cx:pt>
          <cx:pt idx="10848">Home &amp; Kitchen</cx:pt>
          <cx:pt idx="10849">Fashion</cx:pt>
          <cx:pt idx="10850">Home &amp; Kitchen</cx:pt>
          <cx:pt idx="10851">Electronics</cx:pt>
          <cx:pt idx="10852">Books</cx:pt>
          <cx:pt idx="10853">Fashion</cx:pt>
          <cx:pt idx="10854">Fashion</cx:pt>
          <cx:pt idx="10855">Home &amp; Kitchen</cx:pt>
          <cx:pt idx="10856">Electronics</cx:pt>
          <cx:pt idx="10857">Electronics</cx:pt>
          <cx:pt idx="10858">Books</cx:pt>
          <cx:pt idx="10859">Books</cx:pt>
          <cx:pt idx="10860">Home &amp; Kitchen</cx:pt>
          <cx:pt idx="10861">Home &amp; Kitchen</cx:pt>
          <cx:pt idx="10862">Books</cx:pt>
          <cx:pt idx="10863">Books</cx:pt>
          <cx:pt idx="10864">Fashion</cx:pt>
          <cx:pt idx="10865">Fashion</cx:pt>
          <cx:pt idx="10866">Books</cx:pt>
          <cx:pt idx="10867">Toys</cx:pt>
          <cx:pt idx="10868">Toys</cx:pt>
          <cx:pt idx="10869">Home &amp; Kitchen</cx:pt>
          <cx:pt idx="10870">Electronics</cx:pt>
          <cx:pt idx="10871">Toys</cx:pt>
          <cx:pt idx="10872">Toys</cx:pt>
          <cx:pt idx="10873">Toys</cx:pt>
          <cx:pt idx="10874">Home &amp; Kitchen</cx:pt>
          <cx:pt idx="10875">Toys</cx:pt>
          <cx:pt idx="10876">Fashion</cx:pt>
          <cx:pt idx="10877">Toys</cx:pt>
          <cx:pt idx="10878">Electronics</cx:pt>
          <cx:pt idx="10879">Toys</cx:pt>
          <cx:pt idx="10880">Home &amp; Kitchen</cx:pt>
          <cx:pt idx="10881">Electronics</cx:pt>
          <cx:pt idx="10882">Electronics</cx:pt>
          <cx:pt idx="10883">Home &amp; Kitchen</cx:pt>
          <cx:pt idx="10884">Electronics</cx:pt>
          <cx:pt idx="10885">Fashion</cx:pt>
          <cx:pt idx="10886">Fashion</cx:pt>
          <cx:pt idx="10887">Fashion</cx:pt>
          <cx:pt idx="10888">Home &amp; Kitchen</cx:pt>
          <cx:pt idx="10889">Fashion</cx:pt>
          <cx:pt idx="10890">Toys</cx:pt>
          <cx:pt idx="10891">Toys</cx:pt>
          <cx:pt idx="10892">Books</cx:pt>
          <cx:pt idx="10893">Toys</cx:pt>
          <cx:pt idx="10894">Books</cx:pt>
          <cx:pt idx="10895">Home &amp; Kitchen</cx:pt>
          <cx:pt idx="10896">Toys</cx:pt>
          <cx:pt idx="10897">Books</cx:pt>
          <cx:pt idx="10898">Home &amp; Kitchen</cx:pt>
          <cx:pt idx="10899">Home &amp; Kitchen</cx:pt>
          <cx:pt idx="10900">Home &amp; Kitchen</cx:pt>
          <cx:pt idx="10901">Electronics</cx:pt>
          <cx:pt idx="10902">Home &amp; Kitchen</cx:pt>
          <cx:pt idx="10903">Fashion</cx:pt>
          <cx:pt idx="10904">Home &amp; Kitchen</cx:pt>
          <cx:pt idx="10905">Home &amp; Kitchen</cx:pt>
          <cx:pt idx="10906">Home &amp; Kitchen</cx:pt>
          <cx:pt idx="10907">Home &amp; Kitchen</cx:pt>
          <cx:pt idx="10908">Books</cx:pt>
          <cx:pt idx="10909">Toys</cx:pt>
          <cx:pt idx="10910">Electronics</cx:pt>
          <cx:pt idx="10911">Fashion</cx:pt>
          <cx:pt idx="10912">Fashion</cx:pt>
          <cx:pt idx="10913">Fashion</cx:pt>
          <cx:pt idx="10914">Toys</cx:pt>
          <cx:pt idx="10915">Home &amp; Kitchen</cx:pt>
          <cx:pt idx="10916">Fashion</cx:pt>
          <cx:pt idx="10917">Toys</cx:pt>
          <cx:pt idx="10918">Electronics</cx:pt>
          <cx:pt idx="10919">Books</cx:pt>
          <cx:pt idx="10920">Books</cx:pt>
          <cx:pt idx="10921">Electronics</cx:pt>
          <cx:pt idx="10922">Toys</cx:pt>
          <cx:pt idx="10923">Books</cx:pt>
          <cx:pt idx="10924">Home &amp; Kitchen</cx:pt>
          <cx:pt idx="10925">Home &amp; Kitchen</cx:pt>
          <cx:pt idx="10926">Books</cx:pt>
          <cx:pt idx="10927">Electronics</cx:pt>
          <cx:pt idx="10928">Electronics</cx:pt>
          <cx:pt idx="10929">Electronics</cx:pt>
          <cx:pt idx="10930">Home &amp; Kitchen</cx:pt>
          <cx:pt idx="10931">Home &amp; Kitchen</cx:pt>
          <cx:pt idx="10932">Toys</cx:pt>
          <cx:pt idx="10933">Fashion</cx:pt>
          <cx:pt idx="10934">Toys</cx:pt>
          <cx:pt idx="10935">Fashion</cx:pt>
          <cx:pt idx="10936">Home &amp; Kitchen</cx:pt>
          <cx:pt idx="10937">Fashion</cx:pt>
          <cx:pt idx="10938">Toys</cx:pt>
          <cx:pt idx="10939">Home &amp; Kitchen</cx:pt>
          <cx:pt idx="10940">Fashion</cx:pt>
          <cx:pt idx="10941">Books</cx:pt>
          <cx:pt idx="10942">Fashion</cx:pt>
          <cx:pt idx="10943">Fashion</cx:pt>
          <cx:pt idx="10944">Books</cx:pt>
          <cx:pt idx="10945">Fashion</cx:pt>
          <cx:pt idx="10946">Electronics</cx:pt>
          <cx:pt idx="10947">Books</cx:pt>
          <cx:pt idx="10948">Toys</cx:pt>
          <cx:pt idx="10949">Fashion</cx:pt>
          <cx:pt idx="10950">Fashion</cx:pt>
          <cx:pt idx="10951">Electronics</cx:pt>
          <cx:pt idx="10952">Books</cx:pt>
          <cx:pt idx="10953">Toys</cx:pt>
          <cx:pt idx="10954">Toys</cx:pt>
          <cx:pt idx="10955">Toys</cx:pt>
          <cx:pt idx="10956">Electronics</cx:pt>
          <cx:pt idx="10957">Fashion</cx:pt>
          <cx:pt idx="10958">Electronics</cx:pt>
          <cx:pt idx="10959">Books</cx:pt>
          <cx:pt idx="10960">Home &amp; Kitchen</cx:pt>
          <cx:pt idx="10961">Books</cx:pt>
          <cx:pt idx="10962">Fashion</cx:pt>
          <cx:pt idx="10963">Home &amp; Kitchen</cx:pt>
          <cx:pt idx="10964">Electronics</cx:pt>
          <cx:pt idx="10965">Toys</cx:pt>
          <cx:pt idx="10966">Books</cx:pt>
          <cx:pt idx="10967">Electronics</cx:pt>
          <cx:pt idx="10968">Fashion</cx:pt>
          <cx:pt idx="10969">Electronics</cx:pt>
          <cx:pt idx="10970">Electronics</cx:pt>
          <cx:pt idx="10971">Home &amp; Kitchen</cx:pt>
          <cx:pt idx="10972">Electronics</cx:pt>
          <cx:pt idx="10973">Home &amp; Kitchen</cx:pt>
          <cx:pt idx="10974">Books</cx:pt>
          <cx:pt idx="10975">Electronics</cx:pt>
          <cx:pt idx="10976">Electronics</cx:pt>
          <cx:pt idx="10977">Home &amp; Kitchen</cx:pt>
          <cx:pt idx="10978">Home &amp; Kitchen</cx:pt>
          <cx:pt idx="10979">Electronics</cx:pt>
          <cx:pt idx="10980">Electronics</cx:pt>
          <cx:pt idx="10981">Electronics</cx:pt>
          <cx:pt idx="10982">Home &amp; Kitchen</cx:pt>
          <cx:pt idx="10983">Toys</cx:pt>
          <cx:pt idx="10984">Fashion</cx:pt>
          <cx:pt idx="10985">Home &amp; Kitchen</cx:pt>
          <cx:pt idx="10986">Electronics</cx:pt>
          <cx:pt idx="10987">Home &amp; Kitchen</cx:pt>
          <cx:pt idx="10988">Home &amp; Kitchen</cx:pt>
          <cx:pt idx="10989">Electronics</cx:pt>
          <cx:pt idx="10990">Electronics</cx:pt>
          <cx:pt idx="10991">Fashion</cx:pt>
          <cx:pt idx="10992">Books</cx:pt>
          <cx:pt idx="10993">Electronics</cx:pt>
          <cx:pt idx="10994">Toys</cx:pt>
          <cx:pt idx="10995">Home &amp; Kitchen</cx:pt>
          <cx:pt idx="10996">Home &amp; Kitchen</cx:pt>
          <cx:pt idx="10997">Home &amp; Kitchen</cx:pt>
          <cx:pt idx="10998">Books</cx:pt>
          <cx:pt idx="10999">Home &amp; Kitchen</cx:pt>
          <cx:pt idx="11000">Home &amp; Kitchen</cx:pt>
          <cx:pt idx="11001">Fashion</cx:pt>
          <cx:pt idx="11002">Electronics</cx:pt>
          <cx:pt idx="11003">Home &amp; Kitchen</cx:pt>
          <cx:pt idx="11004">Toys</cx:pt>
          <cx:pt idx="11005">Home &amp; Kitchen</cx:pt>
          <cx:pt idx="11006">Books</cx:pt>
          <cx:pt idx="11007">Toys</cx:pt>
          <cx:pt idx="11008">Fashion</cx:pt>
          <cx:pt idx="11009">Home &amp; Kitchen</cx:pt>
          <cx:pt idx="11010">Books</cx:pt>
          <cx:pt idx="11011">Toys</cx:pt>
          <cx:pt idx="11012">Books</cx:pt>
          <cx:pt idx="11013">Fashion</cx:pt>
          <cx:pt idx="11014">Electronics</cx:pt>
          <cx:pt idx="11015">Fashion</cx:pt>
          <cx:pt idx="11016">Fashion</cx:pt>
          <cx:pt idx="11017">Fashion</cx:pt>
          <cx:pt idx="11018">Electronics</cx:pt>
          <cx:pt idx="11019">Books</cx:pt>
          <cx:pt idx="11020">Electronics</cx:pt>
          <cx:pt idx="11021">Toys</cx:pt>
          <cx:pt idx="11022">Home &amp; Kitchen</cx:pt>
          <cx:pt idx="11023">Fashion</cx:pt>
          <cx:pt idx="11024">Electronics</cx:pt>
          <cx:pt idx="11025">Home &amp; Kitchen</cx:pt>
          <cx:pt idx="11026">Fashion</cx:pt>
          <cx:pt idx="11027">Home &amp; Kitchen</cx:pt>
          <cx:pt idx="11028">Fashion</cx:pt>
          <cx:pt idx="11029">Electronics</cx:pt>
          <cx:pt idx="11030">Electronics</cx:pt>
          <cx:pt idx="11031">Books</cx:pt>
          <cx:pt idx="11032">Books</cx:pt>
          <cx:pt idx="11033">Fashion</cx:pt>
          <cx:pt idx="11034">Fashion</cx:pt>
          <cx:pt idx="11035">Fashion</cx:pt>
          <cx:pt idx="11036">Home &amp; Kitchen</cx:pt>
          <cx:pt idx="11037">Books</cx:pt>
          <cx:pt idx="11038">Home &amp; Kitchen</cx:pt>
          <cx:pt idx="11039">Books</cx:pt>
          <cx:pt idx="11040">Toys</cx:pt>
          <cx:pt idx="11041">Fashion</cx:pt>
          <cx:pt idx="11042">Toys</cx:pt>
          <cx:pt idx="11043">Books</cx:pt>
          <cx:pt idx="11044">Books</cx:pt>
          <cx:pt idx="11045">Toys</cx:pt>
          <cx:pt idx="11046">Fashion</cx:pt>
          <cx:pt idx="11047">Home &amp; Kitchen</cx:pt>
          <cx:pt idx="11048">Fashion</cx:pt>
          <cx:pt idx="11049">Fashion</cx:pt>
          <cx:pt idx="11050">Toys</cx:pt>
          <cx:pt idx="11051">Fashion</cx:pt>
          <cx:pt idx="11052">Fashion</cx:pt>
          <cx:pt idx="11053">Home &amp; Kitchen</cx:pt>
          <cx:pt idx="11054">Fashion</cx:pt>
          <cx:pt idx="11055">Fashion</cx:pt>
          <cx:pt idx="11056">Home &amp; Kitchen</cx:pt>
          <cx:pt idx="11057">Toys</cx:pt>
          <cx:pt idx="11058">Electronics</cx:pt>
          <cx:pt idx="11059">Books</cx:pt>
          <cx:pt idx="11060">Fashion</cx:pt>
          <cx:pt idx="11061">Electronics</cx:pt>
          <cx:pt idx="11062">Electronics</cx:pt>
          <cx:pt idx="11063">Books</cx:pt>
          <cx:pt idx="11064">Fashion</cx:pt>
          <cx:pt idx="11065">Fashion</cx:pt>
          <cx:pt idx="11066">Books</cx:pt>
          <cx:pt idx="11067">Toys</cx:pt>
          <cx:pt idx="11068">Fashion</cx:pt>
          <cx:pt idx="11069">Books</cx:pt>
          <cx:pt idx="11070">Toys</cx:pt>
          <cx:pt idx="11071">Home &amp; Kitchen</cx:pt>
          <cx:pt idx="11072">Fashion</cx:pt>
          <cx:pt idx="11073">Fashion</cx:pt>
          <cx:pt idx="11074">Books</cx:pt>
          <cx:pt idx="11075">Electronics</cx:pt>
          <cx:pt idx="11076">Fashion</cx:pt>
          <cx:pt idx="11077">Toys</cx:pt>
          <cx:pt idx="11078">Books</cx:pt>
          <cx:pt idx="11079">Fashion</cx:pt>
          <cx:pt idx="11080">Fashion</cx:pt>
          <cx:pt idx="11081">Home &amp; Kitchen</cx:pt>
          <cx:pt idx="11082">Fashion</cx:pt>
          <cx:pt idx="11083">Toys</cx:pt>
          <cx:pt idx="11084">Fashion</cx:pt>
          <cx:pt idx="11085">Electronics</cx:pt>
          <cx:pt idx="11086">Books</cx:pt>
          <cx:pt idx="11087">Toys</cx:pt>
          <cx:pt idx="11088">Electronics</cx:pt>
          <cx:pt idx="11089">Fashion</cx:pt>
          <cx:pt idx="11090">Books</cx:pt>
          <cx:pt idx="11091">Toys</cx:pt>
          <cx:pt idx="11092">Electronics</cx:pt>
          <cx:pt idx="11093">Electronics</cx:pt>
          <cx:pt idx="11094">Home &amp; Kitchen</cx:pt>
          <cx:pt idx="11095">Fashion</cx:pt>
          <cx:pt idx="11096">Home &amp; Kitchen</cx:pt>
          <cx:pt idx="11097">Electronics</cx:pt>
          <cx:pt idx="11098">Fashion</cx:pt>
          <cx:pt idx="11099">Home &amp; Kitchen</cx:pt>
          <cx:pt idx="11100">Electronics</cx:pt>
          <cx:pt idx="11101">Toys</cx:pt>
          <cx:pt idx="11102">Toys</cx:pt>
          <cx:pt idx="11103">Electronics</cx:pt>
          <cx:pt idx="11104">Books</cx:pt>
          <cx:pt idx="11105">Home &amp; Kitchen</cx:pt>
          <cx:pt idx="11106">Fashion</cx:pt>
          <cx:pt idx="11107">Toys</cx:pt>
          <cx:pt idx="11108">Books</cx:pt>
          <cx:pt idx="11109">Toys</cx:pt>
          <cx:pt idx="11110">Electronics</cx:pt>
          <cx:pt idx="11111">Books</cx:pt>
          <cx:pt idx="11112">Home &amp; Kitchen</cx:pt>
          <cx:pt idx="11113">Toys</cx:pt>
          <cx:pt idx="11114">Books</cx:pt>
          <cx:pt idx="11115">Toys</cx:pt>
          <cx:pt idx="11116">Books</cx:pt>
          <cx:pt idx="11117">Fashion</cx:pt>
          <cx:pt idx="11118">Fashion</cx:pt>
          <cx:pt idx="11119">Books</cx:pt>
          <cx:pt idx="11120">Fashion</cx:pt>
          <cx:pt idx="11121">Electronics</cx:pt>
          <cx:pt idx="11122">Fashion</cx:pt>
          <cx:pt idx="11123">Electronics</cx:pt>
          <cx:pt idx="11124">Home &amp; Kitchen</cx:pt>
          <cx:pt idx="11125">Toys</cx:pt>
          <cx:pt idx="11126">Home &amp; Kitchen</cx:pt>
          <cx:pt idx="11127">Home &amp; Kitchen</cx:pt>
          <cx:pt idx="11128">Electronics</cx:pt>
          <cx:pt idx="11129">Electronics</cx:pt>
          <cx:pt idx="11130">Electronics</cx:pt>
          <cx:pt idx="11131">Books</cx:pt>
          <cx:pt idx="11132">Home &amp; Kitchen</cx:pt>
          <cx:pt idx="11133">Books</cx:pt>
          <cx:pt idx="11134">Electronics</cx:pt>
          <cx:pt idx="11135">Toys</cx:pt>
          <cx:pt idx="11136">Fashion</cx:pt>
          <cx:pt idx="11137">Home &amp; Kitchen</cx:pt>
          <cx:pt idx="11138">Home &amp; Kitchen</cx:pt>
          <cx:pt idx="11139">Electronics</cx:pt>
          <cx:pt idx="11140">Electronics</cx:pt>
          <cx:pt idx="11141">Toys</cx:pt>
          <cx:pt idx="11142">Electronics</cx:pt>
          <cx:pt idx="11143">Toys</cx:pt>
          <cx:pt idx="11144">Books</cx:pt>
          <cx:pt idx="11145">Home &amp; Kitchen</cx:pt>
          <cx:pt idx="11146">Fashion</cx:pt>
          <cx:pt idx="11147">Home &amp; Kitchen</cx:pt>
          <cx:pt idx="11148">Electronics</cx:pt>
          <cx:pt idx="11149">Books</cx:pt>
          <cx:pt idx="11150">Books</cx:pt>
          <cx:pt idx="11151">Books</cx:pt>
          <cx:pt idx="11152">Toys</cx:pt>
          <cx:pt idx="11153">Toys</cx:pt>
          <cx:pt idx="11154">Books</cx:pt>
          <cx:pt idx="11155">Fashion</cx:pt>
          <cx:pt idx="11156">Toys</cx:pt>
          <cx:pt idx="11157">Home &amp; Kitchen</cx:pt>
          <cx:pt idx="11158">Toys</cx:pt>
          <cx:pt idx="11159">Electronics</cx:pt>
          <cx:pt idx="11160">Fashion</cx:pt>
          <cx:pt idx="11161">Books</cx:pt>
          <cx:pt idx="11162">Electronics</cx:pt>
          <cx:pt idx="11163">Home &amp; Kitchen</cx:pt>
          <cx:pt idx="11164">Fashion</cx:pt>
          <cx:pt idx="11165">Home &amp; Kitchen</cx:pt>
          <cx:pt idx="11166">Electronics</cx:pt>
          <cx:pt idx="11167">Books</cx:pt>
          <cx:pt idx="11168">Fashion</cx:pt>
          <cx:pt idx="11169">Books</cx:pt>
          <cx:pt idx="11170">Toys</cx:pt>
          <cx:pt idx="11171">Fashion</cx:pt>
          <cx:pt idx="11172">Fashion</cx:pt>
          <cx:pt idx="11173">Electronics</cx:pt>
          <cx:pt idx="11174">Electronics</cx:pt>
          <cx:pt idx="11175">Fashion</cx:pt>
          <cx:pt idx="11176">Books</cx:pt>
          <cx:pt idx="11177">Home &amp; Kitchen</cx:pt>
          <cx:pt idx="11178">Books</cx:pt>
          <cx:pt idx="11179">Electronics</cx:pt>
          <cx:pt idx="11180">Toys</cx:pt>
          <cx:pt idx="11181">Fashion</cx:pt>
          <cx:pt idx="11182">Electronics</cx:pt>
          <cx:pt idx="11183">Books</cx:pt>
          <cx:pt idx="11184">Electronics</cx:pt>
          <cx:pt idx="11185">Books</cx:pt>
          <cx:pt idx="11186">Home &amp; Kitchen</cx:pt>
          <cx:pt idx="11187">Electronics</cx:pt>
          <cx:pt idx="11188">Home &amp; Kitchen</cx:pt>
          <cx:pt idx="11189">Home &amp; Kitchen</cx:pt>
          <cx:pt idx="11190">Fashion</cx:pt>
          <cx:pt idx="11191">Toys</cx:pt>
          <cx:pt idx="11192">Fashion</cx:pt>
          <cx:pt idx="11193">Home &amp; Kitchen</cx:pt>
          <cx:pt idx="11194">Books</cx:pt>
          <cx:pt idx="11195">Books</cx:pt>
          <cx:pt idx="11196">Home &amp; Kitchen</cx:pt>
          <cx:pt idx="11197">Fashion</cx:pt>
          <cx:pt idx="11198">Home &amp; Kitchen</cx:pt>
          <cx:pt idx="11199">Toys</cx:pt>
          <cx:pt idx="11200">Toys</cx:pt>
          <cx:pt idx="11201">Books</cx:pt>
          <cx:pt idx="11202">Books</cx:pt>
          <cx:pt idx="11203">Fashion</cx:pt>
          <cx:pt idx="11204">Books</cx:pt>
          <cx:pt idx="11205">Books</cx:pt>
          <cx:pt idx="11206">Fashion</cx:pt>
          <cx:pt idx="11207">Home &amp; Kitchen</cx:pt>
          <cx:pt idx="11208">Books</cx:pt>
          <cx:pt idx="11209">Toys</cx:pt>
          <cx:pt idx="11210">Toys</cx:pt>
          <cx:pt idx="11211">Toys</cx:pt>
          <cx:pt idx="11212">Electronics</cx:pt>
          <cx:pt idx="11213">Electronics</cx:pt>
          <cx:pt idx="11214">Books</cx:pt>
          <cx:pt idx="11215">Home &amp; Kitchen</cx:pt>
          <cx:pt idx="11216">Home &amp; Kitchen</cx:pt>
          <cx:pt idx="11217">Books</cx:pt>
          <cx:pt idx="11218">Home &amp; Kitchen</cx:pt>
          <cx:pt idx="11219">Electronics</cx:pt>
          <cx:pt idx="11220">Books</cx:pt>
          <cx:pt idx="11221">Toys</cx:pt>
          <cx:pt idx="11222">Books</cx:pt>
          <cx:pt idx="11223">Fashion</cx:pt>
          <cx:pt idx="11224">Books</cx:pt>
          <cx:pt idx="11225">Toys</cx:pt>
          <cx:pt idx="11226">Home &amp; Kitchen</cx:pt>
          <cx:pt idx="11227">Home &amp; Kitchen</cx:pt>
          <cx:pt idx="11228">Fashion</cx:pt>
          <cx:pt idx="11229">Electronics</cx:pt>
          <cx:pt idx="11230">Books</cx:pt>
          <cx:pt idx="11231">Books</cx:pt>
          <cx:pt idx="11232">Home &amp; Kitchen</cx:pt>
          <cx:pt idx="11233">Electronics</cx:pt>
          <cx:pt idx="11234">Home &amp; Kitchen</cx:pt>
          <cx:pt idx="11235">Home &amp; Kitchen</cx:pt>
          <cx:pt idx="11236">Toys</cx:pt>
          <cx:pt idx="11237">Books</cx:pt>
          <cx:pt idx="11238">Electronics</cx:pt>
          <cx:pt idx="11239">Electronics</cx:pt>
          <cx:pt idx="11240">Electronics</cx:pt>
          <cx:pt idx="11241">Toys</cx:pt>
          <cx:pt idx="11242">Home &amp; Kitchen</cx:pt>
          <cx:pt idx="11243">Electronics</cx:pt>
          <cx:pt idx="11244">Home &amp; Kitchen</cx:pt>
          <cx:pt idx="11245">Fashion</cx:pt>
          <cx:pt idx="11246">Toys</cx:pt>
          <cx:pt idx="11247">Toys</cx:pt>
          <cx:pt idx="11248">Home &amp; Kitchen</cx:pt>
          <cx:pt idx="11249">Electronics</cx:pt>
          <cx:pt idx="11250">Books</cx:pt>
          <cx:pt idx="11251">Home &amp; Kitchen</cx:pt>
          <cx:pt idx="11252">Books</cx:pt>
          <cx:pt idx="11253">Toys</cx:pt>
          <cx:pt idx="11254">Fashion</cx:pt>
          <cx:pt idx="11255">Fashion</cx:pt>
          <cx:pt idx="11256">Toys</cx:pt>
          <cx:pt idx="11257">Toys</cx:pt>
          <cx:pt idx="11258">Books</cx:pt>
          <cx:pt idx="11259">Fashion</cx:pt>
          <cx:pt idx="11260">Fashion</cx:pt>
          <cx:pt idx="11261">Electronics</cx:pt>
          <cx:pt idx="11262">Home &amp; Kitchen</cx:pt>
          <cx:pt idx="11263">Home &amp; Kitchen</cx:pt>
          <cx:pt idx="11264">Home &amp; Kitchen</cx:pt>
          <cx:pt idx="11265">Home &amp; Kitchen</cx:pt>
          <cx:pt idx="11266">Books</cx:pt>
          <cx:pt idx="11267">Toys</cx:pt>
          <cx:pt idx="11268">Home &amp; Kitchen</cx:pt>
          <cx:pt idx="11269">Electronics</cx:pt>
          <cx:pt idx="11270">Fashion</cx:pt>
          <cx:pt idx="11271">Home &amp; Kitchen</cx:pt>
          <cx:pt idx="11272">Electronics</cx:pt>
          <cx:pt idx="11273">Electronics</cx:pt>
          <cx:pt idx="11274">Books</cx:pt>
          <cx:pt idx="11275">Toys</cx:pt>
          <cx:pt idx="11276">Electronics</cx:pt>
          <cx:pt idx="11277">Electronics</cx:pt>
          <cx:pt idx="11278">Fashion</cx:pt>
          <cx:pt idx="11279">Books</cx:pt>
          <cx:pt idx="11280">Toys</cx:pt>
          <cx:pt idx="11281">Electronics</cx:pt>
          <cx:pt idx="11282">Home &amp; Kitchen</cx:pt>
          <cx:pt idx="11283">Electronics</cx:pt>
          <cx:pt idx="11284">Home &amp; Kitchen</cx:pt>
          <cx:pt idx="11285">Home &amp; Kitchen</cx:pt>
          <cx:pt idx="11286">Books</cx:pt>
          <cx:pt idx="11287">Books</cx:pt>
          <cx:pt idx="11288">Home &amp; Kitchen</cx:pt>
          <cx:pt idx="11289">Toys</cx:pt>
          <cx:pt idx="11290">Electronics</cx:pt>
          <cx:pt idx="11291">Toys</cx:pt>
          <cx:pt idx="11292">Books</cx:pt>
          <cx:pt idx="11293">Electronics</cx:pt>
          <cx:pt idx="11294">Electronics</cx:pt>
          <cx:pt idx="11295">Books</cx:pt>
          <cx:pt idx="11296">Toys</cx:pt>
          <cx:pt idx="11297">Fashion</cx:pt>
          <cx:pt idx="11298">Books</cx:pt>
          <cx:pt idx="11299">Fashion</cx:pt>
          <cx:pt idx="11300">Home &amp; Kitchen</cx:pt>
          <cx:pt idx="11301">Fashion</cx:pt>
          <cx:pt idx="11302">Fashion</cx:pt>
          <cx:pt idx="11303">Electronics</cx:pt>
          <cx:pt idx="11304">Toys</cx:pt>
          <cx:pt idx="11305">Toys</cx:pt>
          <cx:pt idx="11306">Toys</cx:pt>
          <cx:pt idx="11307">Books</cx:pt>
          <cx:pt idx="11308">Fashion</cx:pt>
          <cx:pt idx="11309">Electronics</cx:pt>
          <cx:pt idx="11310">Toys</cx:pt>
          <cx:pt idx="11311">Electronics</cx:pt>
          <cx:pt idx="11312">Electronics</cx:pt>
          <cx:pt idx="11313">Home &amp; Kitchen</cx:pt>
          <cx:pt idx="11314">Books</cx:pt>
          <cx:pt idx="11315">Electronics</cx:pt>
          <cx:pt idx="11316">Toys</cx:pt>
          <cx:pt idx="11317">Electronics</cx:pt>
          <cx:pt idx="11318">Home &amp; Kitchen</cx:pt>
          <cx:pt idx="11319">Home &amp; Kitchen</cx:pt>
          <cx:pt idx="11320">Home &amp; Kitchen</cx:pt>
          <cx:pt idx="11321">Books</cx:pt>
          <cx:pt idx="11322">Electronics</cx:pt>
          <cx:pt idx="11323">Electronics</cx:pt>
          <cx:pt idx="11324">Fashion</cx:pt>
          <cx:pt idx="11325">Electronics</cx:pt>
          <cx:pt idx="11326">Fashion</cx:pt>
          <cx:pt idx="11327">Electronics</cx:pt>
          <cx:pt idx="11328">Toys</cx:pt>
          <cx:pt idx="11329">Books</cx:pt>
          <cx:pt idx="11330">Fashion</cx:pt>
          <cx:pt idx="11331">Toys</cx:pt>
          <cx:pt idx="11332">Home &amp; Kitchen</cx:pt>
          <cx:pt idx="11333">Fashion</cx:pt>
          <cx:pt idx="11334">Fashion</cx:pt>
          <cx:pt idx="11335">Fashion</cx:pt>
          <cx:pt idx="11336">Books</cx:pt>
          <cx:pt idx="11337">Books</cx:pt>
          <cx:pt idx="11338">Fashion</cx:pt>
          <cx:pt idx="11339">Books</cx:pt>
          <cx:pt idx="11340">Electronics</cx:pt>
          <cx:pt idx="11341">Home &amp; Kitchen</cx:pt>
          <cx:pt idx="11342">Books</cx:pt>
          <cx:pt idx="11343">Electronics</cx:pt>
          <cx:pt idx="11344">Toys</cx:pt>
          <cx:pt idx="11345">Electronics</cx:pt>
          <cx:pt idx="11346">Fashion</cx:pt>
          <cx:pt idx="11347">Electronics</cx:pt>
          <cx:pt idx="11348">Home &amp; Kitchen</cx:pt>
          <cx:pt idx="11349">Toys</cx:pt>
          <cx:pt idx="11350">Books</cx:pt>
          <cx:pt idx="11351">Electronics</cx:pt>
          <cx:pt idx="11352">Toys</cx:pt>
          <cx:pt idx="11353">Electronics</cx:pt>
          <cx:pt idx="11354">Fashion</cx:pt>
          <cx:pt idx="11355">Fashion</cx:pt>
          <cx:pt idx="11356">Toys</cx:pt>
          <cx:pt idx="11357">Toys</cx:pt>
          <cx:pt idx="11358">Home &amp; Kitchen</cx:pt>
          <cx:pt idx="11359">Electronics</cx:pt>
          <cx:pt idx="11360">Electronics</cx:pt>
          <cx:pt idx="11361">Electronics</cx:pt>
          <cx:pt idx="11362">Toys</cx:pt>
          <cx:pt idx="11363">Fashion</cx:pt>
          <cx:pt idx="11364">Books</cx:pt>
          <cx:pt idx="11365">Books</cx:pt>
          <cx:pt idx="11366">Electronics</cx:pt>
          <cx:pt idx="11367">Books</cx:pt>
          <cx:pt idx="11368">Books</cx:pt>
          <cx:pt idx="11369">Electronics</cx:pt>
          <cx:pt idx="11370">Toys</cx:pt>
          <cx:pt idx="11371">Electronics</cx:pt>
          <cx:pt idx="11372">Home &amp; Kitchen</cx:pt>
          <cx:pt idx="11373">Electronics</cx:pt>
          <cx:pt idx="11374">Books</cx:pt>
          <cx:pt idx="11375">Fashion</cx:pt>
          <cx:pt idx="11376">Books</cx:pt>
          <cx:pt idx="11377">Books</cx:pt>
          <cx:pt idx="11378">Books</cx:pt>
          <cx:pt idx="11379">Toys</cx:pt>
          <cx:pt idx="11380">Fashion</cx:pt>
          <cx:pt idx="11381">Books</cx:pt>
          <cx:pt idx="11382">Fashion</cx:pt>
          <cx:pt idx="11383">Fashion</cx:pt>
          <cx:pt idx="11384">Fashion</cx:pt>
          <cx:pt idx="11385">Toys</cx:pt>
          <cx:pt idx="11386">Electronics</cx:pt>
          <cx:pt idx="11387">Toys</cx:pt>
          <cx:pt idx="11388">Toys</cx:pt>
          <cx:pt idx="11389">Home &amp; Kitchen</cx:pt>
          <cx:pt idx="11390">Home &amp; Kitchen</cx:pt>
          <cx:pt idx="11391">Toys</cx:pt>
          <cx:pt idx="11392">Electronics</cx:pt>
          <cx:pt idx="11393">Electronics</cx:pt>
          <cx:pt idx="11394">Home &amp; Kitchen</cx:pt>
          <cx:pt idx="11395">Electronics</cx:pt>
          <cx:pt idx="11396">Fashion</cx:pt>
          <cx:pt idx="11397">Fashion</cx:pt>
          <cx:pt idx="11398">Books</cx:pt>
          <cx:pt idx="11399">Toys</cx:pt>
          <cx:pt idx="11400">Home &amp; Kitchen</cx:pt>
          <cx:pt idx="11401">Home &amp; Kitchen</cx:pt>
          <cx:pt idx="11402">Home &amp; Kitchen</cx:pt>
          <cx:pt idx="11403">Home &amp; Kitchen</cx:pt>
          <cx:pt idx="11404">Electronics</cx:pt>
          <cx:pt idx="11405">Electronics</cx:pt>
          <cx:pt idx="11406">Home &amp; Kitchen</cx:pt>
          <cx:pt idx="11407">Electronics</cx:pt>
          <cx:pt idx="11408">Books</cx:pt>
          <cx:pt idx="11409">Home &amp; Kitchen</cx:pt>
          <cx:pt idx="11410">Home &amp; Kitchen</cx:pt>
          <cx:pt idx="11411">Electronics</cx:pt>
          <cx:pt idx="11412">Fashion</cx:pt>
          <cx:pt idx="11413">Fashion</cx:pt>
          <cx:pt idx="11414">Books</cx:pt>
          <cx:pt idx="11415">Electronics</cx:pt>
          <cx:pt idx="11416">Books</cx:pt>
          <cx:pt idx="11417">Toys</cx:pt>
          <cx:pt idx="11418">Home &amp; Kitchen</cx:pt>
          <cx:pt idx="11419">Home &amp; Kitchen</cx:pt>
          <cx:pt idx="11420">Toys</cx:pt>
          <cx:pt idx="11421">Fashion</cx:pt>
          <cx:pt idx="11422">Home &amp; Kitchen</cx:pt>
          <cx:pt idx="11423">Toys</cx:pt>
          <cx:pt idx="11424">Toys</cx:pt>
          <cx:pt idx="11425">Books</cx:pt>
          <cx:pt idx="11426">Electronics</cx:pt>
          <cx:pt idx="11427">Fashion</cx:pt>
          <cx:pt idx="11428">Toys</cx:pt>
          <cx:pt idx="11429">Fashion</cx:pt>
          <cx:pt idx="11430">Books</cx:pt>
          <cx:pt idx="11431">Fashion</cx:pt>
          <cx:pt idx="11432">Home &amp; Kitchen</cx:pt>
          <cx:pt idx="11433">Home &amp; Kitchen</cx:pt>
          <cx:pt idx="11434">Toys</cx:pt>
          <cx:pt idx="11435">Toys</cx:pt>
          <cx:pt idx="11436">Electronics</cx:pt>
          <cx:pt idx="11437">Electronics</cx:pt>
          <cx:pt idx="11438">Fashion</cx:pt>
          <cx:pt idx="11439">Fashion</cx:pt>
          <cx:pt idx="11440">Books</cx:pt>
          <cx:pt idx="11441">Fashion</cx:pt>
          <cx:pt idx="11442">Home &amp; Kitchen</cx:pt>
          <cx:pt idx="11443">Home &amp; Kitchen</cx:pt>
          <cx:pt idx="11444">Toys</cx:pt>
          <cx:pt idx="11445">Home &amp; Kitchen</cx:pt>
          <cx:pt idx="11446">Toys</cx:pt>
          <cx:pt idx="11447">Fashion</cx:pt>
          <cx:pt idx="11448">Fashion</cx:pt>
          <cx:pt idx="11449">Home &amp; Kitchen</cx:pt>
          <cx:pt idx="11450">Electronics</cx:pt>
          <cx:pt idx="11451">Electronics</cx:pt>
          <cx:pt idx="11452">Toys</cx:pt>
          <cx:pt idx="11453">Home &amp; Kitchen</cx:pt>
          <cx:pt idx="11454">Home &amp; Kitchen</cx:pt>
          <cx:pt idx="11455">Home &amp; Kitchen</cx:pt>
          <cx:pt idx="11456">Books</cx:pt>
          <cx:pt idx="11457">Home &amp; Kitchen</cx:pt>
          <cx:pt idx="11458">Electronics</cx:pt>
          <cx:pt idx="11459">Electronics</cx:pt>
          <cx:pt idx="11460">Electronics</cx:pt>
          <cx:pt idx="11461">Fashion</cx:pt>
          <cx:pt idx="11462">Fashion</cx:pt>
          <cx:pt idx="11463">Electronics</cx:pt>
          <cx:pt idx="11464">Books</cx:pt>
          <cx:pt idx="11465">Toys</cx:pt>
          <cx:pt idx="11466">Books</cx:pt>
          <cx:pt idx="11467">Electronics</cx:pt>
          <cx:pt idx="11468">Books</cx:pt>
          <cx:pt idx="11469">Books</cx:pt>
          <cx:pt idx="11470">Electronics</cx:pt>
          <cx:pt idx="11471">Fashion</cx:pt>
          <cx:pt idx="11472">Toys</cx:pt>
          <cx:pt idx="11473">Electronics</cx:pt>
          <cx:pt idx="11474">Fashion</cx:pt>
          <cx:pt idx="11475">Books</cx:pt>
          <cx:pt idx="11476">Books</cx:pt>
          <cx:pt idx="11477">Books</cx:pt>
          <cx:pt idx="11478">Home &amp; Kitchen</cx:pt>
          <cx:pt idx="11479">Home &amp; Kitchen</cx:pt>
          <cx:pt idx="11480">Electronics</cx:pt>
          <cx:pt idx="11481">Home &amp; Kitchen</cx:pt>
          <cx:pt idx="11482">Electronics</cx:pt>
          <cx:pt idx="11483">Home &amp; Kitchen</cx:pt>
          <cx:pt idx="11484">Electronics</cx:pt>
          <cx:pt idx="11485">Electronics</cx:pt>
          <cx:pt idx="11486">Toys</cx:pt>
          <cx:pt idx="11487">Home &amp; Kitchen</cx:pt>
          <cx:pt idx="11488">Books</cx:pt>
          <cx:pt idx="11489">Books</cx:pt>
          <cx:pt idx="11490">Home &amp; Kitchen</cx:pt>
          <cx:pt idx="11491">Toys</cx:pt>
          <cx:pt idx="11492">Home &amp; Kitchen</cx:pt>
          <cx:pt idx="11493">Fashion</cx:pt>
          <cx:pt idx="11494">Toys</cx:pt>
          <cx:pt idx="11495">Fashion</cx:pt>
          <cx:pt idx="11496">Fashion</cx:pt>
          <cx:pt idx="11497">Electronics</cx:pt>
          <cx:pt idx="11498">Home &amp; Kitchen</cx:pt>
          <cx:pt idx="11499">Toys</cx:pt>
          <cx:pt idx="11500">Home &amp; Kitchen</cx:pt>
          <cx:pt idx="11501">Fashion</cx:pt>
          <cx:pt idx="11502">Books</cx:pt>
          <cx:pt idx="11503">Toys</cx:pt>
          <cx:pt idx="11504">Electronics</cx:pt>
          <cx:pt idx="11505">Electronics</cx:pt>
          <cx:pt idx="11506">Home &amp; Kitchen</cx:pt>
          <cx:pt idx="11507">Electronics</cx:pt>
          <cx:pt idx="11508">Fashion</cx:pt>
          <cx:pt idx="11509">Electronics</cx:pt>
          <cx:pt idx="11510">Home &amp; Kitchen</cx:pt>
          <cx:pt idx="11511">Home &amp; Kitchen</cx:pt>
          <cx:pt idx="11512">Fashion</cx:pt>
          <cx:pt idx="11513">Electronics</cx:pt>
          <cx:pt idx="11514">Toys</cx:pt>
          <cx:pt idx="11515">Electronics</cx:pt>
          <cx:pt idx="11516">Books</cx:pt>
          <cx:pt idx="11517">Home &amp; Kitchen</cx:pt>
          <cx:pt idx="11518">Fashion</cx:pt>
          <cx:pt idx="11519">Books</cx:pt>
          <cx:pt idx="11520">Home &amp; Kitchen</cx:pt>
          <cx:pt idx="11521">Books</cx:pt>
          <cx:pt idx="11522">Home &amp; Kitchen</cx:pt>
          <cx:pt idx="11523">Home &amp; Kitchen</cx:pt>
          <cx:pt idx="11524">Fashion</cx:pt>
          <cx:pt idx="11525">Books</cx:pt>
          <cx:pt idx="11526">Toys</cx:pt>
          <cx:pt idx="11527">Electronics</cx:pt>
          <cx:pt idx="11528">Home &amp; Kitchen</cx:pt>
          <cx:pt idx="11529">Electronics</cx:pt>
          <cx:pt idx="11530">Electronics</cx:pt>
          <cx:pt idx="11531">Home &amp; Kitchen</cx:pt>
          <cx:pt idx="11532">Home &amp; Kitchen</cx:pt>
          <cx:pt idx="11533">Books</cx:pt>
          <cx:pt idx="11534">Toys</cx:pt>
          <cx:pt idx="11535">Toys</cx:pt>
          <cx:pt idx="11536">Fashion</cx:pt>
          <cx:pt idx="11537">Electronics</cx:pt>
          <cx:pt idx="11538">Books</cx:pt>
          <cx:pt idx="11539">Home &amp; Kitchen</cx:pt>
          <cx:pt idx="11540">Books</cx:pt>
          <cx:pt idx="11541">Fashion</cx:pt>
          <cx:pt idx="11542">Electronics</cx:pt>
          <cx:pt idx="11543">Fashion</cx:pt>
          <cx:pt idx="11544">Home &amp; Kitchen</cx:pt>
          <cx:pt idx="11545">Fashion</cx:pt>
          <cx:pt idx="11546">Home &amp; Kitchen</cx:pt>
          <cx:pt idx="11547">Home &amp; Kitchen</cx:pt>
          <cx:pt idx="11548">Toys</cx:pt>
          <cx:pt idx="11549">Fashion</cx:pt>
          <cx:pt idx="11550">Electronics</cx:pt>
          <cx:pt idx="11551">Electronics</cx:pt>
          <cx:pt idx="11552">Toys</cx:pt>
          <cx:pt idx="11553">Home &amp; Kitchen</cx:pt>
          <cx:pt idx="11554">Electronics</cx:pt>
          <cx:pt idx="11555">Toys</cx:pt>
          <cx:pt idx="11556">Fashion</cx:pt>
          <cx:pt idx="11557">Books</cx:pt>
          <cx:pt idx="11558">Electronics</cx:pt>
          <cx:pt idx="11559">Electronics</cx:pt>
          <cx:pt idx="11560">Home &amp; Kitchen</cx:pt>
          <cx:pt idx="11561">Books</cx:pt>
          <cx:pt idx="11562">Electronics</cx:pt>
          <cx:pt idx="11563">Toys</cx:pt>
          <cx:pt idx="11564">Books</cx:pt>
          <cx:pt idx="11565">Books</cx:pt>
          <cx:pt idx="11566">Home &amp; Kitchen</cx:pt>
          <cx:pt idx="11567">Electronics</cx:pt>
          <cx:pt idx="11568">Home &amp; Kitchen</cx:pt>
          <cx:pt idx="11569">Home &amp; Kitchen</cx:pt>
          <cx:pt idx="11570">Books</cx:pt>
          <cx:pt idx="11571">Electronics</cx:pt>
          <cx:pt idx="11572">Electronics</cx:pt>
          <cx:pt idx="11573">Home &amp; Kitchen</cx:pt>
          <cx:pt idx="11574">Books</cx:pt>
          <cx:pt idx="11575">Fashion</cx:pt>
          <cx:pt idx="11576">Books</cx:pt>
          <cx:pt idx="11577">Books</cx:pt>
          <cx:pt idx="11578">Toys</cx:pt>
          <cx:pt idx="11579">Toys</cx:pt>
          <cx:pt idx="11580">Books</cx:pt>
          <cx:pt idx="11581">Fashion</cx:pt>
          <cx:pt idx="11582">Fashion</cx:pt>
          <cx:pt idx="11583">Books</cx:pt>
          <cx:pt idx="11584">Toys</cx:pt>
          <cx:pt idx="11585">Books</cx:pt>
          <cx:pt idx="11586">Electronics</cx:pt>
          <cx:pt idx="11587">Electronics</cx:pt>
          <cx:pt idx="11588">Electronics</cx:pt>
          <cx:pt idx="11589">Home &amp; Kitchen</cx:pt>
          <cx:pt idx="11590">Fashion</cx:pt>
          <cx:pt idx="11591">Home &amp; Kitchen</cx:pt>
          <cx:pt idx="11592">Home &amp; Kitchen</cx:pt>
          <cx:pt idx="11593">Electronics</cx:pt>
          <cx:pt idx="11594">Toys</cx:pt>
          <cx:pt idx="11595">Fashion</cx:pt>
          <cx:pt idx="11596">Electronics</cx:pt>
          <cx:pt idx="11597">Fashion</cx:pt>
          <cx:pt idx="11598">Toys</cx:pt>
          <cx:pt idx="11599">Electronics</cx:pt>
          <cx:pt idx="11600">Electronics</cx:pt>
          <cx:pt idx="11601">Fashion</cx:pt>
          <cx:pt idx="11602">Electronics</cx:pt>
          <cx:pt idx="11603">Electronics</cx:pt>
          <cx:pt idx="11604">Home &amp; Kitchen</cx:pt>
          <cx:pt idx="11605">Fashion</cx:pt>
          <cx:pt idx="11606">Toys</cx:pt>
          <cx:pt idx="11607">Toys</cx:pt>
          <cx:pt idx="11608">Books</cx:pt>
          <cx:pt idx="11609">Home &amp; Kitchen</cx:pt>
          <cx:pt idx="11610">Home &amp; Kitchen</cx:pt>
          <cx:pt idx="11611">Books</cx:pt>
          <cx:pt idx="11612">Fashion</cx:pt>
          <cx:pt idx="11613">Toys</cx:pt>
          <cx:pt idx="11614">Home &amp; Kitchen</cx:pt>
          <cx:pt idx="11615">Toys</cx:pt>
          <cx:pt idx="11616">Home &amp; Kitchen</cx:pt>
          <cx:pt idx="11617">Fashion</cx:pt>
          <cx:pt idx="11618">Books</cx:pt>
          <cx:pt idx="11619">Books</cx:pt>
          <cx:pt idx="11620">Electronics</cx:pt>
          <cx:pt idx="11621">Books</cx:pt>
          <cx:pt idx="11622">Home &amp; Kitchen</cx:pt>
          <cx:pt idx="11623">Fashion</cx:pt>
          <cx:pt idx="11624">Books</cx:pt>
          <cx:pt idx="11625">Electronics</cx:pt>
          <cx:pt idx="11626">Home &amp; Kitchen</cx:pt>
          <cx:pt idx="11627">Electronics</cx:pt>
          <cx:pt idx="11628">Electronics</cx:pt>
          <cx:pt idx="11629">Home &amp; Kitchen</cx:pt>
          <cx:pt idx="11630">Home &amp; Kitchen</cx:pt>
          <cx:pt idx="11631">Books</cx:pt>
          <cx:pt idx="11632">Home &amp; Kitchen</cx:pt>
          <cx:pt idx="11633">Fashion</cx:pt>
          <cx:pt idx="11634">Books</cx:pt>
          <cx:pt idx="11635">Electronics</cx:pt>
          <cx:pt idx="11636">Books</cx:pt>
          <cx:pt idx="11637">Books</cx:pt>
          <cx:pt idx="11638">Home &amp; Kitchen</cx:pt>
          <cx:pt idx="11639">Home &amp; Kitchen</cx:pt>
          <cx:pt idx="11640">Fashion</cx:pt>
          <cx:pt idx="11641">Fashion</cx:pt>
          <cx:pt idx="11642">Fashion</cx:pt>
          <cx:pt idx="11643">Books</cx:pt>
          <cx:pt idx="11644">Home &amp; Kitchen</cx:pt>
          <cx:pt idx="11645">Electronics</cx:pt>
          <cx:pt idx="11646">Electronics</cx:pt>
          <cx:pt idx="11647">Electronics</cx:pt>
          <cx:pt idx="11648">Fashion</cx:pt>
          <cx:pt idx="11649">Home &amp; Kitchen</cx:pt>
          <cx:pt idx="11650">Books</cx:pt>
          <cx:pt idx="11651">Electronics</cx:pt>
          <cx:pt idx="11652">Toys</cx:pt>
          <cx:pt idx="11653">Electronics</cx:pt>
          <cx:pt idx="11654">Books</cx:pt>
          <cx:pt idx="11655">Home &amp; Kitchen</cx:pt>
          <cx:pt idx="11656">Toys</cx:pt>
          <cx:pt idx="11657">Home &amp; Kitchen</cx:pt>
          <cx:pt idx="11658">Home &amp; Kitchen</cx:pt>
          <cx:pt idx="11659">Books</cx:pt>
          <cx:pt idx="11660">Electronics</cx:pt>
          <cx:pt idx="11661">Toys</cx:pt>
          <cx:pt idx="11662">Books</cx:pt>
          <cx:pt idx="11663">Home &amp; Kitchen</cx:pt>
          <cx:pt idx="11664">Home &amp; Kitchen</cx:pt>
          <cx:pt idx="11665">Fashion</cx:pt>
          <cx:pt idx="11666">Books</cx:pt>
          <cx:pt idx="11667">Electronics</cx:pt>
          <cx:pt idx="11668">Toys</cx:pt>
          <cx:pt idx="11669">Electronics</cx:pt>
          <cx:pt idx="11670">Fashion</cx:pt>
          <cx:pt idx="11671">Toys</cx:pt>
          <cx:pt idx="11672">Books</cx:pt>
          <cx:pt idx="11673">Toys</cx:pt>
          <cx:pt idx="11674">Toys</cx:pt>
          <cx:pt idx="11675">Electronics</cx:pt>
          <cx:pt idx="11676">Electronics</cx:pt>
          <cx:pt idx="11677">Electronics</cx:pt>
          <cx:pt idx="11678">Fashion</cx:pt>
          <cx:pt idx="11679">Fashion</cx:pt>
          <cx:pt idx="11680">Electronics</cx:pt>
          <cx:pt idx="11681">Home &amp; Kitchen</cx:pt>
          <cx:pt idx="11682">Toys</cx:pt>
          <cx:pt idx="11683">Home &amp; Kitchen</cx:pt>
          <cx:pt idx="11684">Toys</cx:pt>
          <cx:pt idx="11685">Electronics</cx:pt>
          <cx:pt idx="11686">Books</cx:pt>
          <cx:pt idx="11687">Fashion</cx:pt>
          <cx:pt idx="11688">Toys</cx:pt>
          <cx:pt idx="11689">Home &amp; Kitchen</cx:pt>
          <cx:pt idx="11690">Fashion</cx:pt>
          <cx:pt idx="11691">Fashion</cx:pt>
          <cx:pt idx="11692">Books</cx:pt>
          <cx:pt idx="11693">Books</cx:pt>
          <cx:pt idx="11694">Toys</cx:pt>
          <cx:pt idx="11695">Home &amp; Kitchen</cx:pt>
          <cx:pt idx="11696">Home &amp; Kitchen</cx:pt>
          <cx:pt idx="11697">Fashion</cx:pt>
          <cx:pt idx="11698">Fashion</cx:pt>
          <cx:pt idx="11699">Home &amp; Kitchen</cx:pt>
          <cx:pt idx="11700">Electronics</cx:pt>
          <cx:pt idx="11701">Electronics</cx:pt>
          <cx:pt idx="11702">Electronics</cx:pt>
          <cx:pt idx="11703">Toys</cx:pt>
          <cx:pt idx="11704">Electronics</cx:pt>
          <cx:pt idx="11705">Toys</cx:pt>
          <cx:pt idx="11706">Home &amp; Kitchen</cx:pt>
          <cx:pt idx="11707">Fashion</cx:pt>
          <cx:pt idx="11708">Fashion</cx:pt>
          <cx:pt idx="11709">Electronics</cx:pt>
          <cx:pt idx="11710">Home &amp; Kitchen</cx:pt>
          <cx:pt idx="11711">Electronics</cx:pt>
          <cx:pt idx="11712">Fashion</cx:pt>
          <cx:pt idx="11713">Toys</cx:pt>
          <cx:pt idx="11714">Electronics</cx:pt>
          <cx:pt idx="11715">Toys</cx:pt>
          <cx:pt idx="11716">Home &amp; Kitchen</cx:pt>
          <cx:pt idx="11717">Books</cx:pt>
          <cx:pt idx="11718">Books</cx:pt>
          <cx:pt idx="11719">Books</cx:pt>
          <cx:pt idx="11720">Toys</cx:pt>
          <cx:pt idx="11721">Home &amp; Kitchen</cx:pt>
          <cx:pt idx="11722">Home &amp; Kitchen</cx:pt>
          <cx:pt idx="11723">Books</cx:pt>
          <cx:pt idx="11724">Home &amp; Kitchen</cx:pt>
          <cx:pt idx="11725">Electronics</cx:pt>
          <cx:pt idx="11726">Electronics</cx:pt>
          <cx:pt idx="11727">Electronics</cx:pt>
          <cx:pt idx="11728">Toys</cx:pt>
          <cx:pt idx="11729">Toys</cx:pt>
          <cx:pt idx="11730">Fashion</cx:pt>
          <cx:pt idx="11731">Toys</cx:pt>
          <cx:pt idx="11732">Home &amp; Kitchen</cx:pt>
          <cx:pt idx="11733">Toys</cx:pt>
          <cx:pt idx="11734">Electronics</cx:pt>
          <cx:pt idx="11735">Electronics</cx:pt>
          <cx:pt idx="11736">Fashion</cx:pt>
          <cx:pt idx="11737">Books</cx:pt>
          <cx:pt idx="11738">Books</cx:pt>
          <cx:pt idx="11739">Toys</cx:pt>
          <cx:pt idx="11740">Books</cx:pt>
          <cx:pt idx="11741">Toys</cx:pt>
          <cx:pt idx="11742">Fashion</cx:pt>
          <cx:pt idx="11743">Fashion</cx:pt>
          <cx:pt idx="11744">Fashion</cx:pt>
          <cx:pt idx="11745">Books</cx:pt>
          <cx:pt idx="11746">Toys</cx:pt>
          <cx:pt idx="11747">Home &amp; Kitchen</cx:pt>
          <cx:pt idx="11748">Fashion</cx:pt>
          <cx:pt idx="11749">Books</cx:pt>
          <cx:pt idx="11750">Toys</cx:pt>
          <cx:pt idx="11751">Books</cx:pt>
          <cx:pt idx="11752">Home &amp; Kitchen</cx:pt>
          <cx:pt idx="11753">Toys</cx:pt>
          <cx:pt idx="11754">Electronics</cx:pt>
          <cx:pt idx="11755">Fashion</cx:pt>
          <cx:pt idx="11756">Toys</cx:pt>
          <cx:pt idx="11757">Books</cx:pt>
          <cx:pt idx="11758">Toys</cx:pt>
          <cx:pt idx="11759">Fashion</cx:pt>
          <cx:pt idx="11760">Books</cx:pt>
          <cx:pt idx="11761">Home &amp; Kitchen</cx:pt>
          <cx:pt idx="11762">Home &amp; Kitchen</cx:pt>
          <cx:pt idx="11763">Books</cx:pt>
          <cx:pt idx="11764">Home &amp; Kitchen</cx:pt>
          <cx:pt idx="11765">Home &amp; Kitchen</cx:pt>
          <cx:pt idx="11766">Home &amp; Kitchen</cx:pt>
          <cx:pt idx="11767">Fashion</cx:pt>
          <cx:pt idx="11768">Toys</cx:pt>
          <cx:pt idx="11769">Home &amp; Kitchen</cx:pt>
          <cx:pt idx="11770">Home &amp; Kitchen</cx:pt>
          <cx:pt idx="11771">Home &amp; Kitchen</cx:pt>
          <cx:pt idx="11772">Books</cx:pt>
          <cx:pt idx="11773">Toys</cx:pt>
          <cx:pt idx="11774">Electronics</cx:pt>
          <cx:pt idx="11775">Toys</cx:pt>
          <cx:pt idx="11776">Toys</cx:pt>
          <cx:pt idx="11777">Home &amp; Kitchen</cx:pt>
          <cx:pt idx="11778">Electronics</cx:pt>
          <cx:pt idx="11779">Electronics</cx:pt>
          <cx:pt idx="11780">Fashion</cx:pt>
          <cx:pt idx="11781">Books</cx:pt>
          <cx:pt idx="11782">Toys</cx:pt>
          <cx:pt idx="11783">Electronics</cx:pt>
          <cx:pt idx="11784">Fashion</cx:pt>
          <cx:pt idx="11785">Electronics</cx:pt>
          <cx:pt idx="11786">Toys</cx:pt>
          <cx:pt idx="11787">Fashion</cx:pt>
          <cx:pt idx="11788">Toys</cx:pt>
          <cx:pt idx="11789">Fashion</cx:pt>
          <cx:pt idx="11790">Fashion</cx:pt>
          <cx:pt idx="11791">Books</cx:pt>
          <cx:pt idx="11792">Toys</cx:pt>
          <cx:pt idx="11793">Books</cx:pt>
          <cx:pt idx="11794">Home &amp; Kitchen</cx:pt>
          <cx:pt idx="11795">Books</cx:pt>
          <cx:pt idx="11796">Home &amp; Kitchen</cx:pt>
          <cx:pt idx="11797">Fashion</cx:pt>
          <cx:pt idx="11798">Electronics</cx:pt>
          <cx:pt idx="11799">Books</cx:pt>
          <cx:pt idx="11800">Electronics</cx:pt>
          <cx:pt idx="11801">Fashion</cx:pt>
          <cx:pt idx="11802">Books</cx:pt>
          <cx:pt idx="11803">Fashion</cx:pt>
          <cx:pt idx="11804">Books</cx:pt>
          <cx:pt idx="11805">Fashion</cx:pt>
          <cx:pt idx="11806">Home &amp; Kitchen</cx:pt>
          <cx:pt idx="11807">Books</cx:pt>
          <cx:pt idx="11808">Toys</cx:pt>
          <cx:pt idx="11809">Electronics</cx:pt>
          <cx:pt idx="11810">Toys</cx:pt>
          <cx:pt idx="11811">Fashion</cx:pt>
          <cx:pt idx="11812">Toys</cx:pt>
          <cx:pt idx="11813">Toys</cx:pt>
          <cx:pt idx="11814">Fashion</cx:pt>
          <cx:pt idx="11815">Toys</cx:pt>
          <cx:pt idx="11816">Home &amp; Kitchen</cx:pt>
          <cx:pt idx="11817">Home &amp; Kitchen</cx:pt>
          <cx:pt idx="11818">Books</cx:pt>
          <cx:pt idx="11819">Fashion</cx:pt>
          <cx:pt idx="11820">Toys</cx:pt>
          <cx:pt idx="11821">Electronics</cx:pt>
          <cx:pt idx="11822">Electronics</cx:pt>
          <cx:pt idx="11823">Toys</cx:pt>
          <cx:pt idx="11824">Home &amp; Kitchen</cx:pt>
          <cx:pt idx="11825">Electronics</cx:pt>
          <cx:pt idx="11826">Books</cx:pt>
          <cx:pt idx="11827">Home &amp; Kitchen</cx:pt>
          <cx:pt idx="11828">Fashion</cx:pt>
          <cx:pt idx="11829">Fashion</cx:pt>
          <cx:pt idx="11830">Electronics</cx:pt>
          <cx:pt idx="11831">Toys</cx:pt>
          <cx:pt idx="11832">Fashion</cx:pt>
          <cx:pt idx="11833">Electronics</cx:pt>
          <cx:pt idx="11834">Electronics</cx:pt>
          <cx:pt idx="11835">Fashion</cx:pt>
          <cx:pt idx="11836">Books</cx:pt>
          <cx:pt idx="11837">Electronics</cx:pt>
          <cx:pt idx="11838">Home &amp; Kitchen</cx:pt>
          <cx:pt idx="11839">Books</cx:pt>
          <cx:pt idx="11840">Books</cx:pt>
          <cx:pt idx="11841">Home &amp; Kitchen</cx:pt>
          <cx:pt idx="11842">Fashion</cx:pt>
          <cx:pt idx="11843">Electronics</cx:pt>
          <cx:pt idx="11844">Electronics</cx:pt>
          <cx:pt idx="11845">Electronics</cx:pt>
          <cx:pt idx="11846">Fashion</cx:pt>
          <cx:pt idx="11847">Books</cx:pt>
          <cx:pt idx="11848">Fashion</cx:pt>
          <cx:pt idx="11849">Electronics</cx:pt>
          <cx:pt idx="11850">Books</cx:pt>
          <cx:pt idx="11851">Toys</cx:pt>
          <cx:pt idx="11852">Home &amp; Kitchen</cx:pt>
          <cx:pt idx="11853">Home &amp; Kitchen</cx:pt>
          <cx:pt idx="11854">Electronics</cx:pt>
          <cx:pt idx="11855">Fashion</cx:pt>
          <cx:pt idx="11856">Home &amp; Kitchen</cx:pt>
          <cx:pt idx="11857">Books</cx:pt>
          <cx:pt idx="11858">Home &amp; Kitchen</cx:pt>
          <cx:pt idx="11859">Toys</cx:pt>
          <cx:pt idx="11860">Toys</cx:pt>
          <cx:pt idx="11861">Home &amp; Kitchen</cx:pt>
          <cx:pt idx="11862">Toys</cx:pt>
          <cx:pt idx="11863">Books</cx:pt>
          <cx:pt idx="11864">Home &amp; Kitchen</cx:pt>
          <cx:pt idx="11865">Books</cx:pt>
          <cx:pt idx="11866">Books</cx:pt>
          <cx:pt idx="11867">Books</cx:pt>
          <cx:pt idx="11868">Fashion</cx:pt>
          <cx:pt idx="11869">Electronics</cx:pt>
          <cx:pt idx="11870">Toys</cx:pt>
          <cx:pt idx="11871">Books</cx:pt>
          <cx:pt idx="11872">Books</cx:pt>
          <cx:pt idx="11873">Home &amp; Kitchen</cx:pt>
          <cx:pt idx="11874">Electronics</cx:pt>
          <cx:pt idx="11875">Electronics</cx:pt>
          <cx:pt idx="11876">Home &amp; Kitchen</cx:pt>
          <cx:pt idx="11877">Electronics</cx:pt>
          <cx:pt idx="11878">Home &amp; Kitchen</cx:pt>
          <cx:pt idx="11879">Fashion</cx:pt>
          <cx:pt idx="11880">Fashion</cx:pt>
          <cx:pt idx="11881">Fashion</cx:pt>
          <cx:pt idx="11882">Books</cx:pt>
          <cx:pt idx="11883">Books</cx:pt>
          <cx:pt idx="11884">Books</cx:pt>
          <cx:pt idx="11885">Home &amp; Kitchen</cx:pt>
          <cx:pt idx="11886">Fashion</cx:pt>
          <cx:pt idx="11887">Home &amp; Kitchen</cx:pt>
          <cx:pt idx="11888">Fashion</cx:pt>
          <cx:pt idx="11889">Toys</cx:pt>
          <cx:pt idx="11890">Fashion</cx:pt>
          <cx:pt idx="11891">Home &amp; Kitchen</cx:pt>
          <cx:pt idx="11892">Home &amp; Kitchen</cx:pt>
          <cx:pt idx="11893">Fashion</cx:pt>
          <cx:pt idx="11894">Electronics</cx:pt>
          <cx:pt idx="11895">Fashion</cx:pt>
          <cx:pt idx="11896">Fashion</cx:pt>
          <cx:pt idx="11897">Books</cx:pt>
          <cx:pt idx="11898">Electronics</cx:pt>
          <cx:pt idx="11899">Books</cx:pt>
          <cx:pt idx="11900">Fashion</cx:pt>
          <cx:pt idx="11901">Home &amp; Kitchen</cx:pt>
          <cx:pt idx="11902">Books</cx:pt>
          <cx:pt idx="11903">Home &amp; Kitchen</cx:pt>
          <cx:pt idx="11904">Fashion</cx:pt>
          <cx:pt idx="11905">Toys</cx:pt>
          <cx:pt idx="11906">Books</cx:pt>
          <cx:pt idx="11907">Electronics</cx:pt>
          <cx:pt idx="11908">Toys</cx:pt>
          <cx:pt idx="11909">Home &amp; Kitchen</cx:pt>
          <cx:pt idx="11910">Electronics</cx:pt>
          <cx:pt idx="11911">Books</cx:pt>
          <cx:pt idx="11912">Fashion</cx:pt>
          <cx:pt idx="11913">Electronics</cx:pt>
          <cx:pt idx="11914">Books</cx:pt>
          <cx:pt idx="11915">Electronics</cx:pt>
          <cx:pt idx="11916">Fashion</cx:pt>
          <cx:pt idx="11917">Toys</cx:pt>
          <cx:pt idx="11918">Home &amp; Kitchen</cx:pt>
          <cx:pt idx="11919">Fashion</cx:pt>
          <cx:pt idx="11920">Books</cx:pt>
          <cx:pt idx="11921">Books</cx:pt>
          <cx:pt idx="11922">Fashion</cx:pt>
          <cx:pt idx="11923">Electronics</cx:pt>
          <cx:pt idx="11924">Home &amp; Kitchen</cx:pt>
          <cx:pt idx="11925">Books</cx:pt>
          <cx:pt idx="11926">Fashion</cx:pt>
          <cx:pt idx="11927">Books</cx:pt>
          <cx:pt idx="11928">Home &amp; Kitchen</cx:pt>
          <cx:pt idx="11929">Books</cx:pt>
          <cx:pt idx="11930">Books</cx:pt>
          <cx:pt idx="11931">Electronics</cx:pt>
          <cx:pt idx="11932">Books</cx:pt>
          <cx:pt idx="11933">Home &amp; Kitchen</cx:pt>
          <cx:pt idx="11934">Electronics</cx:pt>
          <cx:pt idx="11935">Books</cx:pt>
          <cx:pt idx="11936">Fashion</cx:pt>
          <cx:pt idx="11937">Toys</cx:pt>
          <cx:pt idx="11938">Electronics</cx:pt>
          <cx:pt idx="11939">Fashion</cx:pt>
          <cx:pt idx="11940">Home &amp; Kitchen</cx:pt>
          <cx:pt idx="11941">Electronics</cx:pt>
          <cx:pt idx="11942">Books</cx:pt>
          <cx:pt idx="11943">Electronics</cx:pt>
          <cx:pt idx="11944">Toys</cx:pt>
          <cx:pt idx="11945">Electronics</cx:pt>
          <cx:pt idx="11946">Books</cx:pt>
          <cx:pt idx="11947">Electronics</cx:pt>
          <cx:pt idx="11948">Books</cx:pt>
          <cx:pt idx="11949">Books</cx:pt>
          <cx:pt idx="11950">Fashion</cx:pt>
          <cx:pt idx="11951">Toys</cx:pt>
          <cx:pt idx="11952">Fashion</cx:pt>
          <cx:pt idx="11953">Toys</cx:pt>
          <cx:pt idx="11954">Home &amp; Kitchen</cx:pt>
          <cx:pt idx="11955">Electronics</cx:pt>
          <cx:pt idx="11956">Toys</cx:pt>
          <cx:pt idx="11957">Electronics</cx:pt>
          <cx:pt idx="11958">Toys</cx:pt>
          <cx:pt idx="11959">Toys</cx:pt>
          <cx:pt idx="11960">Electronics</cx:pt>
          <cx:pt idx="11961">Electronics</cx:pt>
          <cx:pt idx="11962">Fashion</cx:pt>
          <cx:pt idx="11963">Fashion</cx:pt>
          <cx:pt idx="11964">Books</cx:pt>
          <cx:pt idx="11965">Electronics</cx:pt>
          <cx:pt idx="11966">Electronics</cx:pt>
          <cx:pt idx="11967">Books</cx:pt>
          <cx:pt idx="11968">Home &amp; Kitchen</cx:pt>
          <cx:pt idx="11969">Electronics</cx:pt>
          <cx:pt idx="11970">Electronics</cx:pt>
          <cx:pt idx="11971">Books</cx:pt>
          <cx:pt idx="11972">Electronics</cx:pt>
          <cx:pt idx="11973">Books</cx:pt>
          <cx:pt idx="11974">Toys</cx:pt>
          <cx:pt idx="11975">Books</cx:pt>
          <cx:pt idx="11976">Books</cx:pt>
          <cx:pt idx="11977">Toys</cx:pt>
          <cx:pt idx="11978">Fashion</cx:pt>
          <cx:pt idx="11979">Books</cx:pt>
          <cx:pt idx="11980">Fashion</cx:pt>
          <cx:pt idx="11981">Fashion</cx:pt>
          <cx:pt idx="11982">Fashion</cx:pt>
          <cx:pt idx="11983">Books</cx:pt>
          <cx:pt idx="11984">Electronics</cx:pt>
          <cx:pt idx="11985">Fashion</cx:pt>
          <cx:pt idx="11986">Electronics</cx:pt>
          <cx:pt idx="11987">Fashion</cx:pt>
          <cx:pt idx="11988">Electronics</cx:pt>
          <cx:pt idx="11989">Home &amp; Kitchen</cx:pt>
          <cx:pt idx="11990">Fashion</cx:pt>
          <cx:pt idx="11991">Home &amp; Kitchen</cx:pt>
          <cx:pt idx="11992">Toys</cx:pt>
          <cx:pt idx="11993">Books</cx:pt>
          <cx:pt idx="11994">Toys</cx:pt>
          <cx:pt idx="11995">Books</cx:pt>
          <cx:pt idx="11996">Books</cx:pt>
          <cx:pt idx="11997">Electronics</cx:pt>
          <cx:pt idx="11998">Fashion</cx:pt>
          <cx:pt idx="11999">Electronics</cx:pt>
          <cx:pt idx="12000">Electronics</cx:pt>
          <cx:pt idx="12001">Home &amp; Kitchen</cx:pt>
          <cx:pt idx="12002">Books</cx:pt>
          <cx:pt idx="12003">Fashion</cx:pt>
          <cx:pt idx="12004">Books</cx:pt>
          <cx:pt idx="12005">Electronics</cx:pt>
          <cx:pt idx="12006">Home &amp; Kitchen</cx:pt>
          <cx:pt idx="12007">Fashion</cx:pt>
          <cx:pt idx="12008">Toys</cx:pt>
          <cx:pt idx="12009">Toys</cx:pt>
          <cx:pt idx="12010">Books</cx:pt>
          <cx:pt idx="12011">Fashion</cx:pt>
          <cx:pt idx="12012">Books</cx:pt>
          <cx:pt idx="12013">Toys</cx:pt>
          <cx:pt idx="12014">Toys</cx:pt>
          <cx:pt idx="12015">Toys</cx:pt>
          <cx:pt idx="12016">Electronics</cx:pt>
          <cx:pt idx="12017">Electronics</cx:pt>
          <cx:pt idx="12018">Home &amp; Kitchen</cx:pt>
          <cx:pt idx="12019">Electronics</cx:pt>
          <cx:pt idx="12020">Home &amp; Kitchen</cx:pt>
          <cx:pt idx="12021">Fashion</cx:pt>
          <cx:pt idx="12022">Books</cx:pt>
          <cx:pt idx="12023">Electronics</cx:pt>
          <cx:pt idx="12024">Books</cx:pt>
          <cx:pt idx="12025">Fashion</cx:pt>
          <cx:pt idx="12026">Fashion</cx:pt>
          <cx:pt idx="12027">Electronics</cx:pt>
          <cx:pt idx="12028">Electronics</cx:pt>
          <cx:pt idx="12029">Books</cx:pt>
          <cx:pt idx="12030">Toys</cx:pt>
          <cx:pt idx="12031">Home &amp; Kitchen</cx:pt>
          <cx:pt idx="12032">Books</cx:pt>
          <cx:pt idx="12033">Electronics</cx:pt>
          <cx:pt idx="12034">Electronics</cx:pt>
          <cx:pt idx="12035">Books</cx:pt>
          <cx:pt idx="12036">Toys</cx:pt>
          <cx:pt idx="12037">Fashion</cx:pt>
          <cx:pt idx="12038">Electronics</cx:pt>
          <cx:pt idx="12039">Home &amp; Kitchen</cx:pt>
          <cx:pt idx="12040">Fashion</cx:pt>
          <cx:pt idx="12041">Toys</cx:pt>
          <cx:pt idx="12042">Fashion</cx:pt>
          <cx:pt idx="12043">Toys</cx:pt>
          <cx:pt idx="12044">Home &amp; Kitchen</cx:pt>
          <cx:pt idx="12045">Home &amp; Kitchen</cx:pt>
          <cx:pt idx="12046">Home &amp; Kitchen</cx:pt>
          <cx:pt idx="12047">Books</cx:pt>
          <cx:pt idx="12048">Home &amp; Kitchen</cx:pt>
          <cx:pt idx="12049">Fashion</cx:pt>
          <cx:pt idx="12050">Books</cx:pt>
          <cx:pt idx="12051">Home &amp; Kitchen</cx:pt>
          <cx:pt idx="12052">Electronics</cx:pt>
          <cx:pt idx="12053">Books</cx:pt>
          <cx:pt idx="12054">Books</cx:pt>
          <cx:pt idx="12055">Books</cx:pt>
          <cx:pt idx="12056">Books</cx:pt>
          <cx:pt idx="12057">Toys</cx:pt>
          <cx:pt idx="12058">Books</cx:pt>
          <cx:pt idx="12059">Fashion</cx:pt>
          <cx:pt idx="12060">Fashion</cx:pt>
          <cx:pt idx="12061">Books</cx:pt>
          <cx:pt idx="12062">Fashion</cx:pt>
          <cx:pt idx="12063">Toys</cx:pt>
          <cx:pt idx="12064">Home &amp; Kitchen</cx:pt>
          <cx:pt idx="12065">Home &amp; Kitchen</cx:pt>
          <cx:pt idx="12066">Electronics</cx:pt>
          <cx:pt idx="12067">Electronics</cx:pt>
          <cx:pt idx="12068">Electronics</cx:pt>
          <cx:pt idx="12069">Toys</cx:pt>
          <cx:pt idx="12070">Toys</cx:pt>
          <cx:pt idx="12071">Home &amp; Kitchen</cx:pt>
          <cx:pt idx="12072">Toys</cx:pt>
          <cx:pt idx="12073">Books</cx:pt>
          <cx:pt idx="12074">Electronics</cx:pt>
          <cx:pt idx="12075">Toys</cx:pt>
          <cx:pt idx="12076">Toys</cx:pt>
          <cx:pt idx="12077">Books</cx:pt>
          <cx:pt idx="12078">Books</cx:pt>
          <cx:pt idx="12079">Fashion</cx:pt>
          <cx:pt idx="12080">Home &amp; Kitchen</cx:pt>
          <cx:pt idx="12081">Fashion</cx:pt>
          <cx:pt idx="12082">Fashion</cx:pt>
          <cx:pt idx="12083">Books</cx:pt>
          <cx:pt idx="12084">Electronics</cx:pt>
          <cx:pt idx="12085">Toys</cx:pt>
          <cx:pt idx="12086">Books</cx:pt>
          <cx:pt idx="12087">Electronics</cx:pt>
          <cx:pt idx="12088">Home &amp; Kitchen</cx:pt>
          <cx:pt idx="12089">Fashion</cx:pt>
          <cx:pt idx="12090">Toys</cx:pt>
          <cx:pt idx="12091">Home &amp; Kitchen</cx:pt>
          <cx:pt idx="12092">Fashion</cx:pt>
          <cx:pt idx="12093">Electronics</cx:pt>
          <cx:pt idx="12094">Toys</cx:pt>
          <cx:pt idx="12095">Home &amp; Kitchen</cx:pt>
          <cx:pt idx="12096">Fashion</cx:pt>
          <cx:pt idx="12097">Books</cx:pt>
          <cx:pt idx="12098">Toys</cx:pt>
          <cx:pt idx="12099">Electronics</cx:pt>
          <cx:pt idx="12100">Home &amp; Kitchen</cx:pt>
          <cx:pt idx="12101">Electronics</cx:pt>
          <cx:pt idx="12102">Electronics</cx:pt>
          <cx:pt idx="12103">Fashion</cx:pt>
          <cx:pt idx="12104">Books</cx:pt>
          <cx:pt idx="12105">Fashion</cx:pt>
          <cx:pt idx="12106">Books</cx:pt>
          <cx:pt idx="12107">Electronics</cx:pt>
          <cx:pt idx="12108">Home &amp; Kitchen</cx:pt>
          <cx:pt idx="12109">Electronics</cx:pt>
          <cx:pt idx="12110">Fashion</cx:pt>
          <cx:pt idx="12111">Books</cx:pt>
          <cx:pt idx="12112">Electronics</cx:pt>
          <cx:pt idx="12113">Home &amp; Kitchen</cx:pt>
          <cx:pt idx="12114">Toys</cx:pt>
          <cx:pt idx="12115">Books</cx:pt>
          <cx:pt idx="12116">Toys</cx:pt>
          <cx:pt idx="12117">Books</cx:pt>
          <cx:pt idx="12118">Books</cx:pt>
          <cx:pt idx="12119">Home &amp; Kitchen</cx:pt>
          <cx:pt idx="12120">Electronics</cx:pt>
          <cx:pt idx="12121">Electronics</cx:pt>
          <cx:pt idx="12122">Books</cx:pt>
          <cx:pt idx="12123">Home &amp; Kitchen</cx:pt>
          <cx:pt idx="12124">Toys</cx:pt>
          <cx:pt idx="12125">Electronics</cx:pt>
          <cx:pt idx="12126">Books</cx:pt>
          <cx:pt idx="12127">Home &amp; Kitchen</cx:pt>
          <cx:pt idx="12128">Books</cx:pt>
          <cx:pt idx="12129">Toys</cx:pt>
          <cx:pt idx="12130">Books</cx:pt>
          <cx:pt idx="12131">Books</cx:pt>
          <cx:pt idx="12132">Home &amp; Kitchen</cx:pt>
          <cx:pt idx="12133">Fashion</cx:pt>
          <cx:pt idx="12134">Books</cx:pt>
          <cx:pt idx="12135">Fashion</cx:pt>
          <cx:pt idx="12136">Toys</cx:pt>
          <cx:pt idx="12137">Books</cx:pt>
          <cx:pt idx="12138">Home &amp; Kitchen</cx:pt>
          <cx:pt idx="12139">Home &amp; Kitchen</cx:pt>
          <cx:pt idx="12140">Books</cx:pt>
          <cx:pt idx="12141">Fashion</cx:pt>
          <cx:pt idx="12142">Electronics</cx:pt>
          <cx:pt idx="12143">Books</cx:pt>
          <cx:pt idx="12144">Fashion</cx:pt>
          <cx:pt idx="12145">Toys</cx:pt>
          <cx:pt idx="12146">Home &amp; Kitchen</cx:pt>
          <cx:pt idx="12147">Fashion</cx:pt>
          <cx:pt idx="12148">Toys</cx:pt>
          <cx:pt idx="12149">Electronics</cx:pt>
          <cx:pt idx="12150">Toys</cx:pt>
          <cx:pt idx="12151">Toys</cx:pt>
          <cx:pt idx="12152">Fashion</cx:pt>
          <cx:pt idx="12153">Books</cx:pt>
          <cx:pt idx="12154">Fashion</cx:pt>
          <cx:pt idx="12155">Electronics</cx:pt>
          <cx:pt idx="12156">Books</cx:pt>
          <cx:pt idx="12157">Fashion</cx:pt>
          <cx:pt idx="12158">Toys</cx:pt>
          <cx:pt idx="12159">Fashion</cx:pt>
          <cx:pt idx="12160">Toys</cx:pt>
          <cx:pt idx="12161">Electronics</cx:pt>
          <cx:pt idx="12162">Toys</cx:pt>
          <cx:pt idx="12163">Home &amp; Kitchen</cx:pt>
          <cx:pt idx="12164">Electronics</cx:pt>
          <cx:pt idx="12165">Fashion</cx:pt>
          <cx:pt idx="12166">Home &amp; Kitchen</cx:pt>
          <cx:pt idx="12167">Fashion</cx:pt>
          <cx:pt idx="12168">Fashion</cx:pt>
          <cx:pt idx="12169">Electronics</cx:pt>
          <cx:pt idx="12170">Fashion</cx:pt>
          <cx:pt idx="12171">Electronics</cx:pt>
          <cx:pt idx="12172">Electronics</cx:pt>
          <cx:pt idx="12173">Home &amp; Kitchen</cx:pt>
          <cx:pt idx="12174">Toys</cx:pt>
          <cx:pt idx="12175">Books</cx:pt>
          <cx:pt idx="12176">Books</cx:pt>
          <cx:pt idx="12177">Home &amp; Kitchen</cx:pt>
          <cx:pt idx="12178">Electronics</cx:pt>
          <cx:pt idx="12179">Books</cx:pt>
          <cx:pt idx="12180">Home &amp; Kitchen</cx:pt>
          <cx:pt idx="12181">Home &amp; Kitchen</cx:pt>
          <cx:pt idx="12182">Toys</cx:pt>
          <cx:pt idx="12183">Books</cx:pt>
          <cx:pt idx="12184">Fashion</cx:pt>
          <cx:pt idx="12185">Books</cx:pt>
          <cx:pt idx="12186">Electronics</cx:pt>
          <cx:pt idx="12187">Toys</cx:pt>
          <cx:pt idx="12188">Electronics</cx:pt>
          <cx:pt idx="12189">Electronics</cx:pt>
          <cx:pt idx="12190">Home &amp; Kitchen</cx:pt>
          <cx:pt idx="12191">Toys</cx:pt>
          <cx:pt idx="12192">Fashion</cx:pt>
          <cx:pt idx="12193">Books</cx:pt>
          <cx:pt idx="12194">Books</cx:pt>
          <cx:pt idx="12195">Home &amp; Kitchen</cx:pt>
          <cx:pt idx="12196">Fashion</cx:pt>
          <cx:pt idx="12197">Electronics</cx:pt>
          <cx:pt idx="12198">Electronics</cx:pt>
          <cx:pt idx="12199">Books</cx:pt>
          <cx:pt idx="12200">Home &amp; Kitchen</cx:pt>
          <cx:pt idx="12201">Books</cx:pt>
          <cx:pt idx="12202">Books</cx:pt>
          <cx:pt idx="12203">Electronics</cx:pt>
          <cx:pt idx="12204">Home &amp; Kitchen</cx:pt>
          <cx:pt idx="12205">Toys</cx:pt>
          <cx:pt idx="12206">Books</cx:pt>
          <cx:pt idx="12207">Home &amp; Kitchen</cx:pt>
          <cx:pt idx="12208">Toys</cx:pt>
          <cx:pt idx="12209">Electronics</cx:pt>
          <cx:pt idx="12210">Books</cx:pt>
          <cx:pt idx="12211">Books</cx:pt>
          <cx:pt idx="12212">Books</cx:pt>
          <cx:pt idx="12213">Home &amp; Kitchen</cx:pt>
          <cx:pt idx="12214">Fashion</cx:pt>
          <cx:pt idx="12215">Electronics</cx:pt>
          <cx:pt idx="12216">Toys</cx:pt>
          <cx:pt idx="12217">Home &amp; Kitchen</cx:pt>
          <cx:pt idx="12218">Electronics</cx:pt>
          <cx:pt idx="12219">Books</cx:pt>
          <cx:pt idx="12220">Toys</cx:pt>
          <cx:pt idx="12221">Electronics</cx:pt>
          <cx:pt idx="12222">Books</cx:pt>
          <cx:pt idx="12223">Toys</cx:pt>
          <cx:pt idx="12224">Home &amp; Kitchen</cx:pt>
          <cx:pt idx="12225">Fashion</cx:pt>
          <cx:pt idx="12226">Books</cx:pt>
          <cx:pt idx="12227">Electronics</cx:pt>
          <cx:pt idx="12228">Toys</cx:pt>
          <cx:pt idx="12229">Toys</cx:pt>
          <cx:pt idx="12230">Home &amp; Kitchen</cx:pt>
          <cx:pt idx="12231">Fashion</cx:pt>
          <cx:pt idx="12232">Electronics</cx:pt>
          <cx:pt idx="12233">Toys</cx:pt>
          <cx:pt idx="12234">Electronics</cx:pt>
          <cx:pt idx="12235">Electronics</cx:pt>
          <cx:pt idx="12236">Books</cx:pt>
          <cx:pt idx="12237">Home &amp; Kitchen</cx:pt>
          <cx:pt idx="12238">Electronics</cx:pt>
          <cx:pt idx="12239">Electronics</cx:pt>
          <cx:pt idx="12240">Books</cx:pt>
          <cx:pt idx="12241">Books</cx:pt>
          <cx:pt idx="12242">Toys</cx:pt>
          <cx:pt idx="12243">Fashion</cx:pt>
          <cx:pt idx="12244">Fashion</cx:pt>
          <cx:pt idx="12245">Toys</cx:pt>
          <cx:pt idx="12246">Electronics</cx:pt>
          <cx:pt idx="12247">Books</cx:pt>
          <cx:pt idx="12248">Electronics</cx:pt>
          <cx:pt idx="12249">Home &amp; Kitchen</cx:pt>
          <cx:pt idx="12250">Books</cx:pt>
          <cx:pt idx="12251">Electronics</cx:pt>
          <cx:pt idx="12252">Electronics</cx:pt>
          <cx:pt idx="12253">Fashion</cx:pt>
          <cx:pt idx="12254">Fashion</cx:pt>
          <cx:pt idx="12255">Home &amp; Kitchen</cx:pt>
          <cx:pt idx="12256">Toys</cx:pt>
          <cx:pt idx="12257">Fashion</cx:pt>
          <cx:pt idx="12258">Home &amp; Kitchen</cx:pt>
          <cx:pt idx="12259">Books</cx:pt>
          <cx:pt idx="12260">Toys</cx:pt>
          <cx:pt idx="12261">Home &amp; Kitchen</cx:pt>
          <cx:pt idx="12262">Books</cx:pt>
          <cx:pt idx="12263">Electronics</cx:pt>
          <cx:pt idx="12264">Home &amp; Kitchen</cx:pt>
          <cx:pt idx="12265">Books</cx:pt>
          <cx:pt idx="12266">Fashion</cx:pt>
          <cx:pt idx="12267">Books</cx:pt>
          <cx:pt idx="12268">Toys</cx:pt>
          <cx:pt idx="12269">Home &amp; Kitchen</cx:pt>
          <cx:pt idx="12270">Toys</cx:pt>
          <cx:pt idx="12271">Books</cx:pt>
          <cx:pt idx="12272">Home &amp; Kitchen</cx:pt>
          <cx:pt idx="12273">Home &amp; Kitchen</cx:pt>
          <cx:pt idx="12274">Fashion</cx:pt>
          <cx:pt idx="12275">Home &amp; Kitchen</cx:pt>
          <cx:pt idx="12276">Books</cx:pt>
          <cx:pt idx="12277">Electronics</cx:pt>
          <cx:pt idx="12278">Books</cx:pt>
          <cx:pt idx="12279">Books</cx:pt>
          <cx:pt idx="12280">Fashion</cx:pt>
          <cx:pt idx="12281">Electronics</cx:pt>
          <cx:pt idx="12282">Home &amp; Kitchen</cx:pt>
          <cx:pt idx="12283">Electronics</cx:pt>
          <cx:pt idx="12284">Toys</cx:pt>
          <cx:pt idx="12285">Toys</cx:pt>
          <cx:pt idx="12286">Electronics</cx:pt>
          <cx:pt idx="12287">Electronics</cx:pt>
          <cx:pt idx="12288">Fashion</cx:pt>
          <cx:pt idx="12289">Electronics</cx:pt>
          <cx:pt idx="12290">Electronics</cx:pt>
          <cx:pt idx="12291">Fashion</cx:pt>
          <cx:pt idx="12292">Fashion</cx:pt>
          <cx:pt idx="12293">Home &amp; Kitchen</cx:pt>
          <cx:pt idx="12294">Books</cx:pt>
          <cx:pt idx="12295">Toys</cx:pt>
          <cx:pt idx="12296">Electronics</cx:pt>
          <cx:pt idx="12297">Toys</cx:pt>
          <cx:pt idx="12298">Home &amp; Kitchen</cx:pt>
          <cx:pt idx="12299">Home &amp; Kitchen</cx:pt>
          <cx:pt idx="12300">Toys</cx:pt>
          <cx:pt idx="12301">Toys</cx:pt>
          <cx:pt idx="12302">Electronics</cx:pt>
          <cx:pt idx="12303">Toys</cx:pt>
          <cx:pt idx="12304">Electronics</cx:pt>
          <cx:pt idx="12305">Fashion</cx:pt>
          <cx:pt idx="12306">Home &amp; Kitchen</cx:pt>
          <cx:pt idx="12307">Electronics</cx:pt>
          <cx:pt idx="12308">Fashion</cx:pt>
          <cx:pt idx="12309">Books</cx:pt>
          <cx:pt idx="12310">Toys</cx:pt>
          <cx:pt idx="12311">Fashion</cx:pt>
          <cx:pt idx="12312">Electronics</cx:pt>
          <cx:pt idx="12313">Home &amp; Kitchen</cx:pt>
          <cx:pt idx="12314">Fashion</cx:pt>
          <cx:pt idx="12315">Books</cx:pt>
          <cx:pt idx="12316">Fashion</cx:pt>
          <cx:pt idx="12317">Home &amp; Kitchen</cx:pt>
          <cx:pt idx="12318">Home &amp; Kitchen</cx:pt>
          <cx:pt idx="12319">Electronics</cx:pt>
          <cx:pt idx="12320">Electronics</cx:pt>
          <cx:pt idx="12321">Electronics</cx:pt>
          <cx:pt idx="12322">Electronics</cx:pt>
          <cx:pt idx="12323">Fashion</cx:pt>
          <cx:pt idx="12324">Home &amp; Kitchen</cx:pt>
          <cx:pt idx="12325">Books</cx:pt>
          <cx:pt idx="12326">Fashion</cx:pt>
          <cx:pt idx="12327">Home &amp; Kitchen</cx:pt>
          <cx:pt idx="12328">Toys</cx:pt>
          <cx:pt idx="12329">Books</cx:pt>
          <cx:pt idx="12330">Toys</cx:pt>
          <cx:pt idx="12331">Electronics</cx:pt>
          <cx:pt idx="12332">Home &amp; Kitchen</cx:pt>
          <cx:pt idx="12333">Home &amp; Kitchen</cx:pt>
          <cx:pt idx="12334">Home &amp; Kitchen</cx:pt>
          <cx:pt idx="12335">Home &amp; Kitchen</cx:pt>
          <cx:pt idx="12336">Electronics</cx:pt>
          <cx:pt idx="12337">Fashion</cx:pt>
          <cx:pt idx="12338">Toys</cx:pt>
          <cx:pt idx="12339">Toys</cx:pt>
          <cx:pt idx="12340">Home &amp; Kitchen</cx:pt>
          <cx:pt idx="12341">Home &amp; Kitchen</cx:pt>
          <cx:pt idx="12342">Toys</cx:pt>
          <cx:pt idx="12343">Books</cx:pt>
          <cx:pt idx="12344">Electronics</cx:pt>
          <cx:pt idx="12345">Toys</cx:pt>
          <cx:pt idx="12346">Fashion</cx:pt>
          <cx:pt idx="12347">Toys</cx:pt>
          <cx:pt idx="12348">Fashion</cx:pt>
          <cx:pt idx="12349">Electronics</cx:pt>
          <cx:pt idx="12350">Electronics</cx:pt>
          <cx:pt idx="12351">Fashion</cx:pt>
          <cx:pt idx="12352">Home &amp; Kitchen</cx:pt>
          <cx:pt idx="12353">Books</cx:pt>
          <cx:pt idx="12354">Home &amp; Kitchen</cx:pt>
          <cx:pt idx="12355">Books</cx:pt>
          <cx:pt idx="12356">Electronics</cx:pt>
          <cx:pt idx="12357">Books</cx:pt>
          <cx:pt idx="12358">Electronics</cx:pt>
          <cx:pt idx="12359">Toys</cx:pt>
          <cx:pt idx="12360">Books</cx:pt>
          <cx:pt idx="12361">Books</cx:pt>
          <cx:pt idx="12362">Toys</cx:pt>
          <cx:pt idx="12363">Home &amp; Kitchen</cx:pt>
          <cx:pt idx="12364">Fashion</cx:pt>
          <cx:pt idx="12365">Electronics</cx:pt>
          <cx:pt idx="12366">Fashion</cx:pt>
          <cx:pt idx="12367">Home &amp; Kitchen</cx:pt>
          <cx:pt idx="12368">Fashion</cx:pt>
          <cx:pt idx="12369">Fashion</cx:pt>
          <cx:pt idx="12370">Home &amp; Kitchen</cx:pt>
          <cx:pt idx="12371">Books</cx:pt>
          <cx:pt idx="12372">Home &amp; Kitchen</cx:pt>
          <cx:pt idx="12373">Books</cx:pt>
          <cx:pt idx="12374">Toys</cx:pt>
          <cx:pt idx="12375">Books</cx:pt>
          <cx:pt idx="12376">Home &amp; Kitchen</cx:pt>
          <cx:pt idx="12377">Books</cx:pt>
          <cx:pt idx="12378">Books</cx:pt>
          <cx:pt idx="12379">Fashion</cx:pt>
          <cx:pt idx="12380">Toys</cx:pt>
          <cx:pt idx="12381">Home &amp; Kitchen</cx:pt>
          <cx:pt idx="12382">Books</cx:pt>
          <cx:pt idx="12383">Books</cx:pt>
          <cx:pt idx="12384">Electronics</cx:pt>
          <cx:pt idx="12385">Home &amp; Kitchen</cx:pt>
          <cx:pt idx="12386">Books</cx:pt>
          <cx:pt idx="12387">Toys</cx:pt>
          <cx:pt idx="12388">Books</cx:pt>
          <cx:pt idx="12389">Fashion</cx:pt>
          <cx:pt idx="12390">Fashion</cx:pt>
          <cx:pt idx="12391">Home &amp; Kitchen</cx:pt>
          <cx:pt idx="12392">Books</cx:pt>
          <cx:pt idx="12393">Fashion</cx:pt>
          <cx:pt idx="12394">Electronics</cx:pt>
          <cx:pt idx="12395">Books</cx:pt>
          <cx:pt idx="12396">Toys</cx:pt>
          <cx:pt idx="12397">Fashion</cx:pt>
          <cx:pt idx="12398">Books</cx:pt>
          <cx:pt idx="12399">Electronics</cx:pt>
          <cx:pt idx="12400">Books</cx:pt>
          <cx:pt idx="12401">Electronics</cx:pt>
          <cx:pt idx="12402">Fashion</cx:pt>
          <cx:pt idx="12403">Fashion</cx:pt>
          <cx:pt idx="12404">Fashion</cx:pt>
          <cx:pt idx="12405">Fashion</cx:pt>
          <cx:pt idx="12406">Fashion</cx:pt>
          <cx:pt idx="12407">Toys</cx:pt>
          <cx:pt idx="12408">Toys</cx:pt>
          <cx:pt idx="12409">Fashion</cx:pt>
          <cx:pt idx="12410">Books</cx:pt>
          <cx:pt idx="12411">Home &amp; Kitchen</cx:pt>
          <cx:pt idx="12412">Toys</cx:pt>
          <cx:pt idx="12413">Home &amp; Kitchen</cx:pt>
          <cx:pt idx="12414">Home &amp; Kitchen</cx:pt>
          <cx:pt idx="12415">Fashion</cx:pt>
          <cx:pt idx="12416">Books</cx:pt>
          <cx:pt idx="12417">Toys</cx:pt>
          <cx:pt idx="12418">Home &amp; Kitchen</cx:pt>
          <cx:pt idx="12419">Fashion</cx:pt>
          <cx:pt idx="12420">Books</cx:pt>
          <cx:pt idx="12421">Toys</cx:pt>
          <cx:pt idx="12422">Home &amp; Kitchen</cx:pt>
          <cx:pt idx="12423">Toys</cx:pt>
          <cx:pt idx="12424">Books</cx:pt>
          <cx:pt idx="12425">Home &amp; Kitchen</cx:pt>
          <cx:pt idx="12426">Home &amp; Kitchen</cx:pt>
          <cx:pt idx="12427">Toys</cx:pt>
          <cx:pt idx="12428">Electronics</cx:pt>
          <cx:pt idx="12429">Electronics</cx:pt>
          <cx:pt idx="12430">Electronics</cx:pt>
          <cx:pt idx="12431">Toys</cx:pt>
          <cx:pt idx="12432">Books</cx:pt>
          <cx:pt idx="12433">Fashion</cx:pt>
          <cx:pt idx="12434">Electronics</cx:pt>
          <cx:pt idx="12435">Toys</cx:pt>
          <cx:pt idx="12436">Books</cx:pt>
          <cx:pt idx="12437">Home &amp; Kitchen</cx:pt>
          <cx:pt idx="12438">Home &amp; Kitchen</cx:pt>
          <cx:pt idx="12439">Electronics</cx:pt>
          <cx:pt idx="12440">Books</cx:pt>
          <cx:pt idx="12441">Books</cx:pt>
          <cx:pt idx="12442">Books</cx:pt>
          <cx:pt idx="12443">Books</cx:pt>
          <cx:pt idx="12444">Toys</cx:pt>
          <cx:pt idx="12445">Fashion</cx:pt>
          <cx:pt idx="12446">Toys</cx:pt>
          <cx:pt idx="12447">Home &amp; Kitchen</cx:pt>
          <cx:pt idx="12448">Toys</cx:pt>
          <cx:pt idx="12449">Toys</cx:pt>
          <cx:pt idx="12450">Home &amp; Kitchen</cx:pt>
          <cx:pt idx="12451">Fashion</cx:pt>
          <cx:pt idx="12452">Books</cx:pt>
          <cx:pt idx="12453">Home &amp; Kitchen</cx:pt>
          <cx:pt idx="12454">Toys</cx:pt>
          <cx:pt idx="12455">Electronics</cx:pt>
          <cx:pt idx="12456">Books</cx:pt>
          <cx:pt idx="12457">Home &amp; Kitchen</cx:pt>
          <cx:pt idx="12458">Toys</cx:pt>
          <cx:pt idx="12459">Electronics</cx:pt>
          <cx:pt idx="12460">Fashion</cx:pt>
          <cx:pt idx="12461">Electronics</cx:pt>
          <cx:pt idx="12462">Fashion</cx:pt>
          <cx:pt idx="12463">Home &amp; Kitchen</cx:pt>
          <cx:pt idx="12464">Books</cx:pt>
          <cx:pt idx="12465">Electronics</cx:pt>
          <cx:pt idx="12466">Fashion</cx:pt>
          <cx:pt idx="12467">Books</cx:pt>
          <cx:pt idx="12468">Home &amp; Kitchen</cx:pt>
          <cx:pt idx="12469">Home &amp; Kitchen</cx:pt>
          <cx:pt idx="12470">Home &amp; Kitchen</cx:pt>
          <cx:pt idx="12471">Fashion</cx:pt>
          <cx:pt idx="12472">Electronics</cx:pt>
          <cx:pt idx="12473">Toys</cx:pt>
          <cx:pt idx="12474">Electronics</cx:pt>
          <cx:pt idx="12475">Electronics</cx:pt>
          <cx:pt idx="12476">Toys</cx:pt>
          <cx:pt idx="12477">Electronics</cx:pt>
          <cx:pt idx="12478">Fashion</cx:pt>
          <cx:pt idx="12479">Home &amp; Kitchen</cx:pt>
          <cx:pt idx="12480">Toys</cx:pt>
          <cx:pt idx="12481">Toys</cx:pt>
          <cx:pt idx="12482">Electronics</cx:pt>
          <cx:pt idx="12483">Electronics</cx:pt>
          <cx:pt idx="12484">Home &amp; Kitchen</cx:pt>
          <cx:pt idx="12485">Books</cx:pt>
          <cx:pt idx="12486">Fashion</cx:pt>
          <cx:pt idx="12487">Electronics</cx:pt>
          <cx:pt idx="12488">Books</cx:pt>
          <cx:pt idx="12489">Home &amp; Kitchen</cx:pt>
          <cx:pt idx="12490">Electronics</cx:pt>
          <cx:pt idx="12491">Books</cx:pt>
          <cx:pt idx="12492">Toys</cx:pt>
          <cx:pt idx="12493">Toys</cx:pt>
          <cx:pt idx="12494">Toys</cx:pt>
          <cx:pt idx="12495">Books</cx:pt>
          <cx:pt idx="12496">Electronics</cx:pt>
          <cx:pt idx="12497">Toys</cx:pt>
          <cx:pt idx="12498">Toys</cx:pt>
          <cx:pt idx="12499">Fashion</cx:pt>
          <cx:pt idx="12500">Fashion</cx:pt>
          <cx:pt idx="12501">Fashion</cx:pt>
          <cx:pt idx="12502">Home &amp; Kitchen</cx:pt>
          <cx:pt idx="12503">Toys</cx:pt>
          <cx:pt idx="12504">Home &amp; Kitchen</cx:pt>
          <cx:pt idx="12505">Home &amp; Kitchen</cx:pt>
          <cx:pt idx="12506">Fashion</cx:pt>
          <cx:pt idx="12507">Toys</cx:pt>
          <cx:pt idx="12508">Books</cx:pt>
          <cx:pt idx="12509">Books</cx:pt>
          <cx:pt idx="12510">Toys</cx:pt>
          <cx:pt idx="12511">Fashion</cx:pt>
          <cx:pt idx="12512">Electronics</cx:pt>
          <cx:pt idx="12513">Home &amp; Kitchen</cx:pt>
          <cx:pt idx="12514">Books</cx:pt>
          <cx:pt idx="12515">Home &amp; Kitchen</cx:pt>
          <cx:pt idx="12516">Books</cx:pt>
          <cx:pt idx="12517">Toys</cx:pt>
          <cx:pt idx="12518">Toys</cx:pt>
          <cx:pt idx="12519">Home &amp; Kitchen</cx:pt>
          <cx:pt idx="12520">Home &amp; Kitchen</cx:pt>
          <cx:pt idx="12521">Home &amp; Kitchen</cx:pt>
          <cx:pt idx="12522">Electronics</cx:pt>
          <cx:pt idx="12523">Electronics</cx:pt>
          <cx:pt idx="12524">Fashion</cx:pt>
          <cx:pt idx="12525">Toys</cx:pt>
          <cx:pt idx="12526">Electronics</cx:pt>
          <cx:pt idx="12527">Home &amp; Kitchen</cx:pt>
          <cx:pt idx="12528">Books</cx:pt>
          <cx:pt idx="12529">Books</cx:pt>
          <cx:pt idx="12530">Electronics</cx:pt>
          <cx:pt idx="12531">Fashion</cx:pt>
          <cx:pt idx="12532">Fashion</cx:pt>
          <cx:pt idx="12533">Home &amp; Kitchen</cx:pt>
          <cx:pt idx="12534">Books</cx:pt>
          <cx:pt idx="12535">Home &amp; Kitchen</cx:pt>
          <cx:pt idx="12536">Home &amp; Kitchen</cx:pt>
          <cx:pt idx="12537">Home &amp; Kitchen</cx:pt>
          <cx:pt idx="12538">Fashion</cx:pt>
          <cx:pt idx="12539">Home &amp; Kitchen</cx:pt>
          <cx:pt idx="12540">Home &amp; Kitchen</cx:pt>
          <cx:pt idx="12541">Books</cx:pt>
          <cx:pt idx="12542">Fashion</cx:pt>
          <cx:pt idx="12543">Fashion</cx:pt>
          <cx:pt idx="12544">Fashion</cx:pt>
          <cx:pt idx="12545">Books</cx:pt>
          <cx:pt idx="12546">Electronics</cx:pt>
          <cx:pt idx="12547">Toys</cx:pt>
          <cx:pt idx="12548">Fashion</cx:pt>
          <cx:pt idx="12549">Electronics</cx:pt>
          <cx:pt idx="12550">Home &amp; Kitchen</cx:pt>
          <cx:pt idx="12551">Electronics</cx:pt>
          <cx:pt idx="12552">Fashion</cx:pt>
          <cx:pt idx="12553">Electronics</cx:pt>
          <cx:pt idx="12554">Toys</cx:pt>
          <cx:pt idx="12555">Books</cx:pt>
          <cx:pt idx="12556">Electronics</cx:pt>
          <cx:pt idx="12557">Fashion</cx:pt>
          <cx:pt idx="12558">Fashion</cx:pt>
          <cx:pt idx="12559">Toys</cx:pt>
          <cx:pt idx="12560">Electronics</cx:pt>
          <cx:pt idx="12561">Electronics</cx:pt>
          <cx:pt idx="12562">Fashion</cx:pt>
          <cx:pt idx="12563">Electronics</cx:pt>
          <cx:pt idx="12564">Fashion</cx:pt>
          <cx:pt idx="12565">Home &amp; Kitchen</cx:pt>
          <cx:pt idx="12566">Fashion</cx:pt>
          <cx:pt idx="12567">Toys</cx:pt>
          <cx:pt idx="12568">Electronics</cx:pt>
          <cx:pt idx="12569">Books</cx:pt>
          <cx:pt idx="12570">Electronics</cx:pt>
          <cx:pt idx="12571">Fashion</cx:pt>
          <cx:pt idx="12572">Electronics</cx:pt>
          <cx:pt idx="12573">Books</cx:pt>
          <cx:pt idx="12574">Home &amp; Kitchen</cx:pt>
          <cx:pt idx="12575">Electronics</cx:pt>
          <cx:pt idx="12576">Electronics</cx:pt>
          <cx:pt idx="12577">Fashion</cx:pt>
          <cx:pt idx="12578">Toys</cx:pt>
          <cx:pt idx="12579">Fashion</cx:pt>
          <cx:pt idx="12580">Electronics</cx:pt>
          <cx:pt idx="12581">Home &amp; Kitchen</cx:pt>
          <cx:pt idx="12582">Home &amp; Kitchen</cx:pt>
          <cx:pt idx="12583">Fashion</cx:pt>
          <cx:pt idx="12584">Toys</cx:pt>
          <cx:pt idx="12585">Electronics</cx:pt>
          <cx:pt idx="12586">Electronics</cx:pt>
          <cx:pt idx="12587">Home &amp; Kitchen</cx:pt>
          <cx:pt idx="12588">Electronics</cx:pt>
          <cx:pt idx="12589">Electronics</cx:pt>
          <cx:pt idx="12590">Electronics</cx:pt>
          <cx:pt idx="12591">Toys</cx:pt>
          <cx:pt idx="12592">Fashion</cx:pt>
          <cx:pt idx="12593">Fashion</cx:pt>
          <cx:pt idx="12594">Electronics</cx:pt>
          <cx:pt idx="12595">Electronics</cx:pt>
          <cx:pt idx="12596">Toys</cx:pt>
          <cx:pt idx="12597">Electronics</cx:pt>
          <cx:pt idx="12598">Electronics</cx:pt>
          <cx:pt idx="12599">Electronics</cx:pt>
          <cx:pt idx="12600">Books</cx:pt>
          <cx:pt idx="12601">Toys</cx:pt>
          <cx:pt idx="12602">Books</cx:pt>
          <cx:pt idx="12603">Fashion</cx:pt>
          <cx:pt idx="12604">Fashion</cx:pt>
          <cx:pt idx="12605">Books</cx:pt>
          <cx:pt idx="12606">Electronics</cx:pt>
          <cx:pt idx="12607">Fashion</cx:pt>
          <cx:pt idx="12608">Toys</cx:pt>
          <cx:pt idx="12609">Fashion</cx:pt>
          <cx:pt idx="12610">Electronics</cx:pt>
          <cx:pt idx="12611">Books</cx:pt>
          <cx:pt idx="12612">Books</cx:pt>
          <cx:pt idx="12613">Electronics</cx:pt>
          <cx:pt idx="12614">Toys</cx:pt>
          <cx:pt idx="12615">Books</cx:pt>
          <cx:pt idx="12616">Fashion</cx:pt>
          <cx:pt idx="12617">Toys</cx:pt>
          <cx:pt idx="12618">Toys</cx:pt>
          <cx:pt idx="12619">Home &amp; Kitchen</cx:pt>
          <cx:pt idx="12620">Fashion</cx:pt>
          <cx:pt idx="12621">Books</cx:pt>
          <cx:pt idx="12622">Toys</cx:pt>
          <cx:pt idx="12623">Fashion</cx:pt>
          <cx:pt idx="12624">Electronics</cx:pt>
          <cx:pt idx="12625">Fashion</cx:pt>
          <cx:pt idx="12626">Books</cx:pt>
          <cx:pt idx="12627">Fashion</cx:pt>
          <cx:pt idx="12628">Books</cx:pt>
          <cx:pt idx="12629">Electronics</cx:pt>
          <cx:pt idx="12630">Fashion</cx:pt>
          <cx:pt idx="12631">Electronics</cx:pt>
          <cx:pt idx="12632">Books</cx:pt>
          <cx:pt idx="12633">Books</cx:pt>
          <cx:pt idx="12634">Electronics</cx:pt>
          <cx:pt idx="12635">Fashion</cx:pt>
          <cx:pt idx="12636">Books</cx:pt>
          <cx:pt idx="12637">Fashion</cx:pt>
          <cx:pt idx="12638">Fashion</cx:pt>
          <cx:pt idx="12639">Electronics</cx:pt>
          <cx:pt idx="12640">Books</cx:pt>
          <cx:pt idx="12641">Books</cx:pt>
          <cx:pt idx="12642">Home &amp; Kitchen</cx:pt>
          <cx:pt idx="12643">Home &amp; Kitchen</cx:pt>
          <cx:pt idx="12644">Books</cx:pt>
          <cx:pt idx="12645">Home &amp; Kitchen</cx:pt>
          <cx:pt idx="12646">Fashion</cx:pt>
          <cx:pt idx="12647">Books</cx:pt>
          <cx:pt idx="12648">Fashion</cx:pt>
          <cx:pt idx="12649">Electronics</cx:pt>
          <cx:pt idx="12650">Fashion</cx:pt>
          <cx:pt idx="12651">Electronics</cx:pt>
          <cx:pt idx="12652">Books</cx:pt>
          <cx:pt idx="12653">Books</cx:pt>
          <cx:pt idx="12654">Books</cx:pt>
          <cx:pt idx="12655">Fashion</cx:pt>
          <cx:pt idx="12656">Books</cx:pt>
          <cx:pt idx="12657">Home &amp; Kitchen</cx:pt>
          <cx:pt idx="12658">Home &amp; Kitchen</cx:pt>
          <cx:pt idx="12659">Electronics</cx:pt>
          <cx:pt idx="12660">Home &amp; Kitchen</cx:pt>
          <cx:pt idx="12661">Toys</cx:pt>
          <cx:pt idx="12662">Home &amp; Kitchen</cx:pt>
          <cx:pt idx="12663">Toys</cx:pt>
          <cx:pt idx="12664">Electronics</cx:pt>
          <cx:pt idx="12665">Books</cx:pt>
          <cx:pt idx="12666">Books</cx:pt>
          <cx:pt idx="12667">Fashion</cx:pt>
          <cx:pt idx="12668">Fashion</cx:pt>
          <cx:pt idx="12669">Electronics</cx:pt>
          <cx:pt idx="12670">Home &amp; Kitchen</cx:pt>
          <cx:pt idx="12671">Home &amp; Kitchen</cx:pt>
          <cx:pt idx="12672">Electronics</cx:pt>
          <cx:pt idx="12673">Home &amp; Kitchen</cx:pt>
          <cx:pt idx="12674">Books</cx:pt>
          <cx:pt idx="12675">Fashion</cx:pt>
          <cx:pt idx="12676">Fashion</cx:pt>
          <cx:pt idx="12677">Home &amp; Kitchen</cx:pt>
          <cx:pt idx="12678">Fashion</cx:pt>
          <cx:pt idx="12679">Home &amp; Kitchen</cx:pt>
          <cx:pt idx="12680">Books</cx:pt>
          <cx:pt idx="12681">Home &amp; Kitchen</cx:pt>
          <cx:pt idx="12682">Fashion</cx:pt>
          <cx:pt idx="12683">Home &amp; Kitchen</cx:pt>
          <cx:pt idx="12684">Toys</cx:pt>
          <cx:pt idx="12685">Books</cx:pt>
          <cx:pt idx="12686">Books</cx:pt>
          <cx:pt idx="12687">Electronics</cx:pt>
          <cx:pt idx="12688">Home &amp; Kitchen</cx:pt>
          <cx:pt idx="12689">Fashion</cx:pt>
          <cx:pt idx="12690">Home &amp; Kitchen</cx:pt>
          <cx:pt idx="12691">Fashion</cx:pt>
          <cx:pt idx="12692">Toys</cx:pt>
          <cx:pt idx="12693">Books</cx:pt>
          <cx:pt idx="12694">Home &amp; Kitchen</cx:pt>
          <cx:pt idx="12695">Electronics</cx:pt>
          <cx:pt idx="12696">Fashion</cx:pt>
          <cx:pt idx="12697">Fashion</cx:pt>
          <cx:pt idx="12698">Fashion</cx:pt>
          <cx:pt idx="12699">Toys</cx:pt>
          <cx:pt idx="12700">Books</cx:pt>
          <cx:pt idx="12701">Books</cx:pt>
          <cx:pt idx="12702">Books</cx:pt>
          <cx:pt idx="12703">Home &amp; Kitchen</cx:pt>
          <cx:pt idx="12704">Books</cx:pt>
          <cx:pt idx="12705">Electronics</cx:pt>
          <cx:pt idx="12706">Toys</cx:pt>
          <cx:pt idx="12707">Fashion</cx:pt>
          <cx:pt idx="12708">Fashion</cx:pt>
          <cx:pt idx="12709">Toys</cx:pt>
          <cx:pt idx="12710">Books</cx:pt>
          <cx:pt idx="12711">Toys</cx:pt>
          <cx:pt idx="12712">Home &amp; Kitchen</cx:pt>
          <cx:pt idx="12713">Fashion</cx:pt>
          <cx:pt idx="12714">Home &amp; Kitchen</cx:pt>
          <cx:pt idx="12715">Toys</cx:pt>
          <cx:pt idx="12716">Fashion</cx:pt>
          <cx:pt idx="12717">Home &amp; Kitchen</cx:pt>
          <cx:pt idx="12718">Home &amp; Kitchen</cx:pt>
          <cx:pt idx="12719">Home &amp; Kitchen</cx:pt>
          <cx:pt idx="12720">Books</cx:pt>
          <cx:pt idx="12721">Books</cx:pt>
          <cx:pt idx="12722">Books</cx:pt>
          <cx:pt idx="12723">Fashion</cx:pt>
          <cx:pt idx="12724">Fashion</cx:pt>
          <cx:pt idx="12725">Electronics</cx:pt>
          <cx:pt idx="12726">Books</cx:pt>
          <cx:pt idx="12727">Home &amp; Kitchen</cx:pt>
          <cx:pt idx="12728">Toys</cx:pt>
          <cx:pt idx="12729">Home &amp; Kitchen</cx:pt>
          <cx:pt idx="12730">Fashion</cx:pt>
          <cx:pt idx="12731">Home &amp; Kitchen</cx:pt>
          <cx:pt idx="12732">Home &amp; Kitchen</cx:pt>
          <cx:pt idx="12733">Fashion</cx:pt>
          <cx:pt idx="12734">Toys</cx:pt>
          <cx:pt idx="12735">Fashion</cx:pt>
          <cx:pt idx="12736">Fashion</cx:pt>
          <cx:pt idx="12737">Electronics</cx:pt>
          <cx:pt idx="12738">Home &amp; Kitchen</cx:pt>
          <cx:pt idx="12739">Electronics</cx:pt>
          <cx:pt idx="12740">Books</cx:pt>
          <cx:pt idx="12741">Electronics</cx:pt>
          <cx:pt idx="12742">Home &amp; Kitchen</cx:pt>
          <cx:pt idx="12743">Electronics</cx:pt>
          <cx:pt idx="12744">Toys</cx:pt>
          <cx:pt idx="12745">Fashion</cx:pt>
          <cx:pt idx="12746">Home &amp; Kitchen</cx:pt>
          <cx:pt idx="12747">Home &amp; Kitchen</cx:pt>
          <cx:pt idx="12748">Toys</cx:pt>
          <cx:pt idx="12749">Fashion</cx:pt>
          <cx:pt idx="12750">Electronics</cx:pt>
          <cx:pt idx="12751">Toys</cx:pt>
          <cx:pt idx="12752">Books</cx:pt>
          <cx:pt idx="12753">Fashion</cx:pt>
          <cx:pt idx="12754">Toys</cx:pt>
          <cx:pt idx="12755">Fashion</cx:pt>
          <cx:pt idx="12756">Home &amp; Kitchen</cx:pt>
          <cx:pt idx="12757">Books</cx:pt>
          <cx:pt idx="12758">Fashion</cx:pt>
          <cx:pt idx="12759">Electronics</cx:pt>
          <cx:pt idx="12760">Books</cx:pt>
          <cx:pt idx="12761">Books</cx:pt>
          <cx:pt idx="12762">Home &amp; Kitchen</cx:pt>
          <cx:pt idx="12763">Toys</cx:pt>
          <cx:pt idx="12764">Electronics</cx:pt>
          <cx:pt idx="12765">Toys</cx:pt>
          <cx:pt idx="12766">Home &amp; Kitchen</cx:pt>
          <cx:pt idx="12767">Home &amp; Kitchen</cx:pt>
          <cx:pt idx="12768">Books</cx:pt>
          <cx:pt idx="12769">Home &amp; Kitchen</cx:pt>
          <cx:pt idx="12770">Electronics</cx:pt>
          <cx:pt idx="12771">Fashion</cx:pt>
          <cx:pt idx="12772">Toys</cx:pt>
          <cx:pt idx="12773">Books</cx:pt>
          <cx:pt idx="12774">Books</cx:pt>
          <cx:pt idx="12775">Home &amp; Kitchen</cx:pt>
          <cx:pt idx="12776">Toys</cx:pt>
          <cx:pt idx="12777">Books</cx:pt>
          <cx:pt idx="12778">Home &amp; Kitchen</cx:pt>
          <cx:pt idx="12779">Fashion</cx:pt>
          <cx:pt idx="12780">Home &amp; Kitchen</cx:pt>
          <cx:pt idx="12781">Books</cx:pt>
          <cx:pt idx="12782">Toys</cx:pt>
          <cx:pt idx="12783">Electronics</cx:pt>
          <cx:pt idx="12784">Toys</cx:pt>
          <cx:pt idx="12785">Home &amp; Kitchen</cx:pt>
          <cx:pt idx="12786">Fashion</cx:pt>
          <cx:pt idx="12787">Books</cx:pt>
          <cx:pt idx="12788">Books</cx:pt>
          <cx:pt idx="12789">Home &amp; Kitchen</cx:pt>
          <cx:pt idx="12790">Books</cx:pt>
          <cx:pt idx="12791">Home &amp; Kitchen</cx:pt>
          <cx:pt idx="12792">Books</cx:pt>
          <cx:pt idx="12793">Fashion</cx:pt>
          <cx:pt idx="12794">Fashion</cx:pt>
          <cx:pt idx="12795">Books</cx:pt>
          <cx:pt idx="12796">Fashion</cx:pt>
          <cx:pt idx="12797">Fashion</cx:pt>
          <cx:pt idx="12798">Fashion</cx:pt>
          <cx:pt idx="12799">Home &amp; Kitchen</cx:pt>
          <cx:pt idx="12800">Fashion</cx:pt>
          <cx:pt idx="12801">Books</cx:pt>
          <cx:pt idx="12802">Fashion</cx:pt>
          <cx:pt idx="12803">Home &amp; Kitchen</cx:pt>
          <cx:pt idx="12804">Books</cx:pt>
          <cx:pt idx="12805">Electronics</cx:pt>
          <cx:pt idx="12806">Fashion</cx:pt>
          <cx:pt idx="12807">Electronics</cx:pt>
          <cx:pt idx="12808">Home &amp; Kitchen</cx:pt>
          <cx:pt idx="12809">Books</cx:pt>
          <cx:pt idx="12810">Fashion</cx:pt>
          <cx:pt idx="12811">Electronics</cx:pt>
          <cx:pt idx="12812">Toys</cx:pt>
          <cx:pt idx="12813">Home &amp; Kitchen</cx:pt>
          <cx:pt idx="12814">Books</cx:pt>
          <cx:pt idx="12815">Books</cx:pt>
          <cx:pt idx="12816">Fashion</cx:pt>
          <cx:pt idx="12817">Books</cx:pt>
          <cx:pt idx="12818">Fashion</cx:pt>
          <cx:pt idx="12819">Electronics</cx:pt>
          <cx:pt idx="12820">Electronics</cx:pt>
          <cx:pt idx="12821">Fashion</cx:pt>
          <cx:pt idx="12822">Toys</cx:pt>
          <cx:pt idx="12823">Home &amp; Kitchen</cx:pt>
          <cx:pt idx="12824">Electronics</cx:pt>
          <cx:pt idx="12825">Books</cx:pt>
          <cx:pt idx="12826">Electronics</cx:pt>
          <cx:pt idx="12827">Home &amp; Kitchen</cx:pt>
          <cx:pt idx="12828">Home &amp; Kitchen</cx:pt>
          <cx:pt idx="12829">Books</cx:pt>
          <cx:pt idx="12830">Books</cx:pt>
          <cx:pt idx="12831">Home &amp; Kitchen</cx:pt>
          <cx:pt idx="12832">Books</cx:pt>
          <cx:pt idx="12833">Fashion</cx:pt>
          <cx:pt idx="12834">Toys</cx:pt>
          <cx:pt idx="12835">Home &amp; Kitchen</cx:pt>
          <cx:pt idx="12836">Books</cx:pt>
          <cx:pt idx="12837">Fashion</cx:pt>
          <cx:pt idx="12838">Fashion</cx:pt>
          <cx:pt idx="12839">Books</cx:pt>
          <cx:pt idx="12840">Toys</cx:pt>
          <cx:pt idx="12841">Electronics</cx:pt>
          <cx:pt idx="12842">Fashion</cx:pt>
          <cx:pt idx="12843">Books</cx:pt>
          <cx:pt idx="12844">Home &amp; Kitchen</cx:pt>
          <cx:pt idx="12845">Home &amp; Kitchen</cx:pt>
          <cx:pt idx="12846">Home &amp; Kitchen</cx:pt>
          <cx:pt idx="12847">Toys</cx:pt>
          <cx:pt idx="12848">Fashion</cx:pt>
          <cx:pt idx="12849">Home &amp; Kitchen</cx:pt>
          <cx:pt idx="12850">Fashion</cx:pt>
          <cx:pt idx="12851">Electronics</cx:pt>
          <cx:pt idx="12852">Books</cx:pt>
          <cx:pt idx="12853">Home &amp; Kitchen</cx:pt>
          <cx:pt idx="12854">Electronics</cx:pt>
          <cx:pt idx="12855">Home &amp; Kitchen</cx:pt>
          <cx:pt idx="12856">Home &amp; Kitchen</cx:pt>
          <cx:pt idx="12857">Toys</cx:pt>
          <cx:pt idx="12858">Home &amp; Kitchen</cx:pt>
          <cx:pt idx="12859">Electronics</cx:pt>
          <cx:pt idx="12860">Home &amp; Kitchen</cx:pt>
          <cx:pt idx="12861">Books</cx:pt>
          <cx:pt idx="12862">Toys</cx:pt>
          <cx:pt idx="12863">Toys</cx:pt>
          <cx:pt idx="12864">Electronics</cx:pt>
          <cx:pt idx="12865">Fashion</cx:pt>
          <cx:pt idx="12866">Electronics</cx:pt>
          <cx:pt idx="12867">Books</cx:pt>
          <cx:pt idx="12868">Fashion</cx:pt>
          <cx:pt idx="12869">Fashion</cx:pt>
          <cx:pt idx="12870">Electronics</cx:pt>
          <cx:pt idx="12871">Books</cx:pt>
          <cx:pt idx="12872">Home &amp; Kitchen</cx:pt>
          <cx:pt idx="12873">Home &amp; Kitchen</cx:pt>
          <cx:pt idx="12874">Books</cx:pt>
          <cx:pt idx="12875">Toys</cx:pt>
          <cx:pt idx="12876">Home &amp; Kitchen</cx:pt>
          <cx:pt idx="12877">Toys</cx:pt>
          <cx:pt idx="12878">Fashion</cx:pt>
          <cx:pt idx="12879">Home &amp; Kitchen</cx:pt>
          <cx:pt idx="12880">Books</cx:pt>
          <cx:pt idx="12881">Fashion</cx:pt>
          <cx:pt idx="12882">Toys</cx:pt>
          <cx:pt idx="12883">Fashion</cx:pt>
          <cx:pt idx="12884">Toys</cx:pt>
          <cx:pt idx="12885">Books</cx:pt>
          <cx:pt idx="12886">Electronics</cx:pt>
          <cx:pt idx="12887">Home &amp; Kitchen</cx:pt>
          <cx:pt idx="12888">Electronics</cx:pt>
          <cx:pt idx="12889">Toys</cx:pt>
          <cx:pt idx="12890">Electronics</cx:pt>
          <cx:pt idx="12891">Fashion</cx:pt>
          <cx:pt idx="12892">Books</cx:pt>
          <cx:pt idx="12893">Home &amp; Kitchen</cx:pt>
          <cx:pt idx="12894">Fashion</cx:pt>
          <cx:pt idx="12895">Fashion</cx:pt>
          <cx:pt idx="12896">Toys</cx:pt>
          <cx:pt idx="12897">Electronics</cx:pt>
          <cx:pt idx="12898">Toys</cx:pt>
          <cx:pt idx="12899">Toys</cx:pt>
          <cx:pt idx="12900">Home &amp; Kitchen</cx:pt>
          <cx:pt idx="12901">Electronics</cx:pt>
          <cx:pt idx="12902">Electronics</cx:pt>
          <cx:pt idx="12903">Home &amp; Kitchen</cx:pt>
          <cx:pt idx="12904">Electronics</cx:pt>
          <cx:pt idx="12905">Books</cx:pt>
          <cx:pt idx="12906">Books</cx:pt>
          <cx:pt idx="12907">Home &amp; Kitchen</cx:pt>
          <cx:pt idx="12908">Electronics</cx:pt>
          <cx:pt idx="12909">Fashion</cx:pt>
          <cx:pt idx="12910">Electronics</cx:pt>
          <cx:pt idx="12911">Fashion</cx:pt>
          <cx:pt idx="12912">Fashion</cx:pt>
          <cx:pt idx="12913">Toys</cx:pt>
          <cx:pt idx="12914">Home &amp; Kitchen</cx:pt>
          <cx:pt idx="12915">Electronics</cx:pt>
          <cx:pt idx="12916">Home &amp; Kitchen</cx:pt>
          <cx:pt idx="12917">Fashion</cx:pt>
          <cx:pt idx="12918">Home &amp; Kitchen</cx:pt>
          <cx:pt idx="12919">Home &amp; Kitchen</cx:pt>
          <cx:pt idx="12920">Books</cx:pt>
          <cx:pt idx="12921">Electronics</cx:pt>
          <cx:pt idx="12922">Electronics</cx:pt>
          <cx:pt idx="12923">Electronics</cx:pt>
          <cx:pt idx="12924">Fashion</cx:pt>
          <cx:pt idx="12925">Books</cx:pt>
          <cx:pt idx="12926">Toys</cx:pt>
          <cx:pt idx="12927">Books</cx:pt>
          <cx:pt idx="12928">Fashion</cx:pt>
          <cx:pt idx="12929">Home &amp; Kitchen</cx:pt>
          <cx:pt idx="12930">Home &amp; Kitchen</cx:pt>
          <cx:pt idx="12931">Fashion</cx:pt>
          <cx:pt idx="12932">Toys</cx:pt>
          <cx:pt idx="12933">Fashion</cx:pt>
          <cx:pt idx="12934">Fashion</cx:pt>
          <cx:pt idx="12935">Electronics</cx:pt>
          <cx:pt idx="12936">Books</cx:pt>
          <cx:pt idx="12937">Electronics</cx:pt>
          <cx:pt idx="12938">Home &amp; Kitchen</cx:pt>
          <cx:pt idx="12939">Fashion</cx:pt>
          <cx:pt idx="12940">Toys</cx:pt>
          <cx:pt idx="12941">Books</cx:pt>
          <cx:pt idx="12942">Electronics</cx:pt>
          <cx:pt idx="12943">Books</cx:pt>
          <cx:pt idx="12944">Electronics</cx:pt>
          <cx:pt idx="12945">Books</cx:pt>
          <cx:pt idx="12946">Books</cx:pt>
          <cx:pt idx="12947">Fashion</cx:pt>
          <cx:pt idx="12948">Toys</cx:pt>
          <cx:pt idx="12949">Fashion</cx:pt>
          <cx:pt idx="12950">Electronics</cx:pt>
          <cx:pt idx="12951">Books</cx:pt>
          <cx:pt idx="12952">Electronics</cx:pt>
          <cx:pt idx="12953">Books</cx:pt>
          <cx:pt idx="12954">Electronics</cx:pt>
          <cx:pt idx="12955">Toys</cx:pt>
          <cx:pt idx="12956">Electronics</cx:pt>
          <cx:pt idx="12957">Books</cx:pt>
          <cx:pt idx="12958">Electronics</cx:pt>
          <cx:pt idx="12959">Fashion</cx:pt>
          <cx:pt idx="12960">Books</cx:pt>
          <cx:pt idx="12961">Toys</cx:pt>
          <cx:pt idx="12962">Toys</cx:pt>
          <cx:pt idx="12963">Fashion</cx:pt>
          <cx:pt idx="12964">Fashion</cx:pt>
          <cx:pt idx="12965">Electronics</cx:pt>
          <cx:pt idx="12966">Toys</cx:pt>
          <cx:pt idx="12967">Home &amp; Kitchen</cx:pt>
          <cx:pt idx="12968">Electronics</cx:pt>
          <cx:pt idx="12969">Toys</cx:pt>
          <cx:pt idx="12970">Books</cx:pt>
          <cx:pt idx="12971">Toys</cx:pt>
          <cx:pt idx="12972">Books</cx:pt>
          <cx:pt idx="12973">Toys</cx:pt>
          <cx:pt idx="12974">Electronics</cx:pt>
          <cx:pt idx="12975">Toys</cx:pt>
          <cx:pt idx="12976">Home &amp; Kitchen</cx:pt>
          <cx:pt idx="12977">Fashion</cx:pt>
          <cx:pt idx="12978">Home &amp; Kitchen</cx:pt>
          <cx:pt idx="12979">Books</cx:pt>
          <cx:pt idx="12980">Fashion</cx:pt>
          <cx:pt idx="12981">Fashion</cx:pt>
          <cx:pt idx="12982">Electronics</cx:pt>
          <cx:pt idx="12983">Books</cx:pt>
          <cx:pt idx="12984">Books</cx:pt>
          <cx:pt idx="12985">Electronics</cx:pt>
          <cx:pt idx="12986">Books</cx:pt>
          <cx:pt idx="12987">Fashion</cx:pt>
          <cx:pt idx="12988">Toys</cx:pt>
          <cx:pt idx="12989">Books</cx:pt>
          <cx:pt idx="12990">Electronics</cx:pt>
          <cx:pt idx="12991">Toys</cx:pt>
          <cx:pt idx="12992">Books</cx:pt>
          <cx:pt idx="12993">Fashion</cx:pt>
          <cx:pt idx="12994">Books</cx:pt>
          <cx:pt idx="12995">Home &amp; Kitchen</cx:pt>
          <cx:pt idx="12996">Toys</cx:pt>
          <cx:pt idx="12997">Toys</cx:pt>
          <cx:pt idx="12998">Toys</cx:pt>
          <cx:pt idx="12999">Home &amp; Kitchen</cx:pt>
          <cx:pt idx="13000">Electronics</cx:pt>
          <cx:pt idx="13001">Electronics</cx:pt>
          <cx:pt idx="13002">Toys</cx:pt>
          <cx:pt idx="13003">Electronics</cx:pt>
          <cx:pt idx="13004">Electronics</cx:pt>
          <cx:pt idx="13005">Toys</cx:pt>
          <cx:pt idx="13006">Books</cx:pt>
          <cx:pt idx="13007">Home &amp; Kitchen</cx:pt>
          <cx:pt idx="13008">Books</cx:pt>
          <cx:pt idx="13009">Electronics</cx:pt>
          <cx:pt idx="13010">Home &amp; Kitchen</cx:pt>
          <cx:pt idx="13011">Fashion</cx:pt>
          <cx:pt idx="13012">Electronics</cx:pt>
          <cx:pt idx="13013">Toys</cx:pt>
          <cx:pt idx="13014">Electronics</cx:pt>
          <cx:pt idx="13015">Home &amp; Kitchen</cx:pt>
          <cx:pt idx="13016">Fashion</cx:pt>
          <cx:pt idx="13017">Books</cx:pt>
          <cx:pt idx="13018">Electronics</cx:pt>
          <cx:pt idx="13019">Home &amp; Kitchen</cx:pt>
          <cx:pt idx="13020">Fashion</cx:pt>
          <cx:pt idx="13021">Home &amp; Kitchen</cx:pt>
          <cx:pt idx="13022">Home &amp; Kitchen</cx:pt>
          <cx:pt idx="13023">Home &amp; Kitchen</cx:pt>
          <cx:pt idx="13024">Books</cx:pt>
          <cx:pt idx="13025">Toys</cx:pt>
          <cx:pt idx="13026">Toys</cx:pt>
          <cx:pt idx="13027">Books</cx:pt>
          <cx:pt idx="13028">Toys</cx:pt>
          <cx:pt idx="13029">Fashion</cx:pt>
          <cx:pt idx="13030">Fashion</cx:pt>
          <cx:pt idx="13031">Books</cx:pt>
          <cx:pt idx="13032">Toys</cx:pt>
          <cx:pt idx="13033">Books</cx:pt>
          <cx:pt idx="13034">Toys</cx:pt>
          <cx:pt idx="13035">Electronics</cx:pt>
          <cx:pt idx="13036">Home &amp; Kitchen</cx:pt>
          <cx:pt idx="13037">Home &amp; Kitchen</cx:pt>
          <cx:pt idx="13038">Electronics</cx:pt>
          <cx:pt idx="13039">Home &amp; Kitchen</cx:pt>
          <cx:pt idx="13040">Electronics</cx:pt>
          <cx:pt idx="13041">Toys</cx:pt>
          <cx:pt idx="13042">Electronics</cx:pt>
          <cx:pt idx="13043">Books</cx:pt>
          <cx:pt idx="13044">Electronics</cx:pt>
          <cx:pt idx="13045">Fashion</cx:pt>
          <cx:pt idx="13046">Fashion</cx:pt>
          <cx:pt idx="13047">Toys</cx:pt>
          <cx:pt idx="13048">Fashion</cx:pt>
          <cx:pt idx="13049">Books</cx:pt>
          <cx:pt idx="13050">Books</cx:pt>
          <cx:pt idx="13051">Books</cx:pt>
          <cx:pt idx="13052">Books</cx:pt>
          <cx:pt idx="13053">Electronics</cx:pt>
          <cx:pt idx="13054">Books</cx:pt>
          <cx:pt idx="13055">Electronics</cx:pt>
          <cx:pt idx="13056">Toys</cx:pt>
          <cx:pt idx="13057">Toys</cx:pt>
          <cx:pt idx="13058">Toys</cx:pt>
          <cx:pt idx="13059">Books</cx:pt>
          <cx:pt idx="13060">Toys</cx:pt>
          <cx:pt idx="13061">Home &amp; Kitchen</cx:pt>
          <cx:pt idx="13062">Home &amp; Kitchen</cx:pt>
          <cx:pt idx="13063">Books</cx:pt>
          <cx:pt idx="13064">Books</cx:pt>
          <cx:pt idx="13065">Books</cx:pt>
          <cx:pt idx="13066">Books</cx:pt>
          <cx:pt idx="13067">Fashion</cx:pt>
          <cx:pt idx="13068">Toys</cx:pt>
          <cx:pt idx="13069">Fashion</cx:pt>
          <cx:pt idx="13070">Fashion</cx:pt>
          <cx:pt idx="13071">Fashion</cx:pt>
          <cx:pt idx="13072">Fashion</cx:pt>
          <cx:pt idx="13073">Electronics</cx:pt>
          <cx:pt idx="13074">Home &amp; Kitchen</cx:pt>
          <cx:pt idx="13075">Fashion</cx:pt>
          <cx:pt idx="13076">Toys</cx:pt>
          <cx:pt idx="13077">Fashion</cx:pt>
          <cx:pt idx="13078">Fashion</cx:pt>
          <cx:pt idx="13079">Fashion</cx:pt>
          <cx:pt idx="13080">Toys</cx:pt>
          <cx:pt idx="13081">Books</cx:pt>
          <cx:pt idx="13082">Fashion</cx:pt>
          <cx:pt idx="13083">Home &amp; Kitchen</cx:pt>
          <cx:pt idx="13084">Home &amp; Kitchen</cx:pt>
          <cx:pt idx="13085">Fashion</cx:pt>
          <cx:pt idx="13086">Toys</cx:pt>
          <cx:pt idx="13087">Electronics</cx:pt>
          <cx:pt idx="13088">Toys</cx:pt>
          <cx:pt idx="13089">Home &amp; Kitchen</cx:pt>
          <cx:pt idx="13090">Electronics</cx:pt>
          <cx:pt idx="13091">Books</cx:pt>
          <cx:pt idx="13092">Fashion</cx:pt>
          <cx:pt idx="13093">Electronics</cx:pt>
          <cx:pt idx="13094">Books</cx:pt>
          <cx:pt idx="13095">Electronics</cx:pt>
          <cx:pt idx="13096">Toys</cx:pt>
          <cx:pt idx="13097">Books</cx:pt>
          <cx:pt idx="13098">Books</cx:pt>
          <cx:pt idx="13099">Electronics</cx:pt>
          <cx:pt idx="13100">Toys</cx:pt>
          <cx:pt idx="13101">Books</cx:pt>
          <cx:pt idx="13102">Toys</cx:pt>
          <cx:pt idx="13103">Electronics</cx:pt>
          <cx:pt idx="13104">Toys</cx:pt>
          <cx:pt idx="13105">Home &amp; Kitchen</cx:pt>
          <cx:pt idx="13106">Books</cx:pt>
          <cx:pt idx="13107">Fashion</cx:pt>
          <cx:pt idx="13108">Toys</cx:pt>
          <cx:pt idx="13109">Toys</cx:pt>
          <cx:pt idx="13110">Home &amp; Kitchen</cx:pt>
          <cx:pt idx="13111">Fashion</cx:pt>
          <cx:pt idx="13112">Electronics</cx:pt>
          <cx:pt idx="13113">Electronics</cx:pt>
          <cx:pt idx="13114">Home &amp; Kitchen</cx:pt>
          <cx:pt idx="13115">Electronics</cx:pt>
          <cx:pt idx="13116">Electronics</cx:pt>
          <cx:pt idx="13117">Electronics</cx:pt>
          <cx:pt idx="13118">Electronics</cx:pt>
          <cx:pt idx="13119">Toys</cx:pt>
          <cx:pt idx="13120">Fashion</cx:pt>
          <cx:pt idx="13121">Home &amp; Kitchen</cx:pt>
          <cx:pt idx="13122">Toys</cx:pt>
          <cx:pt idx="13123">Books</cx:pt>
          <cx:pt idx="13124">Fashion</cx:pt>
          <cx:pt idx="13125">Fashion</cx:pt>
          <cx:pt idx="13126">Toys</cx:pt>
          <cx:pt idx="13127">Fashion</cx:pt>
          <cx:pt idx="13128">Home &amp; Kitchen</cx:pt>
          <cx:pt idx="13129">Home &amp; Kitchen</cx:pt>
          <cx:pt idx="13130">Books</cx:pt>
          <cx:pt idx="13131">Electronics</cx:pt>
          <cx:pt idx="13132">Toys</cx:pt>
          <cx:pt idx="13133">Toys</cx:pt>
          <cx:pt idx="13134">Electronics</cx:pt>
          <cx:pt idx="13135">Books</cx:pt>
          <cx:pt idx="13136">Electronics</cx:pt>
          <cx:pt idx="13137">Home &amp; Kitchen</cx:pt>
          <cx:pt idx="13138">Home &amp; Kitchen</cx:pt>
          <cx:pt idx="13139">Home &amp; Kitchen</cx:pt>
          <cx:pt idx="13140">Electronics</cx:pt>
          <cx:pt idx="13141">Electronics</cx:pt>
          <cx:pt idx="13142">Fashion</cx:pt>
          <cx:pt idx="13143">Books</cx:pt>
          <cx:pt idx="13144">Books</cx:pt>
          <cx:pt idx="13145">Toys</cx:pt>
          <cx:pt idx="13146">Electronics</cx:pt>
          <cx:pt idx="13147">Toys</cx:pt>
          <cx:pt idx="13148">Electronics</cx:pt>
          <cx:pt idx="13149">Home &amp; Kitchen</cx:pt>
          <cx:pt idx="13150">Fashion</cx:pt>
          <cx:pt idx="13151">Home &amp; Kitchen</cx:pt>
          <cx:pt idx="13152">Home &amp; Kitchen</cx:pt>
          <cx:pt idx="13153">Books</cx:pt>
          <cx:pt idx="13154">Electronics</cx:pt>
          <cx:pt idx="13155">Electronics</cx:pt>
          <cx:pt idx="13156">Electronics</cx:pt>
          <cx:pt idx="13157">Electronics</cx:pt>
          <cx:pt idx="13158">Toys</cx:pt>
          <cx:pt idx="13159">Home &amp; Kitchen</cx:pt>
          <cx:pt idx="13160">Electronics</cx:pt>
          <cx:pt idx="13161">Fashion</cx:pt>
          <cx:pt idx="13162">Books</cx:pt>
          <cx:pt idx="13163">Toys</cx:pt>
          <cx:pt idx="13164">Toys</cx:pt>
          <cx:pt idx="13165">Fashion</cx:pt>
          <cx:pt idx="13166">Electronics</cx:pt>
          <cx:pt idx="13167">Toys</cx:pt>
          <cx:pt idx="13168">Fashion</cx:pt>
          <cx:pt idx="13169">Electronics</cx:pt>
          <cx:pt idx="13170">Fashion</cx:pt>
          <cx:pt idx="13171">Fashion</cx:pt>
          <cx:pt idx="13172">Electronics</cx:pt>
          <cx:pt idx="13173">Toys</cx:pt>
          <cx:pt idx="13174">Home &amp; Kitchen</cx:pt>
          <cx:pt idx="13175">Fashion</cx:pt>
          <cx:pt idx="13176">Home &amp; Kitchen</cx:pt>
          <cx:pt idx="13177">Fashion</cx:pt>
          <cx:pt idx="13178">Home &amp; Kitchen</cx:pt>
          <cx:pt idx="13179">Books</cx:pt>
          <cx:pt idx="13180">Electronics</cx:pt>
          <cx:pt idx="13181">Electronics</cx:pt>
          <cx:pt idx="13182">Electronics</cx:pt>
          <cx:pt idx="13183">Toys</cx:pt>
          <cx:pt idx="13184">Home &amp; Kitchen</cx:pt>
          <cx:pt idx="13185">Toys</cx:pt>
          <cx:pt idx="13186">Toys</cx:pt>
          <cx:pt idx="13187">Books</cx:pt>
          <cx:pt idx="13188">Fashion</cx:pt>
          <cx:pt idx="13189">Home &amp; Kitchen</cx:pt>
          <cx:pt idx="13190">Fashion</cx:pt>
          <cx:pt idx="13191">Books</cx:pt>
          <cx:pt idx="13192">Toys</cx:pt>
          <cx:pt idx="13193">Toys</cx:pt>
          <cx:pt idx="13194">Toys</cx:pt>
          <cx:pt idx="13195">Electronics</cx:pt>
          <cx:pt idx="13196">Electronics</cx:pt>
          <cx:pt idx="13197">Fashion</cx:pt>
          <cx:pt idx="13198">Electronics</cx:pt>
          <cx:pt idx="13199">Home &amp; Kitchen</cx:pt>
          <cx:pt idx="13200">Books</cx:pt>
          <cx:pt idx="13201">Fashion</cx:pt>
          <cx:pt idx="13202">Home &amp; Kitchen</cx:pt>
          <cx:pt idx="13203">Electronics</cx:pt>
          <cx:pt idx="13204">Books</cx:pt>
          <cx:pt idx="13205">Home &amp; Kitchen</cx:pt>
          <cx:pt idx="13206">Electronics</cx:pt>
          <cx:pt idx="13207">Fashion</cx:pt>
          <cx:pt idx="13208">Home &amp; Kitchen</cx:pt>
          <cx:pt idx="13209">Books</cx:pt>
          <cx:pt idx="13210">Electronics</cx:pt>
          <cx:pt idx="13211">Books</cx:pt>
          <cx:pt idx="13212">Fashion</cx:pt>
          <cx:pt idx="13213">Fashion</cx:pt>
          <cx:pt idx="13214">Electronics</cx:pt>
          <cx:pt idx="13215">Fashion</cx:pt>
          <cx:pt idx="13216">Books</cx:pt>
          <cx:pt idx="13217">Home &amp; Kitchen</cx:pt>
          <cx:pt idx="13218">Electronics</cx:pt>
          <cx:pt idx="13219">Electronics</cx:pt>
          <cx:pt idx="13220">Toys</cx:pt>
          <cx:pt idx="13221">Home &amp; Kitchen</cx:pt>
          <cx:pt idx="13222">Electronics</cx:pt>
          <cx:pt idx="13223">Fashion</cx:pt>
          <cx:pt idx="13224">Toys</cx:pt>
          <cx:pt idx="13225">Toys</cx:pt>
          <cx:pt idx="13226">Fashion</cx:pt>
          <cx:pt idx="13227">Fashion</cx:pt>
          <cx:pt idx="13228">Books</cx:pt>
          <cx:pt idx="13229">Electronics</cx:pt>
          <cx:pt idx="13230">Fashion</cx:pt>
          <cx:pt idx="13231">Toys</cx:pt>
          <cx:pt idx="13232">Toys</cx:pt>
          <cx:pt idx="13233">Books</cx:pt>
          <cx:pt idx="13234">Toys</cx:pt>
          <cx:pt idx="13235">Fashion</cx:pt>
          <cx:pt idx="13236">Fashion</cx:pt>
          <cx:pt idx="13237">Home &amp; Kitchen</cx:pt>
          <cx:pt idx="13238">Electronics</cx:pt>
          <cx:pt idx="13239">Fashion</cx:pt>
          <cx:pt idx="13240">Books</cx:pt>
          <cx:pt idx="13241">Fashion</cx:pt>
          <cx:pt idx="13242">Electronics</cx:pt>
          <cx:pt idx="13243">Fashion</cx:pt>
          <cx:pt idx="13244">Toys</cx:pt>
          <cx:pt idx="13245">Books</cx:pt>
          <cx:pt idx="13246">Toys</cx:pt>
          <cx:pt idx="13247">Electronics</cx:pt>
          <cx:pt idx="13248">Toys</cx:pt>
          <cx:pt idx="13249">Home &amp; Kitchen</cx:pt>
          <cx:pt idx="13250">Books</cx:pt>
          <cx:pt idx="13251">Home &amp; Kitchen</cx:pt>
          <cx:pt idx="13252">Home &amp; Kitchen</cx:pt>
          <cx:pt idx="13253">Toys</cx:pt>
          <cx:pt idx="13254">Toys</cx:pt>
          <cx:pt idx="13255">Toys</cx:pt>
          <cx:pt idx="13256">Electronics</cx:pt>
          <cx:pt idx="13257">Toys</cx:pt>
          <cx:pt idx="13258">Toys</cx:pt>
          <cx:pt idx="13259">Toys</cx:pt>
          <cx:pt idx="13260">Toys</cx:pt>
          <cx:pt idx="13261">Electronics</cx:pt>
          <cx:pt idx="13262">Electronics</cx:pt>
          <cx:pt idx="13263">Home &amp; Kitchen</cx:pt>
          <cx:pt idx="13264">Home &amp; Kitchen</cx:pt>
          <cx:pt idx="13265">Fashion</cx:pt>
          <cx:pt idx="13266">Fashion</cx:pt>
          <cx:pt idx="13267">Books</cx:pt>
          <cx:pt idx="13268">Toys</cx:pt>
          <cx:pt idx="13269">Home &amp; Kitchen</cx:pt>
          <cx:pt idx="13270">Toys</cx:pt>
          <cx:pt idx="13271">Home &amp; Kitchen</cx:pt>
          <cx:pt idx="13272">Books</cx:pt>
          <cx:pt idx="13273">Books</cx:pt>
          <cx:pt idx="13274">Home &amp; Kitchen</cx:pt>
          <cx:pt idx="13275">Electronics</cx:pt>
          <cx:pt idx="13276">Toys</cx:pt>
          <cx:pt idx="13277">Home &amp; Kitchen</cx:pt>
          <cx:pt idx="13278">Electronics</cx:pt>
          <cx:pt idx="13279">Home &amp; Kitchen</cx:pt>
          <cx:pt idx="13280">Home &amp; Kitchen</cx:pt>
          <cx:pt idx="13281">Toys</cx:pt>
          <cx:pt idx="13282">Books</cx:pt>
          <cx:pt idx="13283">Toys</cx:pt>
          <cx:pt idx="13284">Fashion</cx:pt>
          <cx:pt idx="13285">Toys</cx:pt>
          <cx:pt idx="13286">Fashion</cx:pt>
          <cx:pt idx="13287">Home &amp; Kitchen</cx:pt>
          <cx:pt idx="13288">Electronics</cx:pt>
          <cx:pt idx="13289">Home &amp; Kitchen</cx:pt>
          <cx:pt idx="13290">Electronics</cx:pt>
          <cx:pt idx="13291">Home &amp; Kitchen</cx:pt>
          <cx:pt idx="13292">Home &amp; Kitchen</cx:pt>
          <cx:pt idx="13293">Books</cx:pt>
          <cx:pt idx="13294">Books</cx:pt>
          <cx:pt idx="13295">Electronics</cx:pt>
          <cx:pt idx="13296">Electronics</cx:pt>
          <cx:pt idx="13297">Electronics</cx:pt>
          <cx:pt idx="13298">Toys</cx:pt>
          <cx:pt idx="13299">Electronics</cx:pt>
          <cx:pt idx="13300">Toys</cx:pt>
          <cx:pt idx="13301">Home &amp; Kitchen</cx:pt>
          <cx:pt idx="13302">Books</cx:pt>
          <cx:pt idx="13303">Books</cx:pt>
          <cx:pt idx="13304">Electronics</cx:pt>
          <cx:pt idx="13305">Toys</cx:pt>
          <cx:pt idx="13306">Home &amp; Kitchen</cx:pt>
          <cx:pt idx="13307">Electronics</cx:pt>
          <cx:pt idx="13308">Electronics</cx:pt>
          <cx:pt idx="13309">Home &amp; Kitchen</cx:pt>
          <cx:pt idx="13310">Books</cx:pt>
          <cx:pt idx="13311">Home &amp; Kitchen</cx:pt>
          <cx:pt idx="13312">Fashion</cx:pt>
          <cx:pt idx="13313">Home &amp; Kitchen</cx:pt>
          <cx:pt idx="13314">Toys</cx:pt>
          <cx:pt idx="13315">Books</cx:pt>
          <cx:pt idx="13316">Home &amp; Kitchen</cx:pt>
          <cx:pt idx="13317">Books</cx:pt>
          <cx:pt idx="13318">Fashion</cx:pt>
          <cx:pt idx="13319">Books</cx:pt>
          <cx:pt idx="13320">Fashion</cx:pt>
          <cx:pt idx="13321">Home &amp; Kitchen</cx:pt>
          <cx:pt idx="13322">Fashion</cx:pt>
          <cx:pt idx="13323">Fashion</cx:pt>
          <cx:pt idx="13324">Fashion</cx:pt>
          <cx:pt idx="13325">Fashion</cx:pt>
          <cx:pt idx="13326">Books</cx:pt>
          <cx:pt idx="13327">Home &amp; Kitchen</cx:pt>
          <cx:pt idx="13328">Electronics</cx:pt>
          <cx:pt idx="13329">Fashion</cx:pt>
          <cx:pt idx="13330">Fashion</cx:pt>
          <cx:pt idx="13331">Books</cx:pt>
          <cx:pt idx="13332">Electronics</cx:pt>
          <cx:pt idx="13333">Home &amp; Kitchen</cx:pt>
          <cx:pt idx="13334">Books</cx:pt>
          <cx:pt idx="13335">Home &amp; Kitchen</cx:pt>
          <cx:pt idx="13336">Electronics</cx:pt>
          <cx:pt idx="13337">Electronics</cx:pt>
          <cx:pt idx="13338">Electronics</cx:pt>
          <cx:pt idx="13339">Books</cx:pt>
          <cx:pt idx="13340">Fashion</cx:pt>
          <cx:pt idx="13341">Toys</cx:pt>
          <cx:pt idx="13342">Electronics</cx:pt>
          <cx:pt idx="13343">Home &amp; Kitchen</cx:pt>
          <cx:pt idx="13344">Books</cx:pt>
          <cx:pt idx="13345">Electronics</cx:pt>
          <cx:pt idx="13346">Fashion</cx:pt>
          <cx:pt idx="13347">Home &amp; Kitchen</cx:pt>
          <cx:pt idx="13348">Toys</cx:pt>
          <cx:pt idx="13349">Electronics</cx:pt>
          <cx:pt idx="13350">Electronics</cx:pt>
          <cx:pt idx="13351">Electronics</cx:pt>
          <cx:pt idx="13352">Electronics</cx:pt>
          <cx:pt idx="13353">Home &amp; Kitchen</cx:pt>
          <cx:pt idx="13354">Electronics</cx:pt>
          <cx:pt idx="13355">Home &amp; Kitchen</cx:pt>
          <cx:pt idx="13356">Electronics</cx:pt>
          <cx:pt idx="13357">Electronics</cx:pt>
          <cx:pt idx="13358">Toys</cx:pt>
          <cx:pt idx="13359">Fashion</cx:pt>
          <cx:pt idx="13360">Books</cx:pt>
          <cx:pt idx="13361">Home &amp; Kitchen</cx:pt>
          <cx:pt idx="13362">Books</cx:pt>
          <cx:pt idx="13363">Fashion</cx:pt>
          <cx:pt idx="13364">Books</cx:pt>
          <cx:pt idx="13365">Books</cx:pt>
          <cx:pt idx="13366">Toys</cx:pt>
          <cx:pt idx="13367">Books</cx:pt>
          <cx:pt idx="13368">Toys</cx:pt>
          <cx:pt idx="13369">Books</cx:pt>
          <cx:pt idx="13370">Home &amp; Kitchen</cx:pt>
          <cx:pt idx="13371">Books</cx:pt>
          <cx:pt idx="13372">Electronics</cx:pt>
          <cx:pt idx="13373">Books</cx:pt>
          <cx:pt idx="13374">Toys</cx:pt>
          <cx:pt idx="13375">Toys</cx:pt>
          <cx:pt idx="13376">Books</cx:pt>
          <cx:pt idx="13377">Fashion</cx:pt>
          <cx:pt idx="13378">Fashion</cx:pt>
          <cx:pt idx="13379">Electronics</cx:pt>
          <cx:pt idx="13380">Books</cx:pt>
          <cx:pt idx="13381">Toys</cx:pt>
          <cx:pt idx="13382">Home &amp; Kitchen</cx:pt>
          <cx:pt idx="13383">Fashion</cx:pt>
          <cx:pt idx="13384">Home &amp; Kitchen</cx:pt>
          <cx:pt idx="13385">Electronics</cx:pt>
          <cx:pt idx="13386">Fashion</cx:pt>
          <cx:pt idx="13387">Fashion</cx:pt>
          <cx:pt idx="13388">Books</cx:pt>
          <cx:pt idx="13389">Electronics</cx:pt>
          <cx:pt idx="13390">Books</cx:pt>
          <cx:pt idx="13391">Books</cx:pt>
          <cx:pt idx="13392">Home &amp; Kitchen</cx:pt>
          <cx:pt idx="13393">Books</cx:pt>
          <cx:pt idx="13394">Toys</cx:pt>
          <cx:pt idx="13395">Toys</cx:pt>
          <cx:pt idx="13396">Fashion</cx:pt>
          <cx:pt idx="13397">Fashion</cx:pt>
          <cx:pt idx="13398">Books</cx:pt>
          <cx:pt idx="13399">Fashion</cx:pt>
          <cx:pt idx="13400">Toys</cx:pt>
          <cx:pt idx="13401">Books</cx:pt>
          <cx:pt idx="13402">Electronics</cx:pt>
          <cx:pt idx="13403">Toys</cx:pt>
          <cx:pt idx="13404">Fashion</cx:pt>
          <cx:pt idx="13405">Home &amp; Kitchen</cx:pt>
          <cx:pt idx="13406">Toys</cx:pt>
          <cx:pt idx="13407">Home &amp; Kitchen</cx:pt>
          <cx:pt idx="13408">Fashion</cx:pt>
          <cx:pt idx="13409">Toys</cx:pt>
          <cx:pt idx="13410">Electronics</cx:pt>
          <cx:pt idx="13411">Home &amp; Kitchen</cx:pt>
          <cx:pt idx="13412">Fashion</cx:pt>
          <cx:pt idx="13413">Electronics</cx:pt>
          <cx:pt idx="13414">Fashion</cx:pt>
          <cx:pt idx="13415">Electronics</cx:pt>
          <cx:pt idx="13416">Fashion</cx:pt>
          <cx:pt idx="13417">Electronics</cx:pt>
          <cx:pt idx="13418">Electronics</cx:pt>
          <cx:pt idx="13419">Home &amp; Kitchen</cx:pt>
          <cx:pt idx="13420">Home &amp; Kitchen</cx:pt>
          <cx:pt idx="13421">Electronics</cx:pt>
          <cx:pt idx="13422">Fashion</cx:pt>
          <cx:pt idx="13423">Books</cx:pt>
          <cx:pt idx="13424">Toys</cx:pt>
          <cx:pt idx="13425">Books</cx:pt>
          <cx:pt idx="13426">Electronics</cx:pt>
          <cx:pt idx="13427">Home &amp; Kitchen</cx:pt>
          <cx:pt idx="13428">Toys</cx:pt>
          <cx:pt idx="13429">Electronics</cx:pt>
          <cx:pt idx="13430">Electronics</cx:pt>
          <cx:pt idx="13431">Fashion</cx:pt>
          <cx:pt idx="13432">Electronics</cx:pt>
          <cx:pt idx="13433">Fashion</cx:pt>
          <cx:pt idx="13434">Electronics</cx:pt>
          <cx:pt idx="13435">Home &amp; Kitchen</cx:pt>
          <cx:pt idx="13436">Electronics</cx:pt>
          <cx:pt idx="13437">Home &amp; Kitchen</cx:pt>
          <cx:pt idx="13438">Toys</cx:pt>
          <cx:pt idx="13439">Electronics</cx:pt>
          <cx:pt idx="13440">Books</cx:pt>
          <cx:pt idx="13441">Toys</cx:pt>
          <cx:pt idx="13442">Fashion</cx:pt>
          <cx:pt idx="13443">Fashion</cx:pt>
          <cx:pt idx="13444">Home &amp; Kitchen</cx:pt>
          <cx:pt idx="13445">Toys</cx:pt>
          <cx:pt idx="13446">Fashion</cx:pt>
          <cx:pt idx="13447">Toys</cx:pt>
          <cx:pt idx="13448">Electronics</cx:pt>
          <cx:pt idx="13449">Electronics</cx:pt>
          <cx:pt idx="13450">Fashion</cx:pt>
          <cx:pt idx="13451">Toys</cx:pt>
          <cx:pt idx="13452">Toys</cx:pt>
          <cx:pt idx="13453">Books</cx:pt>
          <cx:pt idx="13454">Electronics</cx:pt>
          <cx:pt idx="13455">Toys</cx:pt>
          <cx:pt idx="13456">Electronics</cx:pt>
          <cx:pt idx="13457">Books</cx:pt>
          <cx:pt idx="13458">Fashion</cx:pt>
          <cx:pt idx="13459">Toys</cx:pt>
          <cx:pt idx="13460">Toys</cx:pt>
          <cx:pt idx="13461">Electronics</cx:pt>
          <cx:pt idx="13462">Toys</cx:pt>
          <cx:pt idx="13463">Books</cx:pt>
          <cx:pt idx="13464">Fashion</cx:pt>
          <cx:pt idx="13465">Electronics</cx:pt>
          <cx:pt idx="13466">Fashion</cx:pt>
          <cx:pt idx="13467">Fashion</cx:pt>
          <cx:pt idx="13468">Books</cx:pt>
          <cx:pt idx="13469">Fashion</cx:pt>
          <cx:pt idx="13470">Toys</cx:pt>
          <cx:pt idx="13471">Toys</cx:pt>
          <cx:pt idx="13472">Home &amp; Kitchen</cx:pt>
          <cx:pt idx="13473">Toys</cx:pt>
          <cx:pt idx="13474">Books</cx:pt>
          <cx:pt idx="13475">Electronics</cx:pt>
          <cx:pt idx="13476">Home &amp; Kitchen</cx:pt>
          <cx:pt idx="13477">Electronics</cx:pt>
          <cx:pt idx="13478">Home &amp; Kitchen</cx:pt>
          <cx:pt idx="13479">Toys</cx:pt>
          <cx:pt idx="13480">Home &amp; Kitchen</cx:pt>
          <cx:pt idx="13481">Books</cx:pt>
          <cx:pt idx="13482">Fashion</cx:pt>
          <cx:pt idx="13483">Fashion</cx:pt>
          <cx:pt idx="13484">Fashion</cx:pt>
          <cx:pt idx="13485">Books</cx:pt>
          <cx:pt idx="13486">Home &amp; Kitchen</cx:pt>
          <cx:pt idx="13487">Electronics</cx:pt>
          <cx:pt idx="13488">Electronics</cx:pt>
          <cx:pt idx="13489">Toys</cx:pt>
          <cx:pt idx="13490">Fashion</cx:pt>
          <cx:pt idx="13491">Books</cx:pt>
          <cx:pt idx="13492">Toys</cx:pt>
          <cx:pt idx="13493">Electronics</cx:pt>
          <cx:pt idx="13494">Electronics</cx:pt>
          <cx:pt idx="13495">Books</cx:pt>
          <cx:pt idx="13496">Electronics</cx:pt>
          <cx:pt idx="13497">Toys</cx:pt>
          <cx:pt idx="13498">Fashion</cx:pt>
          <cx:pt idx="13499">Home &amp; Kitchen</cx:pt>
          <cx:pt idx="13500">Toys</cx:pt>
          <cx:pt idx="13501">Fashion</cx:pt>
          <cx:pt idx="13502">Electronics</cx:pt>
          <cx:pt idx="13503">Home &amp; Kitchen</cx:pt>
          <cx:pt idx="13504">Home &amp; Kitchen</cx:pt>
          <cx:pt idx="13505">Electronics</cx:pt>
          <cx:pt idx="13506">Fashion</cx:pt>
          <cx:pt idx="13507">Toys</cx:pt>
          <cx:pt idx="13508">Electronics</cx:pt>
          <cx:pt idx="13509">Home &amp; Kitchen</cx:pt>
          <cx:pt idx="13510">Toys</cx:pt>
          <cx:pt idx="13511">Fashion</cx:pt>
          <cx:pt idx="13512">Electronics</cx:pt>
          <cx:pt idx="13513">Fashion</cx:pt>
          <cx:pt idx="13514">Electronics</cx:pt>
          <cx:pt idx="13515">Electronics</cx:pt>
          <cx:pt idx="13516">Books</cx:pt>
          <cx:pt idx="13517">Fashion</cx:pt>
          <cx:pt idx="13518">Books</cx:pt>
          <cx:pt idx="13519">Fashion</cx:pt>
          <cx:pt idx="13520">Fashion</cx:pt>
          <cx:pt idx="13521">Toys</cx:pt>
          <cx:pt idx="13522">Books</cx:pt>
          <cx:pt idx="13523">Toys</cx:pt>
          <cx:pt idx="13524">Fashion</cx:pt>
          <cx:pt idx="13525">Toys</cx:pt>
          <cx:pt idx="13526">Home &amp; Kitchen</cx:pt>
          <cx:pt idx="13527">Books</cx:pt>
          <cx:pt idx="13528">Fashion</cx:pt>
          <cx:pt idx="13529">Home &amp; Kitchen</cx:pt>
          <cx:pt idx="13530">Home &amp; Kitchen</cx:pt>
          <cx:pt idx="13531">Toys</cx:pt>
          <cx:pt idx="13532">Toys</cx:pt>
          <cx:pt idx="13533">Electronics</cx:pt>
          <cx:pt idx="13534">Fashion</cx:pt>
          <cx:pt idx="13535">Home &amp; Kitchen</cx:pt>
          <cx:pt idx="13536">Books</cx:pt>
          <cx:pt idx="13537">Books</cx:pt>
          <cx:pt idx="13538">Toys</cx:pt>
          <cx:pt idx="13539">Home &amp; Kitchen</cx:pt>
          <cx:pt idx="13540">Toys</cx:pt>
          <cx:pt idx="13541">Electronics</cx:pt>
          <cx:pt idx="13542">Books</cx:pt>
          <cx:pt idx="13543">Home &amp; Kitchen</cx:pt>
          <cx:pt idx="13544">Electronics</cx:pt>
          <cx:pt idx="13545">Fashion</cx:pt>
          <cx:pt idx="13546">Toys</cx:pt>
          <cx:pt idx="13547">Books</cx:pt>
          <cx:pt idx="13548">Toys</cx:pt>
          <cx:pt idx="13549">Home &amp; Kitchen</cx:pt>
          <cx:pt idx="13550">Electronics</cx:pt>
          <cx:pt idx="13551">Fashion</cx:pt>
          <cx:pt idx="13552">Home &amp; Kitchen</cx:pt>
          <cx:pt idx="13553">Books</cx:pt>
          <cx:pt idx="13554">Books</cx:pt>
          <cx:pt idx="13555">Fashion</cx:pt>
          <cx:pt idx="13556">Books</cx:pt>
          <cx:pt idx="13557">Home &amp; Kitchen</cx:pt>
          <cx:pt idx="13558">Fashion</cx:pt>
          <cx:pt idx="13559">Electronics</cx:pt>
          <cx:pt idx="13560">Home &amp; Kitchen</cx:pt>
          <cx:pt idx="13561">Books</cx:pt>
          <cx:pt idx="13562">Home &amp; Kitchen</cx:pt>
          <cx:pt idx="13563">Fashion</cx:pt>
          <cx:pt idx="13564">Home &amp; Kitchen</cx:pt>
          <cx:pt idx="13565">Fashion</cx:pt>
          <cx:pt idx="13566">Home &amp; Kitchen</cx:pt>
          <cx:pt idx="13567">Fashion</cx:pt>
          <cx:pt idx="13568">Electronics</cx:pt>
          <cx:pt idx="13569">Electronics</cx:pt>
          <cx:pt idx="13570">Toys</cx:pt>
          <cx:pt idx="13571">Toys</cx:pt>
          <cx:pt idx="13572">Electronics</cx:pt>
          <cx:pt idx="13573">Electronics</cx:pt>
          <cx:pt idx="13574">Electronics</cx:pt>
          <cx:pt idx="13575">Toys</cx:pt>
          <cx:pt idx="13576">Electronics</cx:pt>
          <cx:pt idx="13577">Fashion</cx:pt>
          <cx:pt idx="13578">Toys</cx:pt>
          <cx:pt idx="13579">Fashion</cx:pt>
          <cx:pt idx="13580">Toys</cx:pt>
          <cx:pt idx="13581">Fashion</cx:pt>
          <cx:pt idx="13582">Toys</cx:pt>
          <cx:pt idx="13583">Books</cx:pt>
          <cx:pt idx="13584">Fashion</cx:pt>
          <cx:pt idx="13585">Electronics</cx:pt>
          <cx:pt idx="13586">Home &amp; Kitchen</cx:pt>
          <cx:pt idx="13587">Toys</cx:pt>
          <cx:pt idx="13588">Home &amp; Kitchen</cx:pt>
          <cx:pt idx="13589">Electronics</cx:pt>
          <cx:pt idx="13590">Books</cx:pt>
          <cx:pt idx="13591">Toys</cx:pt>
          <cx:pt idx="13592">Home &amp; Kitchen</cx:pt>
          <cx:pt idx="13593">Books</cx:pt>
          <cx:pt idx="13594">Home &amp; Kitchen</cx:pt>
          <cx:pt idx="13595">Fashion</cx:pt>
          <cx:pt idx="13596">Books</cx:pt>
          <cx:pt idx="13597">Toys</cx:pt>
          <cx:pt idx="13598">Electronics</cx:pt>
          <cx:pt idx="13599">Fashion</cx:pt>
          <cx:pt idx="13600">Home &amp; Kitchen</cx:pt>
          <cx:pt idx="13601">Books</cx:pt>
          <cx:pt idx="13602">Toys</cx:pt>
          <cx:pt idx="13603">Toys</cx:pt>
          <cx:pt idx="13604">Books</cx:pt>
          <cx:pt idx="13605">Electronics</cx:pt>
          <cx:pt idx="13606">Electronics</cx:pt>
          <cx:pt idx="13607">Books</cx:pt>
          <cx:pt idx="13608">Electronics</cx:pt>
          <cx:pt idx="13609">Electronics</cx:pt>
          <cx:pt idx="13610">Fashion</cx:pt>
          <cx:pt idx="13611">Electronics</cx:pt>
          <cx:pt idx="13612">Fashion</cx:pt>
          <cx:pt idx="13613">Electronics</cx:pt>
          <cx:pt idx="13614">Toys</cx:pt>
          <cx:pt idx="13615">Electronics</cx:pt>
          <cx:pt idx="13616">Electronics</cx:pt>
          <cx:pt idx="13617">Books</cx:pt>
          <cx:pt idx="13618">Electronics</cx:pt>
          <cx:pt idx="13619">Electronics</cx:pt>
          <cx:pt idx="13620">Books</cx:pt>
          <cx:pt idx="13621">Toys</cx:pt>
          <cx:pt idx="13622">Electronics</cx:pt>
          <cx:pt idx="13623">Home &amp; Kitchen</cx:pt>
          <cx:pt idx="13624">Books</cx:pt>
          <cx:pt idx="13625">Toys</cx:pt>
          <cx:pt idx="13626">Books</cx:pt>
          <cx:pt idx="13627">Toys</cx:pt>
          <cx:pt idx="13628">Toys</cx:pt>
          <cx:pt idx="13629">Toys</cx:pt>
          <cx:pt idx="13630">Books</cx:pt>
          <cx:pt idx="13631">Fashion</cx:pt>
          <cx:pt idx="13632">Books</cx:pt>
          <cx:pt idx="13633">Toys</cx:pt>
          <cx:pt idx="13634">Home &amp; Kitchen</cx:pt>
          <cx:pt idx="13635">Electronics</cx:pt>
          <cx:pt idx="13636">Toys</cx:pt>
          <cx:pt idx="13637">Electronics</cx:pt>
          <cx:pt idx="13638">Fashion</cx:pt>
          <cx:pt idx="13639">Home &amp; Kitchen</cx:pt>
          <cx:pt idx="13640">Electronics</cx:pt>
          <cx:pt idx="13641">Home &amp; Kitchen</cx:pt>
          <cx:pt idx="13642">Toys</cx:pt>
          <cx:pt idx="13643">Books</cx:pt>
          <cx:pt idx="13644">Toys</cx:pt>
          <cx:pt idx="13645">Toys</cx:pt>
          <cx:pt idx="13646">Toys</cx:pt>
          <cx:pt idx="13647">Electronics</cx:pt>
          <cx:pt idx="13648">Books</cx:pt>
          <cx:pt idx="13649">Toys</cx:pt>
          <cx:pt idx="13650">Electronics</cx:pt>
          <cx:pt idx="13651">Books</cx:pt>
          <cx:pt idx="13652">Fashion</cx:pt>
          <cx:pt idx="13653">Toys</cx:pt>
          <cx:pt idx="13654">Books</cx:pt>
          <cx:pt idx="13655">Electronics</cx:pt>
          <cx:pt idx="13656">Electronics</cx:pt>
          <cx:pt idx="13657">Home &amp; Kitchen</cx:pt>
          <cx:pt idx="13658">Home &amp; Kitchen</cx:pt>
          <cx:pt idx="13659">Fashion</cx:pt>
          <cx:pt idx="13660">Fashion</cx:pt>
          <cx:pt idx="13661">Electronics</cx:pt>
          <cx:pt idx="13662">Toys</cx:pt>
          <cx:pt idx="13663">Electronics</cx:pt>
          <cx:pt idx="13664">Fashion</cx:pt>
          <cx:pt idx="13665">Books</cx:pt>
          <cx:pt idx="13666">Electronics</cx:pt>
          <cx:pt idx="13667">Fashion</cx:pt>
          <cx:pt idx="13668">Books</cx:pt>
          <cx:pt idx="13669">Home &amp; Kitchen</cx:pt>
          <cx:pt idx="13670">Fashion</cx:pt>
          <cx:pt idx="13671">Toys</cx:pt>
          <cx:pt idx="13672">Home &amp; Kitchen</cx:pt>
          <cx:pt idx="13673">Electronics</cx:pt>
          <cx:pt idx="13674">Electronics</cx:pt>
          <cx:pt idx="13675">Books</cx:pt>
          <cx:pt idx="13676">Electronics</cx:pt>
          <cx:pt idx="13677">Books</cx:pt>
          <cx:pt idx="13678">Fashion</cx:pt>
          <cx:pt idx="13679">Home &amp; Kitchen</cx:pt>
          <cx:pt idx="13680">Fashion</cx:pt>
          <cx:pt idx="13681">Books</cx:pt>
          <cx:pt idx="13682">Books</cx:pt>
          <cx:pt idx="13683">Books</cx:pt>
          <cx:pt idx="13684">Home &amp; Kitchen</cx:pt>
          <cx:pt idx="13685">Fashion</cx:pt>
          <cx:pt idx="13686">Electronics</cx:pt>
          <cx:pt idx="13687">Toys</cx:pt>
          <cx:pt idx="13688">Electronics</cx:pt>
          <cx:pt idx="13689">Fashion</cx:pt>
          <cx:pt idx="13690">Home &amp; Kitchen</cx:pt>
          <cx:pt idx="13691">Books</cx:pt>
          <cx:pt idx="13692">Toys</cx:pt>
          <cx:pt idx="13693">Home &amp; Kitchen</cx:pt>
          <cx:pt idx="13694">Fashion</cx:pt>
          <cx:pt idx="13695">Electronics</cx:pt>
          <cx:pt idx="13696">Electronics</cx:pt>
          <cx:pt idx="13697">Toys</cx:pt>
          <cx:pt idx="13698">Electronics</cx:pt>
          <cx:pt idx="13699">Electronics</cx:pt>
          <cx:pt idx="13700">Books</cx:pt>
          <cx:pt idx="13701">Home &amp; Kitchen</cx:pt>
          <cx:pt idx="13702">Fashion</cx:pt>
          <cx:pt idx="13703">Electronics</cx:pt>
          <cx:pt idx="13704">Fashion</cx:pt>
          <cx:pt idx="13705">Home &amp; Kitchen</cx:pt>
          <cx:pt idx="13706">Fashion</cx:pt>
          <cx:pt idx="13707">Books</cx:pt>
          <cx:pt idx="13708">Books</cx:pt>
          <cx:pt idx="13709">Books</cx:pt>
          <cx:pt idx="13710">Home &amp; Kitchen</cx:pt>
          <cx:pt idx="13711">Books</cx:pt>
          <cx:pt idx="13712">Books</cx:pt>
          <cx:pt idx="13713">Electronics</cx:pt>
          <cx:pt idx="13714">Fashion</cx:pt>
          <cx:pt idx="13715">Home &amp; Kitchen</cx:pt>
          <cx:pt idx="13716">Electronics</cx:pt>
          <cx:pt idx="13717">Home &amp; Kitchen</cx:pt>
          <cx:pt idx="13718">Home &amp; Kitchen</cx:pt>
          <cx:pt idx="13719">Books</cx:pt>
          <cx:pt idx="13720">Electronics</cx:pt>
          <cx:pt idx="13721">Home &amp; Kitchen</cx:pt>
          <cx:pt idx="13722">Electronics</cx:pt>
          <cx:pt idx="13723">Books</cx:pt>
          <cx:pt idx="13724">Electronics</cx:pt>
          <cx:pt idx="13725">Electronics</cx:pt>
          <cx:pt idx="13726">Toys</cx:pt>
          <cx:pt idx="13727">Toys</cx:pt>
          <cx:pt idx="13728">Fashion</cx:pt>
          <cx:pt idx="13729">Books</cx:pt>
          <cx:pt idx="13730">Fashion</cx:pt>
          <cx:pt idx="13731">Books</cx:pt>
          <cx:pt idx="13732">Toys</cx:pt>
          <cx:pt idx="13733">Home &amp; Kitchen</cx:pt>
          <cx:pt idx="13734">Electronics</cx:pt>
          <cx:pt idx="13735">Electronics</cx:pt>
          <cx:pt idx="13736">Fashion</cx:pt>
          <cx:pt idx="13737">Electronics</cx:pt>
          <cx:pt idx="13738">Toys</cx:pt>
          <cx:pt idx="13739">Books</cx:pt>
          <cx:pt idx="13740">Books</cx:pt>
          <cx:pt idx="13741">Books</cx:pt>
          <cx:pt idx="13742">Electronics</cx:pt>
          <cx:pt idx="13743">Fashion</cx:pt>
          <cx:pt idx="13744">Books</cx:pt>
          <cx:pt idx="13745">Toys</cx:pt>
          <cx:pt idx="13746">Electronics</cx:pt>
          <cx:pt idx="13747">Toys</cx:pt>
          <cx:pt idx="13748">Electronics</cx:pt>
          <cx:pt idx="13749">Fashion</cx:pt>
          <cx:pt idx="13750">Home &amp; Kitchen</cx:pt>
          <cx:pt idx="13751">Home &amp; Kitchen</cx:pt>
          <cx:pt idx="13752">Electronics</cx:pt>
          <cx:pt idx="13753">Electronics</cx:pt>
          <cx:pt idx="13754">Fashion</cx:pt>
          <cx:pt idx="13755">Fashion</cx:pt>
          <cx:pt idx="13756">Toys</cx:pt>
          <cx:pt idx="13757">Home &amp; Kitchen</cx:pt>
          <cx:pt idx="13758">Electronics</cx:pt>
          <cx:pt idx="13759">Books</cx:pt>
          <cx:pt idx="13760">Fashion</cx:pt>
          <cx:pt idx="13761">Toys</cx:pt>
          <cx:pt idx="13762">Home &amp; Kitchen</cx:pt>
          <cx:pt idx="13763">Toys</cx:pt>
          <cx:pt idx="13764">Toys</cx:pt>
          <cx:pt idx="13765">Books</cx:pt>
          <cx:pt idx="13766">Books</cx:pt>
          <cx:pt idx="13767">Toys</cx:pt>
          <cx:pt idx="13768">Fashion</cx:pt>
          <cx:pt idx="13769">Books</cx:pt>
          <cx:pt idx="13770">Fashion</cx:pt>
          <cx:pt idx="13771">Toys</cx:pt>
          <cx:pt idx="13772">Home &amp; Kitchen</cx:pt>
          <cx:pt idx="13773">Books</cx:pt>
          <cx:pt idx="13774">Toys</cx:pt>
          <cx:pt idx="13775">Fashion</cx:pt>
          <cx:pt idx="13776">Books</cx:pt>
          <cx:pt idx="13777">Books</cx:pt>
          <cx:pt idx="13778">Toys</cx:pt>
          <cx:pt idx="13779">Toys</cx:pt>
          <cx:pt idx="13780">Home &amp; Kitchen</cx:pt>
          <cx:pt idx="13781">Home &amp; Kitchen</cx:pt>
          <cx:pt idx="13782">Electronics</cx:pt>
          <cx:pt idx="13783">Home &amp; Kitchen</cx:pt>
          <cx:pt idx="13784">Home &amp; Kitchen</cx:pt>
          <cx:pt idx="13785">Electronics</cx:pt>
          <cx:pt idx="13786">Electronics</cx:pt>
          <cx:pt idx="13787">Home &amp; Kitchen</cx:pt>
          <cx:pt idx="13788">Home &amp; Kitchen</cx:pt>
          <cx:pt idx="13789">Toys</cx:pt>
          <cx:pt idx="13790">Books</cx:pt>
          <cx:pt idx="13791">Toys</cx:pt>
          <cx:pt idx="13792">Electronics</cx:pt>
          <cx:pt idx="13793">Electronics</cx:pt>
          <cx:pt idx="13794">Toys</cx:pt>
          <cx:pt idx="13795">Home &amp; Kitchen</cx:pt>
          <cx:pt idx="13796">Electronics</cx:pt>
          <cx:pt idx="13797">Home &amp; Kitchen</cx:pt>
          <cx:pt idx="13798">Toys</cx:pt>
          <cx:pt idx="13799">Electronics</cx:pt>
          <cx:pt idx="13800">Books</cx:pt>
          <cx:pt idx="13801">Toys</cx:pt>
          <cx:pt idx="13802">Home &amp; Kitchen</cx:pt>
          <cx:pt idx="13803">Toys</cx:pt>
          <cx:pt idx="13804">Books</cx:pt>
          <cx:pt idx="13805">Home &amp; Kitchen</cx:pt>
          <cx:pt idx="13806">Toys</cx:pt>
          <cx:pt idx="13807">Home &amp; Kitchen</cx:pt>
          <cx:pt idx="13808">Fashion</cx:pt>
          <cx:pt idx="13809">Toys</cx:pt>
          <cx:pt idx="13810">Home &amp; Kitchen</cx:pt>
          <cx:pt idx="13811">Books</cx:pt>
          <cx:pt idx="13812">Electronics</cx:pt>
          <cx:pt idx="13813">Books</cx:pt>
          <cx:pt idx="13814">Fashion</cx:pt>
          <cx:pt idx="13815">Fashion</cx:pt>
          <cx:pt idx="13816">Fashion</cx:pt>
          <cx:pt idx="13817">Electronics</cx:pt>
          <cx:pt idx="13818">Toys</cx:pt>
          <cx:pt idx="13819">Books</cx:pt>
          <cx:pt idx="13820">Books</cx:pt>
          <cx:pt idx="13821">Toys</cx:pt>
          <cx:pt idx="13822">Books</cx:pt>
          <cx:pt idx="13823">Electronics</cx:pt>
          <cx:pt idx="13824">Electronics</cx:pt>
          <cx:pt idx="13825">Electronics</cx:pt>
          <cx:pt idx="13826">Fashion</cx:pt>
          <cx:pt idx="13827">Electronics</cx:pt>
          <cx:pt idx="13828">Books</cx:pt>
          <cx:pt idx="13829">Home &amp; Kitchen</cx:pt>
          <cx:pt idx="13830">Electronics</cx:pt>
          <cx:pt idx="13831">Toys</cx:pt>
          <cx:pt idx="13832">Toys</cx:pt>
          <cx:pt idx="13833">Home &amp; Kitchen</cx:pt>
          <cx:pt idx="13834">Books</cx:pt>
          <cx:pt idx="13835">Toys</cx:pt>
          <cx:pt idx="13836">Home &amp; Kitchen</cx:pt>
          <cx:pt idx="13837">Toys</cx:pt>
          <cx:pt idx="13838">Fashion</cx:pt>
          <cx:pt idx="13839">Fashion</cx:pt>
          <cx:pt idx="13840">Electronics</cx:pt>
          <cx:pt idx="13841">Fashion</cx:pt>
          <cx:pt idx="13842">Fashion</cx:pt>
          <cx:pt idx="13843">Electronics</cx:pt>
          <cx:pt idx="13844">Books</cx:pt>
          <cx:pt idx="13845">Toys</cx:pt>
          <cx:pt idx="13846">Electronics</cx:pt>
          <cx:pt idx="13847">Home &amp; Kitchen</cx:pt>
          <cx:pt idx="13848">Books</cx:pt>
          <cx:pt idx="13849">Fashion</cx:pt>
          <cx:pt idx="13850">Toys</cx:pt>
          <cx:pt idx="13851">Electronics</cx:pt>
          <cx:pt idx="13852">Toys</cx:pt>
          <cx:pt idx="13853">Electronics</cx:pt>
          <cx:pt idx="13854">Fashion</cx:pt>
          <cx:pt idx="13855">Home &amp; Kitchen</cx:pt>
          <cx:pt idx="13856">Home &amp; Kitchen</cx:pt>
          <cx:pt idx="13857">Books</cx:pt>
          <cx:pt idx="13858">Toys</cx:pt>
          <cx:pt idx="13859">Fashion</cx:pt>
          <cx:pt idx="13860">Home &amp; Kitchen</cx:pt>
          <cx:pt idx="13861">Electronics</cx:pt>
          <cx:pt idx="13862">Toys</cx:pt>
          <cx:pt idx="13863">Toys</cx:pt>
          <cx:pt idx="13864">Toys</cx:pt>
          <cx:pt idx="13865">Toys</cx:pt>
          <cx:pt idx="13866">Home &amp; Kitchen</cx:pt>
          <cx:pt idx="13867">Books</cx:pt>
          <cx:pt idx="13868">Toys</cx:pt>
          <cx:pt idx="13869">Books</cx:pt>
          <cx:pt idx="13870">Home &amp; Kitchen</cx:pt>
          <cx:pt idx="13871">Books</cx:pt>
          <cx:pt idx="13872">Home &amp; Kitchen</cx:pt>
          <cx:pt idx="13873">Home &amp; Kitchen</cx:pt>
          <cx:pt idx="13874">Books</cx:pt>
          <cx:pt idx="13875">Fashion</cx:pt>
          <cx:pt idx="13876">Electronics</cx:pt>
          <cx:pt idx="13877">Fashion</cx:pt>
          <cx:pt idx="13878">Books</cx:pt>
          <cx:pt idx="13879">Fashion</cx:pt>
          <cx:pt idx="13880">Fashion</cx:pt>
          <cx:pt idx="13881">Home &amp; Kitchen</cx:pt>
          <cx:pt idx="13882">Toys</cx:pt>
          <cx:pt idx="13883">Electronics</cx:pt>
          <cx:pt idx="13884">Toys</cx:pt>
          <cx:pt idx="13885">Home &amp; Kitchen</cx:pt>
          <cx:pt idx="13886">Fashion</cx:pt>
          <cx:pt idx="13887">Fashion</cx:pt>
          <cx:pt idx="13888">Fashion</cx:pt>
          <cx:pt idx="13889">Books</cx:pt>
          <cx:pt idx="13890">Books</cx:pt>
          <cx:pt idx="13891">Books</cx:pt>
          <cx:pt idx="13892">Electronics</cx:pt>
          <cx:pt idx="13893">Books</cx:pt>
          <cx:pt idx="13894">Home &amp; Kitchen</cx:pt>
          <cx:pt idx="13895">Home &amp; Kitchen</cx:pt>
          <cx:pt idx="13896">Home &amp; Kitchen</cx:pt>
          <cx:pt idx="13897">Toys</cx:pt>
          <cx:pt idx="13898">Electronics</cx:pt>
          <cx:pt idx="13899">Fashion</cx:pt>
          <cx:pt idx="13900">Electronics</cx:pt>
          <cx:pt idx="13901">Toys</cx:pt>
          <cx:pt idx="13902">Toys</cx:pt>
          <cx:pt idx="13903">Electronics</cx:pt>
          <cx:pt idx="13904">Electronics</cx:pt>
          <cx:pt idx="13905">Books</cx:pt>
          <cx:pt idx="13906">Toys</cx:pt>
          <cx:pt idx="13907">Home &amp; Kitchen</cx:pt>
          <cx:pt idx="13908">Toys</cx:pt>
          <cx:pt idx="13909">Books</cx:pt>
          <cx:pt idx="13910">Fashion</cx:pt>
          <cx:pt idx="13911">Home &amp; Kitchen</cx:pt>
          <cx:pt idx="13912">Home &amp; Kitchen</cx:pt>
          <cx:pt idx="13913">Toys</cx:pt>
          <cx:pt idx="13914">Home &amp; Kitchen</cx:pt>
          <cx:pt idx="13915">Books</cx:pt>
          <cx:pt idx="13916">Toys</cx:pt>
          <cx:pt idx="13917">Home &amp; Kitchen</cx:pt>
          <cx:pt idx="13918">Toys</cx:pt>
          <cx:pt idx="13919">Fashion</cx:pt>
          <cx:pt idx="13920">Books</cx:pt>
          <cx:pt idx="13921">Fashion</cx:pt>
          <cx:pt idx="13922">Fashion</cx:pt>
          <cx:pt idx="13923">Electronics</cx:pt>
          <cx:pt idx="13924">Electronics</cx:pt>
          <cx:pt idx="13925">Fashion</cx:pt>
          <cx:pt idx="13926">Electronics</cx:pt>
          <cx:pt idx="13927">Fashion</cx:pt>
          <cx:pt idx="13928">Books</cx:pt>
          <cx:pt idx="13929">Home &amp; Kitchen</cx:pt>
          <cx:pt idx="13930">Toys</cx:pt>
          <cx:pt idx="13931">Books</cx:pt>
          <cx:pt idx="13932">Toys</cx:pt>
          <cx:pt idx="13933">Books</cx:pt>
          <cx:pt idx="13934">Electronics</cx:pt>
          <cx:pt idx="13935">Toys</cx:pt>
          <cx:pt idx="13936">Toys</cx:pt>
          <cx:pt idx="13937">Toys</cx:pt>
          <cx:pt idx="13938">Home &amp; Kitchen</cx:pt>
          <cx:pt idx="13939">Electronics</cx:pt>
          <cx:pt idx="13940">Books</cx:pt>
          <cx:pt idx="13941">Fashion</cx:pt>
          <cx:pt idx="13942">Fashion</cx:pt>
          <cx:pt idx="13943">Toys</cx:pt>
          <cx:pt idx="13944">Electronics</cx:pt>
          <cx:pt idx="13945">Books</cx:pt>
          <cx:pt idx="13946">Home &amp; Kitchen</cx:pt>
          <cx:pt idx="13947">Home &amp; Kitchen</cx:pt>
          <cx:pt idx="13948">Fashion</cx:pt>
          <cx:pt idx="13949">Home &amp; Kitchen</cx:pt>
          <cx:pt idx="13950">Books</cx:pt>
          <cx:pt idx="13951">Toys</cx:pt>
          <cx:pt idx="13952">Electronics</cx:pt>
          <cx:pt idx="13953">Fashion</cx:pt>
          <cx:pt idx="13954">Electronics</cx:pt>
          <cx:pt idx="13955">Electronics</cx:pt>
          <cx:pt idx="13956">Books</cx:pt>
          <cx:pt idx="13957">Electronics</cx:pt>
          <cx:pt idx="13958">Toys</cx:pt>
          <cx:pt idx="13959">Books</cx:pt>
          <cx:pt idx="13960">Fashion</cx:pt>
          <cx:pt idx="13961">Toys</cx:pt>
          <cx:pt idx="13962">Electronics</cx:pt>
          <cx:pt idx="13963">Books</cx:pt>
          <cx:pt idx="13964">Home &amp; Kitchen</cx:pt>
          <cx:pt idx="13965">Fashion</cx:pt>
          <cx:pt idx="13966">Electronics</cx:pt>
          <cx:pt idx="13967">Electronics</cx:pt>
          <cx:pt idx="13968">Books</cx:pt>
          <cx:pt idx="13969">Toys</cx:pt>
          <cx:pt idx="13970">Toys</cx:pt>
          <cx:pt idx="13971">Toys</cx:pt>
          <cx:pt idx="13972">Toys</cx:pt>
          <cx:pt idx="13973">Electronics</cx:pt>
          <cx:pt idx="13974">Toys</cx:pt>
          <cx:pt idx="13975">Electronics</cx:pt>
          <cx:pt idx="13976">Toys</cx:pt>
          <cx:pt idx="13977">Fashion</cx:pt>
          <cx:pt idx="13978">Home &amp; Kitchen</cx:pt>
          <cx:pt idx="13979">Books</cx:pt>
          <cx:pt idx="13980">Fashion</cx:pt>
          <cx:pt idx="13981">Electronics</cx:pt>
          <cx:pt idx="13982">Fashion</cx:pt>
          <cx:pt idx="13983">Toys</cx:pt>
          <cx:pt idx="13984">Home &amp; Kitchen</cx:pt>
          <cx:pt idx="13985">Electronics</cx:pt>
          <cx:pt idx="13986">Toys</cx:pt>
          <cx:pt idx="13987">Fashion</cx:pt>
          <cx:pt idx="13988">Home &amp; Kitchen</cx:pt>
          <cx:pt idx="13989">Books</cx:pt>
          <cx:pt idx="13990">Home &amp; Kitchen</cx:pt>
          <cx:pt idx="13991">Fashion</cx:pt>
          <cx:pt idx="13992">Toys</cx:pt>
          <cx:pt idx="13993">Books</cx:pt>
          <cx:pt idx="13994">Toys</cx:pt>
          <cx:pt idx="13995">Books</cx:pt>
          <cx:pt idx="13996">Home &amp; Kitchen</cx:pt>
          <cx:pt idx="13997">Books</cx:pt>
          <cx:pt idx="13998">Books</cx:pt>
          <cx:pt idx="13999">Home &amp; Kitchen</cx:pt>
          <cx:pt idx="14000">Fashion</cx:pt>
          <cx:pt idx="14001">Books</cx:pt>
          <cx:pt idx="14002">Fashion</cx:pt>
          <cx:pt idx="14003">Electronics</cx:pt>
          <cx:pt idx="14004">Toys</cx:pt>
          <cx:pt idx="14005">Home &amp; Kitchen</cx:pt>
          <cx:pt idx="14006">Toys</cx:pt>
          <cx:pt idx="14007">Fashion</cx:pt>
          <cx:pt idx="14008">Fashion</cx:pt>
          <cx:pt idx="14009">Electronics</cx:pt>
          <cx:pt idx="14010">Electronics</cx:pt>
          <cx:pt idx="14011">Toys</cx:pt>
          <cx:pt idx="14012">Electronics</cx:pt>
          <cx:pt idx="14013">Fashion</cx:pt>
          <cx:pt idx="14014">Books</cx:pt>
          <cx:pt idx="14015">Toys</cx:pt>
          <cx:pt idx="14016">Books</cx:pt>
          <cx:pt idx="14017">Books</cx:pt>
          <cx:pt idx="14018">Books</cx:pt>
          <cx:pt idx="14019">Books</cx:pt>
          <cx:pt idx="14020">Fashion</cx:pt>
          <cx:pt idx="14021">Fashion</cx:pt>
          <cx:pt idx="14022">Toys</cx:pt>
          <cx:pt idx="14023">Fashion</cx:pt>
          <cx:pt idx="14024">Toys</cx:pt>
          <cx:pt idx="14025">Toys</cx:pt>
          <cx:pt idx="14026">Home &amp; Kitchen</cx:pt>
          <cx:pt idx="14027">Toys</cx:pt>
          <cx:pt idx="14028">Home &amp; Kitchen</cx:pt>
          <cx:pt idx="14029">Books</cx:pt>
          <cx:pt idx="14030">Home &amp; Kitchen</cx:pt>
          <cx:pt idx="14031">Electronics</cx:pt>
          <cx:pt idx="14032">Fashion</cx:pt>
          <cx:pt idx="14033">Toys</cx:pt>
          <cx:pt idx="14034">Fashion</cx:pt>
          <cx:pt idx="14035">Home &amp; Kitchen</cx:pt>
          <cx:pt idx="14036">Fashion</cx:pt>
          <cx:pt idx="14037">Fashion</cx:pt>
          <cx:pt idx="14038">Fashion</cx:pt>
          <cx:pt idx="14039">Fashion</cx:pt>
          <cx:pt idx="14040">Toys</cx:pt>
          <cx:pt idx="14041">Fashion</cx:pt>
          <cx:pt idx="14042">Books</cx:pt>
          <cx:pt idx="14043">Fashion</cx:pt>
          <cx:pt idx="14044">Toys</cx:pt>
          <cx:pt idx="14045">Electronics</cx:pt>
          <cx:pt idx="14046">Toys</cx:pt>
          <cx:pt idx="14047">Home &amp; Kitchen</cx:pt>
          <cx:pt idx="14048">Fashion</cx:pt>
          <cx:pt idx="14049">Electronics</cx:pt>
          <cx:pt idx="14050">Electronics</cx:pt>
          <cx:pt idx="14051">Books</cx:pt>
          <cx:pt idx="14052">Toys</cx:pt>
          <cx:pt idx="14053">Fashion</cx:pt>
          <cx:pt idx="14054">Toys</cx:pt>
          <cx:pt idx="14055">Home &amp; Kitchen</cx:pt>
          <cx:pt idx="14056">Electronics</cx:pt>
          <cx:pt idx="14057">Fashion</cx:pt>
          <cx:pt idx="14058">Fashion</cx:pt>
          <cx:pt idx="14059">Home &amp; Kitchen</cx:pt>
          <cx:pt idx="14060">Home &amp; Kitchen</cx:pt>
          <cx:pt idx="14061">Books</cx:pt>
          <cx:pt idx="14062">Electronics</cx:pt>
          <cx:pt idx="14063">Fashion</cx:pt>
          <cx:pt idx="14064">Electronics</cx:pt>
          <cx:pt idx="14065">Home &amp; Kitchen</cx:pt>
          <cx:pt idx="14066">Books</cx:pt>
          <cx:pt idx="14067">Fashion</cx:pt>
          <cx:pt idx="14068">Books</cx:pt>
          <cx:pt idx="14069">Books</cx:pt>
          <cx:pt idx="14070">Toys</cx:pt>
          <cx:pt idx="14071">Fashion</cx:pt>
          <cx:pt idx="14072">Toys</cx:pt>
          <cx:pt idx="14073">Electronics</cx:pt>
          <cx:pt idx="14074">Fashion</cx:pt>
          <cx:pt idx="14075">Fashion</cx:pt>
          <cx:pt idx="14076">Home &amp; Kitchen</cx:pt>
          <cx:pt idx="14077">Home &amp; Kitchen</cx:pt>
          <cx:pt idx="14078">Home &amp; Kitchen</cx:pt>
          <cx:pt idx="14079">Home &amp; Kitchen</cx:pt>
          <cx:pt idx="14080">Home &amp; Kitchen</cx:pt>
          <cx:pt idx="14081">Books</cx:pt>
          <cx:pt idx="14082">Toys</cx:pt>
          <cx:pt idx="14083">Home &amp; Kitchen</cx:pt>
          <cx:pt idx="14084">Home &amp; Kitchen</cx:pt>
          <cx:pt idx="14085">Fashion</cx:pt>
          <cx:pt idx="14086">Books</cx:pt>
          <cx:pt idx="14087">Home &amp; Kitchen</cx:pt>
          <cx:pt idx="14088">Home &amp; Kitchen</cx:pt>
          <cx:pt idx="14089">Toys</cx:pt>
          <cx:pt idx="14090">Books</cx:pt>
          <cx:pt idx="14091">Toys</cx:pt>
          <cx:pt idx="14092">Fashion</cx:pt>
          <cx:pt idx="14093">Home &amp; Kitchen</cx:pt>
          <cx:pt idx="14094">Toys</cx:pt>
          <cx:pt idx="14095">Home &amp; Kitchen</cx:pt>
          <cx:pt idx="14096">Electronics</cx:pt>
          <cx:pt idx="14097">Books</cx:pt>
          <cx:pt idx="14098">Toys</cx:pt>
          <cx:pt idx="14099">Home &amp; Kitchen</cx:pt>
          <cx:pt idx="14100">Electronics</cx:pt>
          <cx:pt idx="14101">Books</cx:pt>
          <cx:pt idx="14102">Books</cx:pt>
          <cx:pt idx="14103">Fashion</cx:pt>
          <cx:pt idx="14104">Electronics</cx:pt>
          <cx:pt idx="14105">Books</cx:pt>
          <cx:pt idx="14106">Books</cx:pt>
          <cx:pt idx="14107">Toys</cx:pt>
          <cx:pt idx="14108">Toys</cx:pt>
          <cx:pt idx="14109">Electronics</cx:pt>
          <cx:pt idx="14110">Electronics</cx:pt>
          <cx:pt idx="14111">Toys</cx:pt>
          <cx:pt idx="14112">Electronics</cx:pt>
          <cx:pt idx="14113">Electronics</cx:pt>
          <cx:pt idx="14114">Toys</cx:pt>
          <cx:pt idx="14115">Books</cx:pt>
          <cx:pt idx="14116">Electronics</cx:pt>
          <cx:pt idx="14117">Fashion</cx:pt>
          <cx:pt idx="14118">Home &amp; Kitchen</cx:pt>
          <cx:pt idx="14119">Toys</cx:pt>
          <cx:pt idx="14120">Fashion</cx:pt>
          <cx:pt idx="14121">Books</cx:pt>
          <cx:pt idx="14122">Toys</cx:pt>
          <cx:pt idx="14123">Home &amp; Kitchen</cx:pt>
          <cx:pt idx="14124">Electronics</cx:pt>
          <cx:pt idx="14125">Books</cx:pt>
          <cx:pt idx="14126">Home &amp; Kitchen</cx:pt>
          <cx:pt idx="14127">Fashion</cx:pt>
          <cx:pt idx="14128">Home &amp; Kitchen</cx:pt>
          <cx:pt idx="14129">Home &amp; Kitchen</cx:pt>
          <cx:pt idx="14130">Toys</cx:pt>
          <cx:pt idx="14131">Books</cx:pt>
          <cx:pt idx="14132">Fashion</cx:pt>
          <cx:pt idx="14133">Fashion</cx:pt>
          <cx:pt idx="14134">Toys</cx:pt>
          <cx:pt idx="14135">Books</cx:pt>
          <cx:pt idx="14136">Fashion</cx:pt>
          <cx:pt idx="14137">Electronics</cx:pt>
          <cx:pt idx="14138">Electronics</cx:pt>
          <cx:pt idx="14139">Fashion</cx:pt>
          <cx:pt idx="14140">Electronics</cx:pt>
          <cx:pt idx="14141">Toys</cx:pt>
          <cx:pt idx="14142">Home &amp; Kitchen</cx:pt>
          <cx:pt idx="14143">Home &amp; Kitchen</cx:pt>
          <cx:pt idx="14144">Home &amp; Kitchen</cx:pt>
          <cx:pt idx="14145">Toys</cx:pt>
          <cx:pt idx="14146">Toys</cx:pt>
          <cx:pt idx="14147">Home &amp; Kitchen</cx:pt>
          <cx:pt idx="14148">Home &amp; Kitchen</cx:pt>
          <cx:pt idx="14149">Fashion</cx:pt>
          <cx:pt idx="14150">Toys</cx:pt>
          <cx:pt idx="14151">Toys</cx:pt>
          <cx:pt idx="14152">Books</cx:pt>
          <cx:pt idx="14153">Electronics</cx:pt>
          <cx:pt idx="14154">Electronics</cx:pt>
          <cx:pt idx="14155">Fashion</cx:pt>
          <cx:pt idx="14156">Books</cx:pt>
          <cx:pt idx="14157">Toys</cx:pt>
          <cx:pt idx="14158">Toys</cx:pt>
          <cx:pt idx="14159">Fashion</cx:pt>
          <cx:pt idx="14160">Fashion</cx:pt>
          <cx:pt idx="14161">Fashion</cx:pt>
          <cx:pt idx="14162">Electronics</cx:pt>
          <cx:pt idx="14163">Books</cx:pt>
          <cx:pt idx="14164">Fashion</cx:pt>
          <cx:pt idx="14165">Books</cx:pt>
          <cx:pt idx="14166">Books</cx:pt>
          <cx:pt idx="14167">Toys</cx:pt>
          <cx:pt idx="14168">Toys</cx:pt>
          <cx:pt idx="14169">Electronics</cx:pt>
          <cx:pt idx="14170">Books</cx:pt>
          <cx:pt idx="14171">Toys</cx:pt>
          <cx:pt idx="14172">Books</cx:pt>
          <cx:pt idx="14173">Home &amp; Kitchen</cx:pt>
          <cx:pt idx="14174">Electronics</cx:pt>
          <cx:pt idx="14175">Books</cx:pt>
          <cx:pt idx="14176">Books</cx:pt>
          <cx:pt idx="14177">Fashion</cx:pt>
          <cx:pt idx="14178">Home &amp; Kitchen</cx:pt>
          <cx:pt idx="14179">Toys</cx:pt>
          <cx:pt idx="14180">Electronics</cx:pt>
          <cx:pt idx="14181">Toys</cx:pt>
          <cx:pt idx="14182">Home &amp; Kitchen</cx:pt>
          <cx:pt idx="14183">Fashion</cx:pt>
          <cx:pt idx="14184">Home &amp; Kitchen</cx:pt>
          <cx:pt idx="14185">Toys</cx:pt>
          <cx:pt idx="14186">Fashion</cx:pt>
          <cx:pt idx="14187">Toys</cx:pt>
          <cx:pt idx="14188">Home &amp; Kitchen</cx:pt>
          <cx:pt idx="14189">Fashion</cx:pt>
          <cx:pt idx="14190">Electronics</cx:pt>
          <cx:pt idx="14191">Toys</cx:pt>
          <cx:pt idx="14192">Electronics</cx:pt>
          <cx:pt idx="14193">Fashion</cx:pt>
          <cx:pt idx="14194">Books</cx:pt>
          <cx:pt idx="14195">Electronics</cx:pt>
          <cx:pt idx="14196">Toys</cx:pt>
          <cx:pt idx="14197">Home &amp; Kitchen</cx:pt>
          <cx:pt idx="14198">Fashion</cx:pt>
          <cx:pt idx="14199">Fashion</cx:pt>
          <cx:pt idx="14200">Home &amp; Kitchen</cx:pt>
          <cx:pt idx="14201">Toys</cx:pt>
          <cx:pt idx="14202">Toys</cx:pt>
          <cx:pt idx="14203">Fashion</cx:pt>
          <cx:pt idx="14204">Fashion</cx:pt>
          <cx:pt idx="14205">Home &amp; Kitchen</cx:pt>
          <cx:pt idx="14206">Home &amp; Kitchen</cx:pt>
          <cx:pt idx="14207">Books</cx:pt>
          <cx:pt idx="14208">Toys</cx:pt>
          <cx:pt idx="14209">Fashion</cx:pt>
          <cx:pt idx="14210">Electronics</cx:pt>
          <cx:pt idx="14211">Electronics</cx:pt>
          <cx:pt idx="14212">Fashion</cx:pt>
          <cx:pt idx="14213">Electronics</cx:pt>
          <cx:pt idx="14214">Electronics</cx:pt>
          <cx:pt idx="14215">Fashion</cx:pt>
          <cx:pt idx="14216">Electronics</cx:pt>
          <cx:pt idx="14217">Toys</cx:pt>
          <cx:pt idx="14218">Electronics</cx:pt>
          <cx:pt idx="14219">Electronics</cx:pt>
          <cx:pt idx="14220">Electronics</cx:pt>
          <cx:pt idx="14221">Books</cx:pt>
          <cx:pt idx="14222">Toys</cx:pt>
          <cx:pt idx="14223">Home &amp; Kitchen</cx:pt>
          <cx:pt idx="14224">Books</cx:pt>
          <cx:pt idx="14225">Home &amp; Kitchen</cx:pt>
          <cx:pt idx="14226">Toys</cx:pt>
          <cx:pt idx="14227">Electronics</cx:pt>
          <cx:pt idx="14228">Home &amp; Kitchen</cx:pt>
          <cx:pt idx="14229">Home &amp; Kitchen</cx:pt>
          <cx:pt idx="14230">Books</cx:pt>
          <cx:pt idx="14231">Electronics</cx:pt>
          <cx:pt idx="14232">Fashion</cx:pt>
          <cx:pt idx="14233">Home &amp; Kitchen</cx:pt>
          <cx:pt idx="14234">Toys</cx:pt>
          <cx:pt idx="14235">Electronics</cx:pt>
          <cx:pt idx="14236">Home &amp; Kitchen</cx:pt>
          <cx:pt idx="14237">Toys</cx:pt>
          <cx:pt idx="14238">Books</cx:pt>
          <cx:pt idx="14239">Electronics</cx:pt>
          <cx:pt idx="14240">Home &amp; Kitchen</cx:pt>
          <cx:pt idx="14241">Books</cx:pt>
          <cx:pt idx="14242">Books</cx:pt>
          <cx:pt idx="14243">Electronics</cx:pt>
          <cx:pt idx="14244">Fashion</cx:pt>
          <cx:pt idx="14245">Toys</cx:pt>
          <cx:pt idx="14246">Home &amp; Kitchen</cx:pt>
          <cx:pt idx="14247">Electronics</cx:pt>
          <cx:pt idx="14248">Toys</cx:pt>
          <cx:pt idx="14249">Toys</cx:pt>
          <cx:pt idx="14250">Electronics</cx:pt>
          <cx:pt idx="14251">Books</cx:pt>
          <cx:pt idx="14252">Fashion</cx:pt>
          <cx:pt idx="14253">Electronics</cx:pt>
          <cx:pt idx="14254">Toys</cx:pt>
          <cx:pt idx="14255">Electronics</cx:pt>
          <cx:pt idx="14256">Toys</cx:pt>
          <cx:pt idx="14257">Toys</cx:pt>
          <cx:pt idx="14258">Books</cx:pt>
          <cx:pt idx="14259">Electronics</cx:pt>
          <cx:pt idx="14260">Books</cx:pt>
          <cx:pt idx="14261">Books</cx:pt>
          <cx:pt idx="14262">Books</cx:pt>
          <cx:pt idx="14263">Fashion</cx:pt>
          <cx:pt idx="14264">Toys</cx:pt>
          <cx:pt idx="14265">Toys</cx:pt>
          <cx:pt idx="14266">Home &amp; Kitchen</cx:pt>
          <cx:pt idx="14267">Home &amp; Kitchen</cx:pt>
          <cx:pt idx="14268">Fashion</cx:pt>
          <cx:pt idx="14269">Home &amp; Kitchen</cx:pt>
          <cx:pt idx="14270">Toys</cx:pt>
          <cx:pt idx="14271">Fashion</cx:pt>
          <cx:pt idx="14272">Toys</cx:pt>
          <cx:pt idx="14273">Books</cx:pt>
          <cx:pt idx="14274">Fashion</cx:pt>
          <cx:pt idx="14275">Home &amp; Kitchen</cx:pt>
          <cx:pt idx="14276">Books</cx:pt>
          <cx:pt idx="14277">Fashion</cx:pt>
          <cx:pt idx="14278">Toys</cx:pt>
          <cx:pt idx="14279">Toys</cx:pt>
          <cx:pt idx="14280">Toys</cx:pt>
          <cx:pt idx="14281">Books</cx:pt>
          <cx:pt idx="14282">Fashion</cx:pt>
          <cx:pt idx="14283">Fashion</cx:pt>
          <cx:pt idx="14284">Home &amp; Kitchen</cx:pt>
          <cx:pt idx="14285">Books</cx:pt>
          <cx:pt idx="14286">Fashion</cx:pt>
          <cx:pt idx="14287">Books</cx:pt>
          <cx:pt idx="14288">Electronics</cx:pt>
          <cx:pt idx="14289">Fashion</cx:pt>
          <cx:pt idx="14290">Home &amp; Kitchen</cx:pt>
          <cx:pt idx="14291">Home &amp; Kitchen</cx:pt>
          <cx:pt idx="14292">Electronics</cx:pt>
          <cx:pt idx="14293">Books</cx:pt>
          <cx:pt idx="14294">Home &amp; Kitchen</cx:pt>
          <cx:pt idx="14295">Electronics</cx:pt>
          <cx:pt idx="14296">Toys</cx:pt>
          <cx:pt idx="14297">Fashion</cx:pt>
          <cx:pt idx="14298">Home &amp; Kitchen</cx:pt>
          <cx:pt idx="14299">Electronics</cx:pt>
          <cx:pt idx="14300">Home &amp; Kitchen</cx:pt>
          <cx:pt idx="14301">Fashion</cx:pt>
          <cx:pt idx="14302">Electronics</cx:pt>
          <cx:pt idx="14303">Home &amp; Kitchen</cx:pt>
          <cx:pt idx="14304">Home &amp; Kitchen</cx:pt>
          <cx:pt idx="14305">Electronics</cx:pt>
          <cx:pt idx="14306">Toys</cx:pt>
          <cx:pt idx="14307">Home &amp; Kitchen</cx:pt>
          <cx:pt idx="14308">Toys</cx:pt>
          <cx:pt idx="14309">Fashion</cx:pt>
          <cx:pt idx="14310">Fashion</cx:pt>
          <cx:pt idx="14311">Toys</cx:pt>
          <cx:pt idx="14312">Fashion</cx:pt>
          <cx:pt idx="14313">Home &amp; Kitchen</cx:pt>
          <cx:pt idx="14314">Home &amp; Kitchen</cx:pt>
          <cx:pt idx="14315">Electronics</cx:pt>
          <cx:pt idx="14316">Toys</cx:pt>
          <cx:pt idx="14317">Home &amp; Kitchen</cx:pt>
          <cx:pt idx="14318">Home &amp; Kitchen</cx:pt>
          <cx:pt idx="14319">Toys</cx:pt>
          <cx:pt idx="14320">Electronics</cx:pt>
          <cx:pt idx="14321">Books</cx:pt>
          <cx:pt idx="14322">Electronics</cx:pt>
          <cx:pt idx="14323">Fashion</cx:pt>
          <cx:pt idx="14324">Books</cx:pt>
          <cx:pt idx="14325">Fashion</cx:pt>
          <cx:pt idx="14326">Toys</cx:pt>
          <cx:pt idx="14327">Books</cx:pt>
          <cx:pt idx="14328">Books</cx:pt>
          <cx:pt idx="14329">Books</cx:pt>
          <cx:pt idx="14330">Electronics</cx:pt>
          <cx:pt idx="14331">Home &amp; Kitchen</cx:pt>
          <cx:pt idx="14332">Fashion</cx:pt>
          <cx:pt idx="14333">Electronics</cx:pt>
          <cx:pt idx="14334">Books</cx:pt>
          <cx:pt idx="14335">Fashion</cx:pt>
          <cx:pt idx="14336">Electronics</cx:pt>
          <cx:pt idx="14337">Fashion</cx:pt>
          <cx:pt idx="14338">Toys</cx:pt>
          <cx:pt idx="14339">Home &amp; Kitchen</cx:pt>
          <cx:pt idx="14340">Fashion</cx:pt>
          <cx:pt idx="14341">Toys</cx:pt>
          <cx:pt idx="14342">Fashion</cx:pt>
          <cx:pt idx="14343">Electronics</cx:pt>
          <cx:pt idx="14344">Toys</cx:pt>
          <cx:pt idx="14345">Electronics</cx:pt>
          <cx:pt idx="14346">Toys</cx:pt>
          <cx:pt idx="14347">Fashion</cx:pt>
          <cx:pt idx="14348">Toys</cx:pt>
          <cx:pt idx="14349">Toys</cx:pt>
          <cx:pt idx="14350">Fashion</cx:pt>
          <cx:pt idx="14351">Home &amp; Kitchen</cx:pt>
          <cx:pt idx="14352">Books</cx:pt>
          <cx:pt idx="14353">Home &amp; Kitchen</cx:pt>
          <cx:pt idx="14354">Home &amp; Kitchen</cx:pt>
          <cx:pt idx="14355">Fashion</cx:pt>
          <cx:pt idx="14356">Home &amp; Kitchen</cx:pt>
          <cx:pt idx="14357">Fashion</cx:pt>
          <cx:pt idx="14358">Electronics</cx:pt>
          <cx:pt idx="14359">Toys</cx:pt>
          <cx:pt idx="14360">Toys</cx:pt>
          <cx:pt idx="14361">Toys</cx:pt>
          <cx:pt idx="14362">Books</cx:pt>
          <cx:pt idx="14363">Books</cx:pt>
          <cx:pt idx="14364">Electronics</cx:pt>
          <cx:pt idx="14365">Fashion</cx:pt>
          <cx:pt idx="14366">Fashion</cx:pt>
          <cx:pt idx="14367">Fashion</cx:pt>
          <cx:pt idx="14368">Fashion</cx:pt>
          <cx:pt idx="14369">Home &amp; Kitchen</cx:pt>
          <cx:pt idx="14370">Electronics</cx:pt>
          <cx:pt idx="14371">Toys</cx:pt>
          <cx:pt idx="14372">Books</cx:pt>
          <cx:pt idx="14373">Electronics</cx:pt>
          <cx:pt idx="14374">Home &amp; Kitchen</cx:pt>
          <cx:pt idx="14375">Fashion</cx:pt>
          <cx:pt idx="14376">Electronics</cx:pt>
          <cx:pt idx="14377">Electronics</cx:pt>
          <cx:pt idx="14378">Fashion</cx:pt>
          <cx:pt idx="14379">Electronics</cx:pt>
          <cx:pt idx="14380">Home &amp; Kitchen</cx:pt>
          <cx:pt idx="14381">Electronics</cx:pt>
          <cx:pt idx="14382">Fashion</cx:pt>
          <cx:pt idx="14383">Toys</cx:pt>
          <cx:pt idx="14384">Electronics</cx:pt>
          <cx:pt idx="14385">Books</cx:pt>
          <cx:pt idx="14386">Toys</cx:pt>
          <cx:pt idx="14387">Fashion</cx:pt>
          <cx:pt idx="14388">Electronics</cx:pt>
          <cx:pt idx="14389">Books</cx:pt>
          <cx:pt idx="14390">Electronics</cx:pt>
          <cx:pt idx="14391">Books</cx:pt>
          <cx:pt idx="14392">Toys</cx:pt>
          <cx:pt idx="14393">Toys</cx:pt>
          <cx:pt idx="14394">Toys</cx:pt>
          <cx:pt idx="14395">Books</cx:pt>
          <cx:pt idx="14396">Fashion</cx:pt>
          <cx:pt idx="14397">Electronics</cx:pt>
          <cx:pt idx="14398">Fashion</cx:pt>
          <cx:pt idx="14399">Electronics</cx:pt>
          <cx:pt idx="14400">Fashion</cx:pt>
          <cx:pt idx="14401">Fashion</cx:pt>
          <cx:pt idx="14402">Fashion</cx:pt>
          <cx:pt idx="14403">Electronics</cx:pt>
          <cx:pt idx="14404">Fashion</cx:pt>
          <cx:pt idx="14405">Books</cx:pt>
          <cx:pt idx="14406">Home &amp; Kitchen</cx:pt>
          <cx:pt idx="14407">Home &amp; Kitchen</cx:pt>
          <cx:pt idx="14408">Home &amp; Kitchen</cx:pt>
          <cx:pt idx="14409">Books</cx:pt>
          <cx:pt idx="14410">Electronics</cx:pt>
          <cx:pt idx="14411">Home &amp; Kitchen</cx:pt>
          <cx:pt idx="14412">Electronics</cx:pt>
          <cx:pt idx="14413">Home &amp; Kitchen</cx:pt>
          <cx:pt idx="14414">Toys</cx:pt>
          <cx:pt idx="14415">Electronics</cx:pt>
          <cx:pt idx="14416">Fashion</cx:pt>
          <cx:pt idx="14417">Home &amp; Kitchen</cx:pt>
          <cx:pt idx="14418">Electronics</cx:pt>
          <cx:pt idx="14419">Electronics</cx:pt>
          <cx:pt idx="14420">Electronics</cx:pt>
          <cx:pt idx="14421">Toys</cx:pt>
          <cx:pt idx="14422">Home &amp; Kitchen</cx:pt>
          <cx:pt idx="14423">Books</cx:pt>
          <cx:pt idx="14424">Home &amp; Kitchen</cx:pt>
          <cx:pt idx="14425">Books</cx:pt>
          <cx:pt idx="14426">Home &amp; Kitchen</cx:pt>
          <cx:pt idx="14427">Home &amp; Kitchen</cx:pt>
          <cx:pt idx="14428">Fashion</cx:pt>
          <cx:pt idx="14429">Fashion</cx:pt>
          <cx:pt idx="14430">Toys</cx:pt>
          <cx:pt idx="14431">Books</cx:pt>
          <cx:pt idx="14432">Fashion</cx:pt>
          <cx:pt idx="14433">Home &amp; Kitchen</cx:pt>
          <cx:pt idx="14434">Home &amp; Kitchen</cx:pt>
          <cx:pt idx="14435">Fashion</cx:pt>
          <cx:pt idx="14436">Books</cx:pt>
          <cx:pt idx="14437">Toys</cx:pt>
          <cx:pt idx="14438">Books</cx:pt>
          <cx:pt idx="14439">Toys</cx:pt>
          <cx:pt idx="14440">Books</cx:pt>
          <cx:pt idx="14441">Home &amp; Kitchen</cx:pt>
          <cx:pt idx="14442">Home &amp; Kitchen</cx:pt>
          <cx:pt idx="14443">Fashion</cx:pt>
          <cx:pt idx="14444">Electronics</cx:pt>
          <cx:pt idx="14445">Electronics</cx:pt>
          <cx:pt idx="14446">Electronics</cx:pt>
          <cx:pt idx="14447">Fashion</cx:pt>
          <cx:pt idx="14448">Toys</cx:pt>
          <cx:pt idx="14449">Electronics</cx:pt>
          <cx:pt idx="14450">Electronics</cx:pt>
          <cx:pt idx="14451">Fashion</cx:pt>
          <cx:pt idx="14452">Fashion</cx:pt>
          <cx:pt idx="14453">Fashion</cx:pt>
          <cx:pt idx="14454">Toys</cx:pt>
          <cx:pt idx="14455">Electronics</cx:pt>
          <cx:pt idx="14456">Books</cx:pt>
          <cx:pt idx="14457">Electronics</cx:pt>
          <cx:pt idx="14458">Home &amp; Kitchen</cx:pt>
          <cx:pt idx="14459">Books</cx:pt>
          <cx:pt idx="14460">Electronics</cx:pt>
          <cx:pt idx="14461">Home &amp; Kitchen</cx:pt>
          <cx:pt idx="14462">Books</cx:pt>
          <cx:pt idx="14463">Books</cx:pt>
          <cx:pt idx="14464">Toys</cx:pt>
          <cx:pt idx="14465">Electronics</cx:pt>
          <cx:pt idx="14466">Fashion</cx:pt>
          <cx:pt idx="14467">Electronics</cx:pt>
          <cx:pt idx="14468">Home &amp; Kitchen</cx:pt>
          <cx:pt idx="14469">Electronics</cx:pt>
          <cx:pt idx="14470">Electronics</cx:pt>
          <cx:pt idx="14471">Electronics</cx:pt>
          <cx:pt idx="14472">Electronics</cx:pt>
          <cx:pt idx="14473">Home &amp; Kitchen</cx:pt>
          <cx:pt idx="14474">Home &amp; Kitchen</cx:pt>
          <cx:pt idx="14475">Electronics</cx:pt>
          <cx:pt idx="14476">Toys</cx:pt>
          <cx:pt idx="14477">Fashion</cx:pt>
          <cx:pt idx="14478">Toys</cx:pt>
          <cx:pt idx="14479">Books</cx:pt>
          <cx:pt idx="14480">Books</cx:pt>
          <cx:pt idx="14481">Electronics</cx:pt>
          <cx:pt idx="14482">Books</cx:pt>
          <cx:pt idx="14483">Electronics</cx:pt>
          <cx:pt idx="14484">Fashion</cx:pt>
          <cx:pt idx="14485">Home &amp; Kitchen</cx:pt>
          <cx:pt idx="14486">Home &amp; Kitchen</cx:pt>
          <cx:pt idx="14487">Toys</cx:pt>
          <cx:pt idx="14488">Books</cx:pt>
          <cx:pt idx="14489">Toys</cx:pt>
          <cx:pt idx="14490">Books</cx:pt>
          <cx:pt idx="14491">Home &amp; Kitchen</cx:pt>
          <cx:pt idx="14492">Books</cx:pt>
          <cx:pt idx="14493">Electronics</cx:pt>
          <cx:pt idx="14494">Books</cx:pt>
          <cx:pt idx="14495">Fashion</cx:pt>
          <cx:pt idx="14496">Home &amp; Kitchen</cx:pt>
          <cx:pt idx="14497">Books</cx:pt>
          <cx:pt idx="14498">Toys</cx:pt>
          <cx:pt idx="14499">Home &amp; Kitchen</cx:pt>
          <cx:pt idx="14500">Books</cx:pt>
          <cx:pt idx="14501">Electronics</cx:pt>
          <cx:pt idx="14502">Toys</cx:pt>
          <cx:pt idx="14503">Home &amp; Kitchen</cx:pt>
          <cx:pt idx="14504">Toys</cx:pt>
          <cx:pt idx="14505">Home &amp; Kitchen</cx:pt>
          <cx:pt idx="14506">Electronics</cx:pt>
          <cx:pt idx="14507">Toys</cx:pt>
          <cx:pt idx="14508">Home &amp; Kitchen</cx:pt>
          <cx:pt idx="14509">Home &amp; Kitchen</cx:pt>
          <cx:pt idx="14510">Electronics</cx:pt>
          <cx:pt idx="14511">Home &amp; Kitchen</cx:pt>
          <cx:pt idx="14512">Electronics</cx:pt>
          <cx:pt idx="14513">Toys</cx:pt>
          <cx:pt idx="14514">Toys</cx:pt>
          <cx:pt idx="14515">Home &amp; Kitchen</cx:pt>
          <cx:pt idx="14516">Toys</cx:pt>
          <cx:pt idx="14517">Books</cx:pt>
          <cx:pt idx="14518">Electronics</cx:pt>
          <cx:pt idx="14519">Books</cx:pt>
          <cx:pt idx="14520">Electronics</cx:pt>
          <cx:pt idx="14521">Fashion</cx:pt>
          <cx:pt idx="14522">Books</cx:pt>
          <cx:pt idx="14523">Home &amp; Kitchen</cx:pt>
          <cx:pt idx="14524">Fashion</cx:pt>
          <cx:pt idx="14525">Home &amp; Kitchen</cx:pt>
          <cx:pt idx="14526">Toys</cx:pt>
          <cx:pt idx="14527">Books</cx:pt>
          <cx:pt idx="14528">Electronics</cx:pt>
          <cx:pt idx="14529">Fashion</cx:pt>
          <cx:pt idx="14530">Fashion</cx:pt>
          <cx:pt idx="14531">Electronics</cx:pt>
          <cx:pt idx="14532">Home &amp; Kitchen</cx:pt>
          <cx:pt idx="14533">Fashion</cx:pt>
          <cx:pt idx="14534">Fashion</cx:pt>
          <cx:pt idx="14535">Books</cx:pt>
          <cx:pt idx="14536">Electronics</cx:pt>
          <cx:pt idx="14537">Electronics</cx:pt>
          <cx:pt idx="14538">Electronics</cx:pt>
          <cx:pt idx="14539">Fashion</cx:pt>
          <cx:pt idx="14540">Books</cx:pt>
          <cx:pt idx="14541">Home &amp; Kitchen</cx:pt>
          <cx:pt idx="14542">Toys</cx:pt>
          <cx:pt idx="14543">Fashion</cx:pt>
          <cx:pt idx="14544">Books</cx:pt>
          <cx:pt idx="14545">Fashion</cx:pt>
          <cx:pt idx="14546">Toys</cx:pt>
          <cx:pt idx="14547">Electronics</cx:pt>
          <cx:pt idx="14548">Books</cx:pt>
          <cx:pt idx="14549">Books</cx:pt>
          <cx:pt idx="14550">Electronics</cx:pt>
          <cx:pt idx="14551">Electronics</cx:pt>
          <cx:pt idx="14552">Electronics</cx:pt>
          <cx:pt idx="14553">Fashion</cx:pt>
          <cx:pt idx="14554">Home &amp; Kitchen</cx:pt>
          <cx:pt idx="14555">Fashion</cx:pt>
          <cx:pt idx="14556">Electronics</cx:pt>
          <cx:pt idx="14557">Fashion</cx:pt>
          <cx:pt idx="14558">Home &amp; Kitchen</cx:pt>
          <cx:pt idx="14559">Fashion</cx:pt>
          <cx:pt idx="14560">Toys</cx:pt>
          <cx:pt idx="14561">Fashion</cx:pt>
          <cx:pt idx="14562">Books</cx:pt>
          <cx:pt idx="14563">Books</cx:pt>
          <cx:pt idx="14564">Toys</cx:pt>
          <cx:pt idx="14565">Toys</cx:pt>
          <cx:pt idx="14566">Home &amp; Kitchen</cx:pt>
          <cx:pt idx="14567">Electronics</cx:pt>
          <cx:pt idx="14568">Electronics</cx:pt>
          <cx:pt idx="14569">Fashion</cx:pt>
          <cx:pt idx="14570">Electronics</cx:pt>
          <cx:pt idx="14571">Home &amp; Kitchen</cx:pt>
          <cx:pt idx="14572">Toys</cx:pt>
          <cx:pt idx="14573">Toys</cx:pt>
          <cx:pt idx="14574">Home &amp; Kitchen</cx:pt>
          <cx:pt idx="14575">Fashion</cx:pt>
          <cx:pt idx="14576">Home &amp; Kitchen</cx:pt>
          <cx:pt idx="14577">Books</cx:pt>
          <cx:pt idx="14578">Electronics</cx:pt>
          <cx:pt idx="14579">Electronics</cx:pt>
          <cx:pt idx="14580">Electronics</cx:pt>
          <cx:pt idx="14581">Home &amp; Kitchen</cx:pt>
          <cx:pt idx="14582">Books</cx:pt>
          <cx:pt idx="14583">Electronics</cx:pt>
          <cx:pt idx="14584">Fashion</cx:pt>
          <cx:pt idx="14585">Books</cx:pt>
          <cx:pt idx="14586">Home &amp; Kitchen</cx:pt>
          <cx:pt idx="14587">Fashion</cx:pt>
          <cx:pt idx="14588">Home &amp; Kitchen</cx:pt>
          <cx:pt idx="14589">Books</cx:pt>
          <cx:pt idx="14590">Books</cx:pt>
          <cx:pt idx="14591">Toys</cx:pt>
          <cx:pt idx="14592">Fashion</cx:pt>
          <cx:pt idx="14593">Home &amp; Kitchen</cx:pt>
          <cx:pt idx="14594">Books</cx:pt>
          <cx:pt idx="14595">Toys</cx:pt>
          <cx:pt idx="14596">Electronics</cx:pt>
          <cx:pt idx="14597">Fashion</cx:pt>
          <cx:pt idx="14598">Home &amp; Kitchen</cx:pt>
          <cx:pt idx="14599">Books</cx:pt>
          <cx:pt idx="14600">Home &amp; Kitchen</cx:pt>
          <cx:pt idx="14601">Fashion</cx:pt>
          <cx:pt idx="14602">Home &amp; Kitchen</cx:pt>
          <cx:pt idx="14603">Books</cx:pt>
          <cx:pt idx="14604">Electronics</cx:pt>
          <cx:pt idx="14605">Fashion</cx:pt>
          <cx:pt idx="14606">Fashion</cx:pt>
          <cx:pt idx="14607">Toys</cx:pt>
          <cx:pt idx="14608">Toys</cx:pt>
          <cx:pt idx="14609">Fashion</cx:pt>
          <cx:pt idx="14610">Books</cx:pt>
          <cx:pt idx="14611">Electronics</cx:pt>
          <cx:pt idx="14612">Home &amp; Kitchen</cx:pt>
          <cx:pt idx="14613">Home &amp; Kitchen</cx:pt>
          <cx:pt idx="14614">Books</cx:pt>
          <cx:pt idx="14615">Fashion</cx:pt>
          <cx:pt idx="14616">Books</cx:pt>
          <cx:pt idx="14617">Electronics</cx:pt>
          <cx:pt idx="14618">Books</cx:pt>
          <cx:pt idx="14619">Toys</cx:pt>
          <cx:pt idx="14620">Home &amp; Kitchen</cx:pt>
          <cx:pt idx="14621">Electronics</cx:pt>
          <cx:pt idx="14622">Books</cx:pt>
          <cx:pt idx="14623">Electronics</cx:pt>
          <cx:pt idx="14624">Toys</cx:pt>
          <cx:pt idx="14625">Electronics</cx:pt>
          <cx:pt idx="14626">Electronics</cx:pt>
          <cx:pt idx="14627">Books</cx:pt>
          <cx:pt idx="14628">Fashion</cx:pt>
          <cx:pt idx="14629">Home &amp; Kitchen</cx:pt>
          <cx:pt idx="14630">Books</cx:pt>
          <cx:pt idx="14631">Toys</cx:pt>
          <cx:pt idx="14632">Fashion</cx:pt>
          <cx:pt idx="14633">Home &amp; Kitchen</cx:pt>
          <cx:pt idx="14634">Books</cx:pt>
          <cx:pt idx="14635">Books</cx:pt>
          <cx:pt idx="14636">Fashion</cx:pt>
          <cx:pt idx="14637">Fashion</cx:pt>
          <cx:pt idx="14638">Toys</cx:pt>
          <cx:pt idx="14639">Electronics</cx:pt>
          <cx:pt idx="14640">Books</cx:pt>
          <cx:pt idx="14641">Electronics</cx:pt>
          <cx:pt idx="14642">Books</cx:pt>
          <cx:pt idx="14643">Electronics</cx:pt>
          <cx:pt idx="14644">Home &amp; Kitchen</cx:pt>
          <cx:pt idx="14645">Toys</cx:pt>
          <cx:pt idx="14646">Home &amp; Kitchen</cx:pt>
          <cx:pt idx="14647">Books</cx:pt>
          <cx:pt idx="14648">Toys</cx:pt>
          <cx:pt idx="14649">Fashion</cx:pt>
          <cx:pt idx="14650">Home &amp; Kitchen</cx:pt>
          <cx:pt idx="14651">Books</cx:pt>
          <cx:pt idx="14652">Toys</cx:pt>
          <cx:pt idx="14653">Toys</cx:pt>
          <cx:pt idx="14654">Books</cx:pt>
          <cx:pt idx="14655">Home &amp; Kitchen</cx:pt>
          <cx:pt idx="14656">Fashion</cx:pt>
          <cx:pt idx="14657">Toys</cx:pt>
          <cx:pt idx="14658">Fashion</cx:pt>
          <cx:pt idx="14659">Books</cx:pt>
          <cx:pt idx="14660">Fashion</cx:pt>
          <cx:pt idx="14661">Home &amp; Kitchen</cx:pt>
          <cx:pt idx="14662">Toys</cx:pt>
          <cx:pt idx="14663">Books</cx:pt>
          <cx:pt idx="14664">Books</cx:pt>
          <cx:pt idx="14665">Toys</cx:pt>
          <cx:pt idx="14666">Books</cx:pt>
          <cx:pt idx="14667">Books</cx:pt>
          <cx:pt idx="14668">Electronics</cx:pt>
          <cx:pt idx="14669">Electronics</cx:pt>
          <cx:pt idx="14670">Toys</cx:pt>
          <cx:pt idx="14671">Fashion</cx:pt>
          <cx:pt idx="14672">Books</cx:pt>
          <cx:pt idx="14673">Fashion</cx:pt>
          <cx:pt idx="14674">Toys</cx:pt>
          <cx:pt idx="14675">Books</cx:pt>
          <cx:pt idx="14676">Books</cx:pt>
          <cx:pt idx="14677">Toys</cx:pt>
          <cx:pt idx="14678">Home &amp; Kitchen</cx:pt>
          <cx:pt idx="14679">Home &amp; Kitchen</cx:pt>
          <cx:pt idx="14680">Toys</cx:pt>
          <cx:pt idx="14681">Books</cx:pt>
          <cx:pt idx="14682">Electronics</cx:pt>
          <cx:pt idx="14683">Toys</cx:pt>
          <cx:pt idx="14684">Toys</cx:pt>
          <cx:pt idx="14685">Books</cx:pt>
          <cx:pt idx="14686">Electronics</cx:pt>
          <cx:pt idx="14687">Fashion</cx:pt>
          <cx:pt idx="14688">Toys</cx:pt>
          <cx:pt idx="14689">Fashion</cx:pt>
          <cx:pt idx="14690">Home &amp; Kitchen</cx:pt>
          <cx:pt idx="14691">Fashion</cx:pt>
          <cx:pt idx="14692">Books</cx:pt>
          <cx:pt idx="14693">Electronics</cx:pt>
          <cx:pt idx="14694">Books</cx:pt>
          <cx:pt idx="14695">Books</cx:pt>
          <cx:pt idx="14696">Electronics</cx:pt>
          <cx:pt idx="14697">Home &amp; Kitchen</cx:pt>
          <cx:pt idx="14698">Books</cx:pt>
          <cx:pt idx="14699">Home &amp; Kitchen</cx:pt>
          <cx:pt idx="14700">Home &amp; Kitchen</cx:pt>
          <cx:pt idx="14701">Toys</cx:pt>
          <cx:pt idx="14702">Fashion</cx:pt>
          <cx:pt idx="14703">Home &amp; Kitchen</cx:pt>
          <cx:pt idx="14704">Home &amp; Kitchen</cx:pt>
          <cx:pt idx="14705">Fashion</cx:pt>
          <cx:pt idx="14706">Toys</cx:pt>
          <cx:pt idx="14707">Toys</cx:pt>
          <cx:pt idx="14708">Fashion</cx:pt>
          <cx:pt idx="14709">Fashion</cx:pt>
          <cx:pt idx="14710">Books</cx:pt>
          <cx:pt idx="14711">Electronics</cx:pt>
          <cx:pt idx="14712">Books</cx:pt>
          <cx:pt idx="14713">Books</cx:pt>
          <cx:pt idx="14714">Electronics</cx:pt>
          <cx:pt idx="14715">Home &amp; Kitchen</cx:pt>
          <cx:pt idx="14716">Books</cx:pt>
          <cx:pt idx="14717">Toys</cx:pt>
          <cx:pt idx="14718">Home &amp; Kitchen</cx:pt>
          <cx:pt idx="14719">Toys</cx:pt>
          <cx:pt idx="14720">Home &amp; Kitchen</cx:pt>
          <cx:pt idx="14721">Books</cx:pt>
          <cx:pt idx="14722">Fashion</cx:pt>
          <cx:pt idx="14723">Books</cx:pt>
          <cx:pt idx="14724">Home &amp; Kitchen</cx:pt>
          <cx:pt idx="14725">Electronics</cx:pt>
          <cx:pt idx="14726">Books</cx:pt>
          <cx:pt idx="14727">Home &amp; Kitchen</cx:pt>
          <cx:pt idx="14728">Fashion</cx:pt>
          <cx:pt idx="14729">Fashion</cx:pt>
          <cx:pt idx="14730">Home &amp; Kitchen</cx:pt>
          <cx:pt idx="14731">Toys</cx:pt>
          <cx:pt idx="14732">Toys</cx:pt>
          <cx:pt idx="14733">Books</cx:pt>
          <cx:pt idx="14734">Electronics</cx:pt>
          <cx:pt idx="14735">Books</cx:pt>
          <cx:pt idx="14736">Home &amp; Kitchen</cx:pt>
          <cx:pt idx="14737">Electronics</cx:pt>
          <cx:pt idx="14738">Home &amp; Kitchen</cx:pt>
          <cx:pt idx="14739">Electronics</cx:pt>
          <cx:pt idx="14740">Home &amp; Kitchen</cx:pt>
          <cx:pt idx="14741">Books</cx:pt>
          <cx:pt idx="14742">Home &amp; Kitchen</cx:pt>
          <cx:pt idx="14743">Books</cx:pt>
          <cx:pt idx="14744">Toys</cx:pt>
          <cx:pt idx="14745">Fashion</cx:pt>
          <cx:pt idx="14746">Home &amp; Kitchen</cx:pt>
          <cx:pt idx="14747">Electronics</cx:pt>
          <cx:pt idx="14748">Home &amp; Kitchen</cx:pt>
          <cx:pt idx="14749">Toys</cx:pt>
          <cx:pt idx="14750">Books</cx:pt>
          <cx:pt idx="14751">Home &amp; Kitchen</cx:pt>
          <cx:pt idx="14752">Fashion</cx:pt>
          <cx:pt idx="14753">Electronics</cx:pt>
          <cx:pt idx="14754">Fashion</cx:pt>
          <cx:pt idx="14755">Home &amp; Kitchen</cx:pt>
          <cx:pt idx="14756">Toys</cx:pt>
          <cx:pt idx="14757">Fashion</cx:pt>
          <cx:pt idx="14758">Home &amp; Kitchen</cx:pt>
          <cx:pt idx="14759">Fashion</cx:pt>
          <cx:pt idx="14760">Electronics</cx:pt>
          <cx:pt idx="14761">Home &amp; Kitchen</cx:pt>
          <cx:pt idx="14762">Books</cx:pt>
          <cx:pt idx="14763">Fashion</cx:pt>
          <cx:pt idx="14764">Toys</cx:pt>
          <cx:pt idx="14765">Toys</cx:pt>
          <cx:pt idx="14766">Books</cx:pt>
          <cx:pt idx="14767">Home &amp; Kitchen</cx:pt>
          <cx:pt idx="14768">Toys</cx:pt>
          <cx:pt idx="14769">Electronics</cx:pt>
          <cx:pt idx="14770">Toys</cx:pt>
          <cx:pt idx="14771">Home &amp; Kitchen</cx:pt>
          <cx:pt idx="14772">Home &amp; Kitchen</cx:pt>
          <cx:pt idx="14773">Toys</cx:pt>
          <cx:pt idx="14774">Toys</cx:pt>
          <cx:pt idx="14775">Electronics</cx:pt>
          <cx:pt idx="14776">Fashion</cx:pt>
          <cx:pt idx="14777">Fashion</cx:pt>
          <cx:pt idx="14778">Home &amp; Kitchen</cx:pt>
          <cx:pt idx="14779">Electronics</cx:pt>
          <cx:pt idx="14780">Fashion</cx:pt>
          <cx:pt idx="14781">Books</cx:pt>
          <cx:pt idx="14782">Electronics</cx:pt>
          <cx:pt idx="14783">Books</cx:pt>
          <cx:pt idx="14784">Electronics</cx:pt>
          <cx:pt idx="14785">Fashion</cx:pt>
          <cx:pt idx="14786">Home &amp; Kitchen</cx:pt>
          <cx:pt idx="14787">Books</cx:pt>
          <cx:pt idx="14788">Electronics</cx:pt>
          <cx:pt idx="14789">Home &amp; Kitchen</cx:pt>
          <cx:pt idx="14790">Books</cx:pt>
          <cx:pt idx="14791">Books</cx:pt>
          <cx:pt idx="14792">Toys</cx:pt>
          <cx:pt idx="14793">Electronics</cx:pt>
          <cx:pt idx="14794">Home &amp; Kitchen</cx:pt>
          <cx:pt idx="14795">Fashion</cx:pt>
          <cx:pt idx="14796">Books</cx:pt>
          <cx:pt idx="14797">Electronics</cx:pt>
          <cx:pt idx="14798">Fashion</cx:pt>
          <cx:pt idx="14799">Toys</cx:pt>
          <cx:pt idx="14800">Toys</cx:pt>
          <cx:pt idx="14801">Toys</cx:pt>
          <cx:pt idx="14802">Books</cx:pt>
          <cx:pt idx="14803">Electronics</cx:pt>
          <cx:pt idx="14804">Books</cx:pt>
          <cx:pt idx="14805">Books</cx:pt>
          <cx:pt idx="14806">Books</cx:pt>
          <cx:pt idx="14807">Fashion</cx:pt>
          <cx:pt idx="14808">Books</cx:pt>
          <cx:pt idx="14809">Toys</cx:pt>
          <cx:pt idx="14810">Books</cx:pt>
          <cx:pt idx="14811">Books</cx:pt>
          <cx:pt idx="14812">Books</cx:pt>
          <cx:pt idx="14813">Books</cx:pt>
          <cx:pt idx="14814">Home &amp; Kitchen</cx:pt>
          <cx:pt idx="14815">Toys</cx:pt>
          <cx:pt idx="14816">Toys</cx:pt>
          <cx:pt idx="14817">Fashion</cx:pt>
          <cx:pt idx="14818">Fashion</cx:pt>
          <cx:pt idx="14819">Electronics</cx:pt>
          <cx:pt idx="14820">Home &amp; Kitchen</cx:pt>
          <cx:pt idx="14821">Toys</cx:pt>
          <cx:pt idx="14822">Home &amp; Kitchen</cx:pt>
          <cx:pt idx="14823">Home &amp; Kitchen</cx:pt>
          <cx:pt idx="14824">Books</cx:pt>
          <cx:pt idx="14825">Fashion</cx:pt>
          <cx:pt idx="14826">Books</cx:pt>
          <cx:pt idx="14827">Electronics</cx:pt>
          <cx:pt idx="14828">Toys</cx:pt>
          <cx:pt idx="14829">Home &amp; Kitchen</cx:pt>
          <cx:pt idx="14830">Books</cx:pt>
          <cx:pt idx="14831">Toys</cx:pt>
          <cx:pt idx="14832">Electronics</cx:pt>
          <cx:pt idx="14833">Toys</cx:pt>
          <cx:pt idx="14834">Fashion</cx:pt>
          <cx:pt idx="14835">Electronics</cx:pt>
          <cx:pt idx="14836">Electronics</cx:pt>
          <cx:pt idx="14837">Fashion</cx:pt>
          <cx:pt idx="14838">Books</cx:pt>
          <cx:pt idx="14839">Electronics</cx:pt>
          <cx:pt idx="14840">Books</cx:pt>
          <cx:pt idx="14841">Fashion</cx:pt>
          <cx:pt idx="14842">Fashion</cx:pt>
          <cx:pt idx="14843">Toys</cx:pt>
          <cx:pt idx="14844">Home &amp; Kitchen</cx:pt>
          <cx:pt idx="14845">Books</cx:pt>
          <cx:pt idx="14846">Electronics</cx:pt>
          <cx:pt idx="14847">Toys</cx:pt>
          <cx:pt idx="14848">Electronics</cx:pt>
          <cx:pt idx="14849">Toys</cx:pt>
          <cx:pt idx="14850">Electronics</cx:pt>
          <cx:pt idx="14851">Electronics</cx:pt>
          <cx:pt idx="14852">Fashion</cx:pt>
          <cx:pt idx="14853">Home &amp; Kitchen</cx:pt>
          <cx:pt idx="14854">Books</cx:pt>
          <cx:pt idx="14855">Fashion</cx:pt>
          <cx:pt idx="14856">Books</cx:pt>
          <cx:pt idx="14857">Books</cx:pt>
          <cx:pt idx="14858">Books</cx:pt>
          <cx:pt idx="14859">Home &amp; Kitchen</cx:pt>
          <cx:pt idx="14860">Books</cx:pt>
          <cx:pt idx="14861">Toys</cx:pt>
          <cx:pt idx="14862">Electronics</cx:pt>
          <cx:pt idx="14863">Fashion</cx:pt>
          <cx:pt idx="14864">Home &amp; Kitchen</cx:pt>
          <cx:pt idx="14865">Home &amp; Kitchen</cx:pt>
          <cx:pt idx="14866">Toys</cx:pt>
          <cx:pt idx="14867">Toys</cx:pt>
          <cx:pt idx="14868">Books</cx:pt>
          <cx:pt idx="14869">Fashion</cx:pt>
          <cx:pt idx="14870">Fashion</cx:pt>
          <cx:pt idx="14871">Toys</cx:pt>
          <cx:pt idx="14872">Toys</cx:pt>
          <cx:pt idx="14873">Home &amp; Kitchen</cx:pt>
          <cx:pt idx="14874">Fashion</cx:pt>
          <cx:pt idx="14875">Home &amp; Kitchen</cx:pt>
          <cx:pt idx="14876">Home &amp; Kitchen</cx:pt>
          <cx:pt idx="14877">Books</cx:pt>
          <cx:pt idx="14878">Fashion</cx:pt>
          <cx:pt idx="14879">Toys</cx:pt>
          <cx:pt idx="14880">Books</cx:pt>
          <cx:pt idx="14881">Fashion</cx:pt>
          <cx:pt idx="14882">Electronics</cx:pt>
          <cx:pt idx="14883">Home &amp; Kitchen</cx:pt>
          <cx:pt idx="14884">Toys</cx:pt>
          <cx:pt idx="14885">Electronics</cx:pt>
          <cx:pt idx="14886">Toys</cx:pt>
          <cx:pt idx="14887">Home &amp; Kitchen</cx:pt>
          <cx:pt idx="14888">Home &amp; Kitchen</cx:pt>
          <cx:pt idx="14889">Toys</cx:pt>
          <cx:pt idx="14890">Fashion</cx:pt>
          <cx:pt idx="14891">Fashion</cx:pt>
          <cx:pt idx="14892">Electronics</cx:pt>
          <cx:pt idx="14893">Home &amp; Kitchen</cx:pt>
          <cx:pt idx="14894">Electronics</cx:pt>
          <cx:pt idx="14895">Toys</cx:pt>
          <cx:pt idx="14896">Books</cx:pt>
          <cx:pt idx="14897">Home &amp; Kitchen</cx:pt>
          <cx:pt idx="14898">Electronics</cx:pt>
          <cx:pt idx="14899">Electronics</cx:pt>
          <cx:pt idx="14900">Books</cx:pt>
          <cx:pt idx="14901">Toys</cx:pt>
          <cx:pt idx="14902">Books</cx:pt>
          <cx:pt idx="14903">Electronics</cx:pt>
          <cx:pt idx="14904">Books</cx:pt>
          <cx:pt idx="14905">Home &amp; Kitchen</cx:pt>
          <cx:pt idx="14906">Books</cx:pt>
          <cx:pt idx="14907">Home &amp; Kitchen</cx:pt>
          <cx:pt idx="14908">Books</cx:pt>
          <cx:pt idx="14909">Electronics</cx:pt>
          <cx:pt idx="14910">Home &amp; Kitchen</cx:pt>
          <cx:pt idx="14911">Toys</cx:pt>
          <cx:pt idx="14912">Electronics</cx:pt>
          <cx:pt idx="14913">Electronics</cx:pt>
          <cx:pt idx="14914">Books</cx:pt>
          <cx:pt idx="14915">Electronics</cx:pt>
          <cx:pt idx="14916">Home &amp; Kitchen</cx:pt>
          <cx:pt idx="14917">Toys</cx:pt>
          <cx:pt idx="14918">Books</cx:pt>
          <cx:pt idx="14919">Electronics</cx:pt>
          <cx:pt idx="14920">Books</cx:pt>
          <cx:pt idx="14921">Home &amp; Kitchen</cx:pt>
          <cx:pt idx="14922">Books</cx:pt>
          <cx:pt idx="14923">Fashion</cx:pt>
          <cx:pt idx="14924">Electronics</cx:pt>
          <cx:pt idx="14925">Books</cx:pt>
          <cx:pt idx="14926">Toys</cx:pt>
          <cx:pt idx="14927">Electronics</cx:pt>
          <cx:pt idx="14928">Electronics</cx:pt>
          <cx:pt idx="14929">Toys</cx:pt>
          <cx:pt idx="14930">Toys</cx:pt>
          <cx:pt idx="14931">Toys</cx:pt>
          <cx:pt idx="14932">Fashion</cx:pt>
          <cx:pt idx="14933">Electronics</cx:pt>
          <cx:pt idx="14934">Home &amp; Kitchen</cx:pt>
          <cx:pt idx="14935">Toys</cx:pt>
          <cx:pt idx="14936">Books</cx:pt>
          <cx:pt idx="14937">Books</cx:pt>
          <cx:pt idx="14938">Toys</cx:pt>
          <cx:pt idx="14939">Fashion</cx:pt>
          <cx:pt idx="14940">Home &amp; Kitchen</cx:pt>
          <cx:pt idx="14941">Fashion</cx:pt>
          <cx:pt idx="14942">Electronics</cx:pt>
          <cx:pt idx="14943">Toys</cx:pt>
          <cx:pt idx="14944">Toys</cx:pt>
          <cx:pt idx="14945">Books</cx:pt>
          <cx:pt idx="14946">Books</cx:pt>
          <cx:pt idx="14947">Home &amp; Kitchen</cx:pt>
          <cx:pt idx="14948">Books</cx:pt>
          <cx:pt idx="14949">Home &amp; Kitchen</cx:pt>
          <cx:pt idx="14950">Home &amp; Kitchen</cx:pt>
          <cx:pt idx="14951">Fashion</cx:pt>
          <cx:pt idx="14952">Fashion</cx:pt>
          <cx:pt idx="14953">Books</cx:pt>
          <cx:pt idx="14954">Home &amp; Kitchen</cx:pt>
          <cx:pt idx="14955">Books</cx:pt>
          <cx:pt idx="14956">Toys</cx:pt>
          <cx:pt idx="14957">Electronics</cx:pt>
          <cx:pt idx="14958">Toys</cx:pt>
          <cx:pt idx="14959">Home &amp; Kitchen</cx:pt>
          <cx:pt idx="14960">Electronics</cx:pt>
          <cx:pt idx="14961">Electronics</cx:pt>
          <cx:pt idx="14962">Books</cx:pt>
          <cx:pt idx="14963">Books</cx:pt>
          <cx:pt idx="14964">Fashion</cx:pt>
          <cx:pt idx="14965">Home &amp; Kitchen</cx:pt>
          <cx:pt idx="14966">Home &amp; Kitchen</cx:pt>
          <cx:pt idx="14967">Home &amp; Kitchen</cx:pt>
          <cx:pt idx="14968">Home &amp; Kitchen</cx:pt>
          <cx:pt idx="14969">Home &amp; Kitchen</cx:pt>
          <cx:pt idx="14970">Home &amp; Kitchen</cx:pt>
          <cx:pt idx="14971">Books</cx:pt>
          <cx:pt idx="14972">Home &amp; Kitchen</cx:pt>
          <cx:pt idx="14973">Electronics</cx:pt>
          <cx:pt idx="14974">Home &amp; Kitchen</cx:pt>
          <cx:pt idx="14975">Books</cx:pt>
          <cx:pt idx="14976">Toys</cx:pt>
          <cx:pt idx="14977">Electronics</cx:pt>
          <cx:pt idx="14978">Books</cx:pt>
          <cx:pt idx="14979">Home &amp; Kitchen</cx:pt>
          <cx:pt idx="14980">Fashion</cx:pt>
          <cx:pt idx="14981">Toys</cx:pt>
          <cx:pt idx="14982">Home &amp; Kitchen</cx:pt>
          <cx:pt idx="14983">Home &amp; Kitchen</cx:pt>
          <cx:pt idx="14984">Electronics</cx:pt>
          <cx:pt idx="14985">Books</cx:pt>
          <cx:pt idx="14986">Home &amp; Kitchen</cx:pt>
          <cx:pt idx="14987">Home &amp; Kitchen</cx:pt>
          <cx:pt idx="14988">Fashion</cx:pt>
          <cx:pt idx="14989">Books</cx:pt>
          <cx:pt idx="14990">Electronics</cx:pt>
          <cx:pt idx="14991">Books</cx:pt>
          <cx:pt idx="14992">Books</cx:pt>
          <cx:pt idx="14993">Electronics</cx:pt>
          <cx:pt idx="14994">Fashion</cx:pt>
          <cx:pt idx="14995">Electronics</cx:pt>
          <cx:pt idx="14996">Electronics</cx:pt>
          <cx:pt idx="14997">Books</cx:pt>
          <cx:pt idx="14998">Electronics</cx:pt>
          <cx:pt idx="14999">Toys</cx:pt>
          <cx:pt idx="15000">Fashion</cx:pt>
          <cx:pt idx="15001">Home &amp; Kitchen</cx:pt>
          <cx:pt idx="15002">Toys</cx:pt>
          <cx:pt idx="15003">Books</cx:pt>
          <cx:pt idx="15004">Home &amp; Kitchen</cx:pt>
          <cx:pt idx="15005">Electronics</cx:pt>
          <cx:pt idx="15006">Electronics</cx:pt>
          <cx:pt idx="15007">Fashion</cx:pt>
          <cx:pt idx="15008">Electronics</cx:pt>
          <cx:pt idx="15009">Books</cx:pt>
          <cx:pt idx="15010">Fashion</cx:pt>
          <cx:pt idx="15011">Home &amp; Kitchen</cx:pt>
          <cx:pt idx="15012">Fashion</cx:pt>
          <cx:pt idx="15013">Fashion</cx:pt>
          <cx:pt idx="15014">Books</cx:pt>
          <cx:pt idx="15015">Home &amp; Kitchen</cx:pt>
          <cx:pt idx="15016">Fashion</cx:pt>
          <cx:pt idx="15017">Toys</cx:pt>
          <cx:pt idx="15018">Toys</cx:pt>
          <cx:pt idx="15019">Toys</cx:pt>
          <cx:pt idx="15020">Toys</cx:pt>
          <cx:pt idx="15021">Home &amp; Kitchen</cx:pt>
          <cx:pt idx="15022">Fashion</cx:pt>
          <cx:pt idx="15023">Home &amp; Kitchen</cx:pt>
          <cx:pt idx="15024">Books</cx:pt>
          <cx:pt idx="15025">Fashion</cx:pt>
          <cx:pt idx="15026">Fashion</cx:pt>
          <cx:pt idx="15027">Books</cx:pt>
          <cx:pt idx="15028">Fashion</cx:pt>
          <cx:pt idx="15029">Books</cx:pt>
          <cx:pt idx="15030">Fashion</cx:pt>
          <cx:pt idx="15031">Toys</cx:pt>
          <cx:pt idx="15032">Toys</cx:pt>
          <cx:pt idx="15033">Electronics</cx:pt>
          <cx:pt idx="15034">Electronics</cx:pt>
          <cx:pt idx="15035">Electronics</cx:pt>
          <cx:pt idx="15036">Electronics</cx:pt>
          <cx:pt idx="15037">Books</cx:pt>
          <cx:pt idx="15038">Books</cx:pt>
          <cx:pt idx="15039">Toys</cx:pt>
          <cx:pt idx="15040">Toys</cx:pt>
          <cx:pt idx="15041">Books</cx:pt>
          <cx:pt idx="15042">Home &amp; Kitchen</cx:pt>
          <cx:pt idx="15043">Electronics</cx:pt>
          <cx:pt idx="15044">Fashion</cx:pt>
          <cx:pt idx="15045">Electronics</cx:pt>
          <cx:pt idx="15046">Home &amp; Kitchen</cx:pt>
          <cx:pt idx="15047">Books</cx:pt>
          <cx:pt idx="15048">Electronics</cx:pt>
          <cx:pt idx="15049">Toys</cx:pt>
          <cx:pt idx="15050">Books</cx:pt>
          <cx:pt idx="15051">Fashion</cx:pt>
          <cx:pt idx="15052">Fashion</cx:pt>
          <cx:pt idx="15053">Fashion</cx:pt>
          <cx:pt idx="15054">Fashion</cx:pt>
          <cx:pt idx="15055">Books</cx:pt>
          <cx:pt idx="15056">Electronics</cx:pt>
          <cx:pt idx="15057">Toys</cx:pt>
          <cx:pt idx="15058">Toys</cx:pt>
          <cx:pt idx="15059">Toys</cx:pt>
          <cx:pt idx="15060">Fashion</cx:pt>
          <cx:pt idx="15061">Home &amp; Kitchen</cx:pt>
          <cx:pt idx="15062">Toys</cx:pt>
          <cx:pt idx="15063">Books</cx:pt>
          <cx:pt idx="15064">Fashion</cx:pt>
          <cx:pt idx="15065">Toys</cx:pt>
          <cx:pt idx="15066">Electronics</cx:pt>
          <cx:pt idx="15067">Books</cx:pt>
          <cx:pt idx="15068">Electronics</cx:pt>
          <cx:pt idx="15069">Electronics</cx:pt>
          <cx:pt idx="15070">Toys</cx:pt>
          <cx:pt idx="15071">Books</cx:pt>
          <cx:pt idx="15072">Electronics</cx:pt>
          <cx:pt idx="15073">Home &amp; Kitchen</cx:pt>
          <cx:pt idx="15074">Toys</cx:pt>
          <cx:pt idx="15075">Fashion</cx:pt>
          <cx:pt idx="15076">Books</cx:pt>
          <cx:pt idx="15077">Fashion</cx:pt>
          <cx:pt idx="15078">Home &amp; Kitchen</cx:pt>
          <cx:pt idx="15079">Home &amp; Kitchen</cx:pt>
          <cx:pt idx="15080">Home &amp; Kitchen</cx:pt>
          <cx:pt idx="15081">Fashion</cx:pt>
          <cx:pt idx="15082">Toys</cx:pt>
          <cx:pt idx="15083">Toys</cx:pt>
          <cx:pt idx="15084">Books</cx:pt>
          <cx:pt idx="15085">Fashion</cx:pt>
          <cx:pt idx="15086">Electronics</cx:pt>
          <cx:pt idx="15087">Home &amp; Kitchen</cx:pt>
          <cx:pt idx="15088">Electronics</cx:pt>
          <cx:pt idx="15089">Home &amp; Kitchen</cx:pt>
          <cx:pt idx="15090">Fashion</cx:pt>
          <cx:pt idx="15091">Electronics</cx:pt>
          <cx:pt idx="15092">Toys</cx:pt>
          <cx:pt idx="15093">Toys</cx:pt>
          <cx:pt idx="15094">Books</cx:pt>
          <cx:pt idx="15095">Toys</cx:pt>
          <cx:pt idx="15096">Books</cx:pt>
          <cx:pt idx="15097">Home &amp; Kitchen</cx:pt>
          <cx:pt idx="15098">Toys</cx:pt>
          <cx:pt idx="15099">Fashion</cx:pt>
          <cx:pt idx="15100">Fashion</cx:pt>
          <cx:pt idx="15101">Books</cx:pt>
          <cx:pt idx="15102">Books</cx:pt>
          <cx:pt idx="15103">Home &amp; Kitchen</cx:pt>
          <cx:pt idx="15104">Fashion</cx:pt>
          <cx:pt idx="15105">Fashion</cx:pt>
          <cx:pt idx="15106">Toys</cx:pt>
          <cx:pt idx="15107">Home &amp; Kitchen</cx:pt>
          <cx:pt idx="15108">Home &amp; Kitchen</cx:pt>
          <cx:pt idx="15109">Toys</cx:pt>
          <cx:pt idx="15110">Home &amp; Kitchen</cx:pt>
          <cx:pt idx="15111">Toys</cx:pt>
          <cx:pt idx="15112">Toys</cx:pt>
          <cx:pt idx="15113">Home &amp; Kitchen</cx:pt>
          <cx:pt idx="15114">Home &amp; Kitchen</cx:pt>
          <cx:pt idx="15115">Electronics</cx:pt>
          <cx:pt idx="15116">Books</cx:pt>
          <cx:pt idx="15117">Books</cx:pt>
          <cx:pt idx="15118">Fashion</cx:pt>
          <cx:pt idx="15119">Books</cx:pt>
          <cx:pt idx="15120">Toys</cx:pt>
          <cx:pt idx="15121">Home &amp; Kitchen</cx:pt>
          <cx:pt idx="15122">Toys</cx:pt>
          <cx:pt idx="15123">Toys</cx:pt>
          <cx:pt idx="15124">Toys</cx:pt>
          <cx:pt idx="15125">Books</cx:pt>
          <cx:pt idx="15126">Fashion</cx:pt>
          <cx:pt idx="15127">Fashion</cx:pt>
          <cx:pt idx="15128">Fashion</cx:pt>
          <cx:pt idx="15129">Fashion</cx:pt>
          <cx:pt idx="15130">Home &amp; Kitchen</cx:pt>
          <cx:pt idx="15131">Electronics</cx:pt>
          <cx:pt idx="15132">Toys</cx:pt>
          <cx:pt idx="15133">Books</cx:pt>
          <cx:pt idx="15134">Books</cx:pt>
          <cx:pt idx="15135">Books</cx:pt>
          <cx:pt idx="15136">Electronics</cx:pt>
          <cx:pt idx="15137">Books</cx:pt>
          <cx:pt idx="15138">Electronics</cx:pt>
          <cx:pt idx="15139">Electronics</cx:pt>
          <cx:pt idx="15140">Books</cx:pt>
          <cx:pt idx="15141">Fashion</cx:pt>
          <cx:pt idx="15142">Books</cx:pt>
          <cx:pt idx="15143">Fashion</cx:pt>
          <cx:pt idx="15144">Fashion</cx:pt>
          <cx:pt idx="15145">Electronics</cx:pt>
          <cx:pt idx="15146">Toys</cx:pt>
          <cx:pt idx="15147">Fashion</cx:pt>
          <cx:pt idx="15148">Fashion</cx:pt>
          <cx:pt idx="15149">Home &amp; Kitchen</cx:pt>
          <cx:pt idx="15150">Books</cx:pt>
          <cx:pt idx="15151">Books</cx:pt>
          <cx:pt idx="15152">Electronics</cx:pt>
          <cx:pt idx="15153">Books</cx:pt>
          <cx:pt idx="15154">Books</cx:pt>
          <cx:pt idx="15155">Electronics</cx:pt>
          <cx:pt idx="15156">Books</cx:pt>
          <cx:pt idx="15157">Toys</cx:pt>
          <cx:pt idx="15158">Toys</cx:pt>
          <cx:pt idx="15159">Toys</cx:pt>
          <cx:pt idx="15160">Books</cx:pt>
          <cx:pt idx="15161">Home &amp; Kitchen</cx:pt>
          <cx:pt idx="15162">Electronics</cx:pt>
          <cx:pt idx="15163">Electronics</cx:pt>
          <cx:pt idx="15164">Books</cx:pt>
          <cx:pt idx="15165">Toys</cx:pt>
          <cx:pt idx="15166">Toys</cx:pt>
          <cx:pt idx="15167">Toys</cx:pt>
          <cx:pt idx="15168">Home &amp; Kitchen</cx:pt>
          <cx:pt idx="15169">Fashion</cx:pt>
          <cx:pt idx="15170">Books</cx:pt>
          <cx:pt idx="15171">Toys</cx:pt>
          <cx:pt idx="15172">Electronics</cx:pt>
          <cx:pt idx="15173">Home &amp; Kitchen</cx:pt>
          <cx:pt idx="15174">Fashion</cx:pt>
          <cx:pt idx="15175">Home &amp; Kitchen</cx:pt>
          <cx:pt idx="15176">Toys</cx:pt>
          <cx:pt idx="15177">Toys</cx:pt>
          <cx:pt idx="15178">Electronics</cx:pt>
          <cx:pt idx="15179">Books</cx:pt>
          <cx:pt idx="15180">Fashion</cx:pt>
          <cx:pt idx="15181">Electronics</cx:pt>
          <cx:pt idx="15182">Electronics</cx:pt>
          <cx:pt idx="15183">Toys</cx:pt>
          <cx:pt idx="15184">Home &amp; Kitchen</cx:pt>
          <cx:pt idx="15185">Fashion</cx:pt>
          <cx:pt idx="15186">Electronics</cx:pt>
          <cx:pt idx="15187">Fashion</cx:pt>
          <cx:pt idx="15188">Fashion</cx:pt>
          <cx:pt idx="15189">Electronics</cx:pt>
          <cx:pt idx="15190">Home &amp; Kitchen</cx:pt>
          <cx:pt idx="15191">Home &amp; Kitchen</cx:pt>
          <cx:pt idx="15192">Home &amp; Kitchen</cx:pt>
          <cx:pt idx="15193">Toys</cx:pt>
          <cx:pt idx="15194">Toys</cx:pt>
          <cx:pt idx="15195">Toys</cx:pt>
          <cx:pt idx="15196">Books</cx:pt>
          <cx:pt idx="15197">Books</cx:pt>
          <cx:pt idx="15198">Home &amp; Kitchen</cx:pt>
          <cx:pt idx="15199">Books</cx:pt>
          <cx:pt idx="15200">Electronics</cx:pt>
          <cx:pt idx="15201">Home &amp; Kitchen</cx:pt>
          <cx:pt idx="15202">Fashion</cx:pt>
          <cx:pt idx="15203">Toys</cx:pt>
          <cx:pt idx="15204">Toys</cx:pt>
          <cx:pt idx="15205">Fashion</cx:pt>
          <cx:pt idx="15206">Toys</cx:pt>
          <cx:pt idx="15207">Home &amp; Kitchen</cx:pt>
          <cx:pt idx="15208">Toys</cx:pt>
          <cx:pt idx="15209">Electronics</cx:pt>
          <cx:pt idx="15210">Fashion</cx:pt>
          <cx:pt idx="15211">Electronics</cx:pt>
          <cx:pt idx="15212">Home &amp; Kitchen</cx:pt>
          <cx:pt idx="15213">Home &amp; Kitchen</cx:pt>
          <cx:pt idx="15214">Toys</cx:pt>
          <cx:pt idx="15215">Books</cx:pt>
          <cx:pt idx="15216">Home &amp; Kitchen</cx:pt>
          <cx:pt idx="15217">Books</cx:pt>
          <cx:pt idx="15218">Home &amp; Kitchen</cx:pt>
          <cx:pt idx="15219">Fashion</cx:pt>
          <cx:pt idx="15220">Home &amp; Kitchen</cx:pt>
          <cx:pt idx="15221">Toys</cx:pt>
          <cx:pt idx="15222">Fashion</cx:pt>
          <cx:pt idx="15223">Home &amp; Kitchen</cx:pt>
          <cx:pt idx="15224">Toys</cx:pt>
          <cx:pt idx="15225">Fashion</cx:pt>
          <cx:pt idx="15226">Electronics</cx:pt>
          <cx:pt idx="15227">Toys</cx:pt>
          <cx:pt idx="15228">Fashion</cx:pt>
          <cx:pt idx="15229">Home &amp; Kitchen</cx:pt>
          <cx:pt idx="15230">Electronics</cx:pt>
          <cx:pt idx="15231">Fashion</cx:pt>
          <cx:pt idx="15232">Home &amp; Kitchen</cx:pt>
          <cx:pt idx="15233">Toys</cx:pt>
          <cx:pt idx="15234">Electronics</cx:pt>
          <cx:pt idx="15235">Electronics</cx:pt>
          <cx:pt idx="15236">Fashion</cx:pt>
          <cx:pt idx="15237">Fashion</cx:pt>
          <cx:pt idx="15238">Books</cx:pt>
          <cx:pt idx="15239">Electronics</cx:pt>
          <cx:pt idx="15240">Electronics</cx:pt>
          <cx:pt idx="15241">Electronics</cx:pt>
          <cx:pt idx="15242">Books</cx:pt>
          <cx:pt idx="15243">Toys</cx:pt>
          <cx:pt idx="15244">Books</cx:pt>
          <cx:pt idx="15245">Electronics</cx:pt>
          <cx:pt idx="15246">Books</cx:pt>
          <cx:pt idx="15247">Toys</cx:pt>
          <cx:pt idx="15248">Toys</cx:pt>
          <cx:pt idx="15249">Fashion</cx:pt>
          <cx:pt idx="15250">Toys</cx:pt>
          <cx:pt idx="15251">Home &amp; Kitchen</cx:pt>
          <cx:pt idx="15252">Home &amp; Kitchen</cx:pt>
          <cx:pt idx="15253">Electronics</cx:pt>
          <cx:pt idx="15254">Books</cx:pt>
          <cx:pt idx="15255">Toys</cx:pt>
          <cx:pt idx="15256">Electronics</cx:pt>
          <cx:pt idx="15257">Books</cx:pt>
          <cx:pt idx="15258">Home &amp; Kitchen</cx:pt>
          <cx:pt idx="15259">Toys</cx:pt>
          <cx:pt idx="15260">Books</cx:pt>
          <cx:pt idx="15261">Home &amp; Kitchen</cx:pt>
          <cx:pt idx="15262">Toys</cx:pt>
          <cx:pt idx="15263">Books</cx:pt>
          <cx:pt idx="15264">Electronics</cx:pt>
          <cx:pt idx="15265">Electronics</cx:pt>
          <cx:pt idx="15266">Toys</cx:pt>
          <cx:pt idx="15267">Books</cx:pt>
          <cx:pt idx="15268">Electronics</cx:pt>
          <cx:pt idx="15269">Home &amp; Kitchen</cx:pt>
          <cx:pt idx="15270">Toys</cx:pt>
          <cx:pt idx="15271">Home &amp; Kitchen</cx:pt>
          <cx:pt idx="15272">Toys</cx:pt>
          <cx:pt idx="15273">Fashion</cx:pt>
          <cx:pt idx="15274">Books</cx:pt>
          <cx:pt idx="15275">Books</cx:pt>
          <cx:pt idx="15276">Fashion</cx:pt>
          <cx:pt idx="15277">Electronics</cx:pt>
          <cx:pt idx="15278">Toys</cx:pt>
          <cx:pt idx="15279">Home &amp; Kitchen</cx:pt>
          <cx:pt idx="15280">Electronics</cx:pt>
          <cx:pt idx="15281">Home &amp; Kitchen</cx:pt>
          <cx:pt idx="15282">Electronics</cx:pt>
          <cx:pt idx="15283">Toys</cx:pt>
          <cx:pt idx="15284">Toys</cx:pt>
          <cx:pt idx="15285">Fashion</cx:pt>
          <cx:pt idx="15286">Home &amp; Kitchen</cx:pt>
          <cx:pt idx="15287">Electronics</cx:pt>
          <cx:pt idx="15288">Home &amp; Kitchen</cx:pt>
          <cx:pt idx="15289">Electronics</cx:pt>
          <cx:pt idx="15290">Home &amp; Kitchen</cx:pt>
          <cx:pt idx="15291">Books</cx:pt>
          <cx:pt idx="15292">Fashion</cx:pt>
          <cx:pt idx="15293">Toys</cx:pt>
          <cx:pt idx="15294">Electronics</cx:pt>
          <cx:pt idx="15295">Toys</cx:pt>
          <cx:pt idx="15296">Fashion</cx:pt>
          <cx:pt idx="15297">Home &amp; Kitchen</cx:pt>
          <cx:pt idx="15298">Fashion</cx:pt>
          <cx:pt idx="15299">Fashion</cx:pt>
          <cx:pt idx="15300">Books</cx:pt>
          <cx:pt idx="15301">Fashion</cx:pt>
          <cx:pt idx="15302">Books</cx:pt>
          <cx:pt idx="15303">Books</cx:pt>
          <cx:pt idx="15304">Toys</cx:pt>
          <cx:pt idx="15305">Home &amp; Kitchen</cx:pt>
          <cx:pt idx="15306">Electronics</cx:pt>
          <cx:pt idx="15307">Toys</cx:pt>
          <cx:pt idx="15308">Home &amp; Kitchen</cx:pt>
          <cx:pt idx="15309">Electronics</cx:pt>
          <cx:pt idx="15310">Toys</cx:pt>
          <cx:pt idx="15311">Fashion</cx:pt>
          <cx:pt idx="15312">Home &amp; Kitchen</cx:pt>
          <cx:pt idx="15313">Home &amp; Kitchen</cx:pt>
          <cx:pt idx="15314">Toys</cx:pt>
          <cx:pt idx="15315">Home &amp; Kitchen</cx:pt>
          <cx:pt idx="15316">Fashion</cx:pt>
          <cx:pt idx="15317">Books</cx:pt>
          <cx:pt idx="15318">Home &amp; Kitchen</cx:pt>
          <cx:pt idx="15319">Books</cx:pt>
          <cx:pt idx="15320">Fashion</cx:pt>
          <cx:pt idx="15321">Electronics</cx:pt>
          <cx:pt idx="15322">Books</cx:pt>
          <cx:pt idx="15323">Toys</cx:pt>
          <cx:pt idx="15324">Fashion</cx:pt>
          <cx:pt idx="15325">Electronics</cx:pt>
          <cx:pt idx="15326">Books</cx:pt>
          <cx:pt idx="15327">Fashion</cx:pt>
          <cx:pt idx="15328">Home &amp; Kitchen</cx:pt>
          <cx:pt idx="15329">Home &amp; Kitchen</cx:pt>
          <cx:pt idx="15330">Books</cx:pt>
          <cx:pt idx="15331">Books</cx:pt>
          <cx:pt idx="15332">Books</cx:pt>
          <cx:pt idx="15333">Fashion</cx:pt>
          <cx:pt idx="15334">Toys</cx:pt>
          <cx:pt idx="15335">Fashion</cx:pt>
          <cx:pt idx="15336">Fashion</cx:pt>
          <cx:pt idx="15337">Electronics</cx:pt>
          <cx:pt idx="15338">Fashion</cx:pt>
          <cx:pt idx="15339">Books</cx:pt>
          <cx:pt idx="15340">Electronics</cx:pt>
          <cx:pt idx="15341">Books</cx:pt>
          <cx:pt idx="15342">Home &amp; Kitchen</cx:pt>
          <cx:pt idx="15343">Fashion</cx:pt>
          <cx:pt idx="15344">Electronics</cx:pt>
          <cx:pt idx="15345">Electronics</cx:pt>
          <cx:pt idx="15346">Fashion</cx:pt>
          <cx:pt idx="15347">Electronics</cx:pt>
          <cx:pt idx="15348">Fashion</cx:pt>
          <cx:pt idx="15349">Home &amp; Kitchen</cx:pt>
          <cx:pt idx="15350">Books</cx:pt>
          <cx:pt idx="15351">Home &amp; Kitchen</cx:pt>
          <cx:pt idx="15352">Fashion</cx:pt>
          <cx:pt idx="15353">Books</cx:pt>
          <cx:pt idx="15354">Electronics</cx:pt>
          <cx:pt idx="15355">Toys</cx:pt>
          <cx:pt idx="15356">Books</cx:pt>
          <cx:pt idx="15357">Fashion</cx:pt>
          <cx:pt idx="15358">Toys</cx:pt>
          <cx:pt idx="15359">Fashion</cx:pt>
          <cx:pt idx="15360">Toys</cx:pt>
          <cx:pt idx="15361">Home &amp; Kitchen</cx:pt>
          <cx:pt idx="15362">Books</cx:pt>
          <cx:pt idx="15363">Books</cx:pt>
          <cx:pt idx="15364">Fashion</cx:pt>
          <cx:pt idx="15365">Home &amp; Kitchen</cx:pt>
          <cx:pt idx="15366">Fashion</cx:pt>
          <cx:pt idx="15367">Electronics</cx:pt>
          <cx:pt idx="15368">Toys</cx:pt>
          <cx:pt idx="15369">Books</cx:pt>
          <cx:pt idx="15370">Electronics</cx:pt>
          <cx:pt idx="15371">Books</cx:pt>
          <cx:pt idx="15372">Electronics</cx:pt>
          <cx:pt idx="15373">Toys</cx:pt>
          <cx:pt idx="15374">Home &amp; Kitchen</cx:pt>
          <cx:pt idx="15375">Books</cx:pt>
          <cx:pt idx="15376">Books</cx:pt>
          <cx:pt idx="15377">Fashion</cx:pt>
          <cx:pt idx="15378">Fashion</cx:pt>
          <cx:pt idx="15379">Books</cx:pt>
          <cx:pt idx="15380">Books</cx:pt>
          <cx:pt idx="15381">Books</cx:pt>
          <cx:pt idx="15382">Toys</cx:pt>
          <cx:pt idx="15383">Toys</cx:pt>
          <cx:pt idx="15384">Books</cx:pt>
          <cx:pt idx="15385">Electronics</cx:pt>
          <cx:pt idx="15386">Fashion</cx:pt>
          <cx:pt idx="15387">Books</cx:pt>
          <cx:pt idx="15388">Electronics</cx:pt>
          <cx:pt idx="15389">Home &amp; Kitchen</cx:pt>
          <cx:pt idx="15390">Home &amp; Kitchen</cx:pt>
          <cx:pt idx="15391">Home &amp; Kitchen</cx:pt>
          <cx:pt idx="15392">Toys</cx:pt>
          <cx:pt idx="15393">Electronics</cx:pt>
          <cx:pt idx="15394">Toys</cx:pt>
          <cx:pt idx="15395">Toys</cx:pt>
          <cx:pt idx="15396">Home &amp; Kitchen</cx:pt>
          <cx:pt idx="15397">Toys</cx:pt>
          <cx:pt idx="15398">Books</cx:pt>
          <cx:pt idx="15399">Toys</cx:pt>
          <cx:pt idx="15400">Toys</cx:pt>
          <cx:pt idx="15401">Books</cx:pt>
          <cx:pt idx="15402">Toys</cx:pt>
          <cx:pt idx="15403">Electronics</cx:pt>
          <cx:pt idx="15404">Books</cx:pt>
          <cx:pt idx="15405">Electronics</cx:pt>
          <cx:pt idx="15406">Home &amp; Kitchen</cx:pt>
          <cx:pt idx="15407">Home &amp; Kitchen</cx:pt>
          <cx:pt idx="15408">Home &amp; Kitchen</cx:pt>
          <cx:pt idx="15409">Electronics</cx:pt>
          <cx:pt idx="15410">Books</cx:pt>
          <cx:pt idx="15411">Books</cx:pt>
          <cx:pt idx="15412">Books</cx:pt>
          <cx:pt idx="15413">Electronics</cx:pt>
          <cx:pt idx="15414">Books</cx:pt>
          <cx:pt idx="15415">Toys</cx:pt>
          <cx:pt idx="15416">Electronics</cx:pt>
          <cx:pt idx="15417">Electronics</cx:pt>
          <cx:pt idx="15418">Home &amp; Kitchen</cx:pt>
          <cx:pt idx="15419">Home &amp; Kitchen</cx:pt>
          <cx:pt idx="15420">Toys</cx:pt>
          <cx:pt idx="15421">Fashion</cx:pt>
          <cx:pt idx="15422">Home &amp; Kitchen</cx:pt>
          <cx:pt idx="15423">Electronics</cx:pt>
          <cx:pt idx="15424">Electronics</cx:pt>
          <cx:pt idx="15425">Toys</cx:pt>
          <cx:pt idx="15426">Electronics</cx:pt>
          <cx:pt idx="15427">Electronics</cx:pt>
          <cx:pt idx="15428">Electronics</cx:pt>
          <cx:pt idx="15429">Books</cx:pt>
          <cx:pt idx="15430">Electronics</cx:pt>
          <cx:pt idx="15431">Toys</cx:pt>
          <cx:pt idx="15432">Home &amp; Kitchen</cx:pt>
          <cx:pt idx="15433">Fashion</cx:pt>
          <cx:pt idx="15434">Electronics</cx:pt>
          <cx:pt idx="15435">Books</cx:pt>
          <cx:pt idx="15436">Books</cx:pt>
          <cx:pt idx="15437">Books</cx:pt>
          <cx:pt idx="15438">Home &amp; Kitchen</cx:pt>
          <cx:pt idx="15439">Electronics</cx:pt>
          <cx:pt idx="15440">Fashion</cx:pt>
          <cx:pt idx="15441">Fashion</cx:pt>
          <cx:pt idx="15442">Toys</cx:pt>
          <cx:pt idx="15443">Books</cx:pt>
          <cx:pt idx="15444">Toys</cx:pt>
          <cx:pt idx="15445">Books</cx:pt>
          <cx:pt idx="15446">Electronics</cx:pt>
          <cx:pt idx="15447">Books</cx:pt>
          <cx:pt idx="15448">Toys</cx:pt>
          <cx:pt idx="15449">Home &amp; Kitchen</cx:pt>
          <cx:pt idx="15450">Toys</cx:pt>
          <cx:pt idx="15451">Toys</cx:pt>
          <cx:pt idx="15452">Toys</cx:pt>
          <cx:pt idx="15453">Electronics</cx:pt>
          <cx:pt idx="15454">Electronics</cx:pt>
          <cx:pt idx="15455">Home &amp; Kitchen</cx:pt>
          <cx:pt idx="15456">Fashion</cx:pt>
          <cx:pt idx="15457">Home &amp; Kitchen</cx:pt>
          <cx:pt idx="15458">Electronics</cx:pt>
          <cx:pt idx="15459">Toys</cx:pt>
          <cx:pt idx="15460">Toys</cx:pt>
          <cx:pt idx="15461">Books</cx:pt>
          <cx:pt idx="15462">Home &amp; Kitchen</cx:pt>
          <cx:pt idx="15463">Toys</cx:pt>
          <cx:pt idx="15464">Fashion</cx:pt>
          <cx:pt idx="15465">Toys</cx:pt>
          <cx:pt idx="15466">Electronics</cx:pt>
          <cx:pt idx="15467">Home &amp; Kitchen</cx:pt>
          <cx:pt idx="15468">Electronics</cx:pt>
          <cx:pt idx="15469">Books</cx:pt>
          <cx:pt idx="15470">Home &amp; Kitchen</cx:pt>
          <cx:pt idx="15471">Electronics</cx:pt>
          <cx:pt idx="15472">Electronics</cx:pt>
          <cx:pt idx="15473">Home &amp; Kitchen</cx:pt>
          <cx:pt idx="15474">Fashion</cx:pt>
          <cx:pt idx="15475">Electronics</cx:pt>
          <cx:pt idx="15476">Home &amp; Kitchen</cx:pt>
          <cx:pt idx="15477">Toys</cx:pt>
          <cx:pt idx="15478">Toys</cx:pt>
          <cx:pt idx="15479">Books</cx:pt>
          <cx:pt idx="15480">Home &amp; Kitchen</cx:pt>
          <cx:pt idx="15481">Electronics</cx:pt>
          <cx:pt idx="15482">Home &amp; Kitchen</cx:pt>
          <cx:pt idx="15483">Books</cx:pt>
          <cx:pt idx="15484">Electronics</cx:pt>
          <cx:pt idx="15485">Fashion</cx:pt>
          <cx:pt idx="15486">Home &amp; Kitchen</cx:pt>
          <cx:pt idx="15487">Fashion</cx:pt>
          <cx:pt idx="15488">Books</cx:pt>
          <cx:pt idx="15489">Toys</cx:pt>
          <cx:pt idx="15490">Fashion</cx:pt>
          <cx:pt idx="15491">Fashion</cx:pt>
          <cx:pt idx="15492">Toys</cx:pt>
          <cx:pt idx="15493">Home &amp; Kitchen</cx:pt>
          <cx:pt idx="15494">Electronics</cx:pt>
          <cx:pt idx="15495">Home &amp; Kitchen</cx:pt>
          <cx:pt idx="15496">Electronics</cx:pt>
          <cx:pt idx="15497">Books</cx:pt>
          <cx:pt idx="15498">Electronics</cx:pt>
          <cx:pt idx="15499">Books</cx:pt>
          <cx:pt idx="15500">Home &amp; Kitchen</cx:pt>
          <cx:pt idx="15501">Home &amp; Kitchen</cx:pt>
          <cx:pt idx="15502">Fashion</cx:pt>
          <cx:pt idx="15503">Home &amp; Kitchen</cx:pt>
          <cx:pt idx="15504">Electronics</cx:pt>
          <cx:pt idx="15505">Home &amp; Kitchen</cx:pt>
          <cx:pt idx="15506">Toys</cx:pt>
          <cx:pt idx="15507">Electronics</cx:pt>
          <cx:pt idx="15508">Fashion</cx:pt>
          <cx:pt idx="15509">Fashion</cx:pt>
          <cx:pt idx="15510">Electronics</cx:pt>
          <cx:pt idx="15511">Fashion</cx:pt>
          <cx:pt idx="15512">Electronics</cx:pt>
          <cx:pt idx="15513">Home &amp; Kitchen</cx:pt>
          <cx:pt idx="15514">Electronics</cx:pt>
          <cx:pt idx="15515">Toys</cx:pt>
          <cx:pt idx="15516">Books</cx:pt>
          <cx:pt idx="15517">Toys</cx:pt>
          <cx:pt idx="15518">Fashion</cx:pt>
          <cx:pt idx="15519">Electronics</cx:pt>
          <cx:pt idx="15520">Home &amp; Kitchen</cx:pt>
          <cx:pt idx="15521">Home &amp; Kitchen</cx:pt>
          <cx:pt idx="15522">Fashion</cx:pt>
          <cx:pt idx="15523">Electronics</cx:pt>
          <cx:pt idx="15524">Toys</cx:pt>
          <cx:pt idx="15525">Home &amp; Kitchen</cx:pt>
          <cx:pt idx="15526">Home &amp; Kitchen</cx:pt>
          <cx:pt idx="15527">Home &amp; Kitchen</cx:pt>
          <cx:pt idx="15528">Fashion</cx:pt>
          <cx:pt idx="15529">Books</cx:pt>
          <cx:pt idx="15530">Books</cx:pt>
          <cx:pt idx="15531">Electronics</cx:pt>
          <cx:pt idx="15532">Fashion</cx:pt>
          <cx:pt idx="15533">Fashion</cx:pt>
          <cx:pt idx="15534">Fashion</cx:pt>
          <cx:pt idx="15535">Books</cx:pt>
          <cx:pt idx="15536">Books</cx:pt>
          <cx:pt idx="15537">Books</cx:pt>
          <cx:pt idx="15538">Electronics</cx:pt>
          <cx:pt idx="15539">Toys</cx:pt>
          <cx:pt idx="15540">Books</cx:pt>
          <cx:pt idx="15541">Fashion</cx:pt>
          <cx:pt idx="15542">Electronics</cx:pt>
          <cx:pt idx="15543">Toys</cx:pt>
          <cx:pt idx="15544">Toys</cx:pt>
          <cx:pt idx="15545">Books</cx:pt>
          <cx:pt idx="15546">Fashion</cx:pt>
          <cx:pt idx="15547">Books</cx:pt>
          <cx:pt idx="15548">Electronics</cx:pt>
          <cx:pt idx="15549">Electronics</cx:pt>
          <cx:pt idx="15550">Home &amp; Kitchen</cx:pt>
          <cx:pt idx="15551">Toys</cx:pt>
          <cx:pt idx="15552">Toys</cx:pt>
          <cx:pt idx="15553">Toys</cx:pt>
          <cx:pt idx="15554">Fashion</cx:pt>
          <cx:pt idx="15555">Electronics</cx:pt>
          <cx:pt idx="15556">Home &amp; Kitchen</cx:pt>
          <cx:pt idx="15557">Toys</cx:pt>
          <cx:pt idx="15558">Toys</cx:pt>
          <cx:pt idx="15559">Toys</cx:pt>
          <cx:pt idx="15560">Electronics</cx:pt>
          <cx:pt idx="15561">Fashion</cx:pt>
          <cx:pt idx="15562">Home &amp; Kitchen</cx:pt>
          <cx:pt idx="15563">Toys</cx:pt>
          <cx:pt idx="15564">Books</cx:pt>
          <cx:pt idx="15565">Toys</cx:pt>
          <cx:pt idx="15566">Fashion</cx:pt>
          <cx:pt idx="15567">Electronics</cx:pt>
          <cx:pt idx="15568">Books</cx:pt>
          <cx:pt idx="15569">Fashion</cx:pt>
          <cx:pt idx="15570">Electronics</cx:pt>
          <cx:pt idx="15571">Electronics</cx:pt>
          <cx:pt idx="15572">Books</cx:pt>
          <cx:pt idx="15573">Books</cx:pt>
          <cx:pt idx="15574">Home &amp; Kitchen</cx:pt>
          <cx:pt idx="15575">Electronics</cx:pt>
          <cx:pt idx="15576">Home &amp; Kitchen</cx:pt>
          <cx:pt idx="15577">Books</cx:pt>
          <cx:pt idx="15578">Toys</cx:pt>
          <cx:pt idx="15579">Fashion</cx:pt>
          <cx:pt idx="15580">Toys</cx:pt>
          <cx:pt idx="15581">Fashion</cx:pt>
          <cx:pt idx="15582">Toys</cx:pt>
          <cx:pt idx="15583">Electronics</cx:pt>
          <cx:pt idx="15584">Electronics</cx:pt>
          <cx:pt idx="15585">Toys</cx:pt>
          <cx:pt idx="15586">Fashion</cx:pt>
          <cx:pt idx="15587">Home &amp; Kitchen</cx:pt>
          <cx:pt idx="15588">Fashion</cx:pt>
          <cx:pt idx="15589">Books</cx:pt>
          <cx:pt idx="15590">Electronics</cx:pt>
          <cx:pt idx="15591">Toys</cx:pt>
          <cx:pt idx="15592">Fashion</cx:pt>
          <cx:pt idx="15593">Fashion</cx:pt>
          <cx:pt idx="15594">Home &amp; Kitchen</cx:pt>
          <cx:pt idx="15595">Electronics</cx:pt>
          <cx:pt idx="15596">Toys</cx:pt>
          <cx:pt idx="15597">Electronics</cx:pt>
          <cx:pt idx="15598">Fashion</cx:pt>
          <cx:pt idx="15599">Home &amp; Kitchen</cx:pt>
          <cx:pt idx="15600">Toys</cx:pt>
          <cx:pt idx="15601">Fashion</cx:pt>
          <cx:pt idx="15602">Home &amp; Kitchen</cx:pt>
          <cx:pt idx="15603">Fashion</cx:pt>
          <cx:pt idx="15604">Fashion</cx:pt>
          <cx:pt idx="15605">Electronics</cx:pt>
          <cx:pt idx="15606">Home &amp; Kitchen</cx:pt>
          <cx:pt idx="15607">Toys</cx:pt>
          <cx:pt idx="15608">Fashion</cx:pt>
          <cx:pt idx="15609">Fashion</cx:pt>
          <cx:pt idx="15610">Home &amp; Kitchen</cx:pt>
          <cx:pt idx="15611">Fashion</cx:pt>
          <cx:pt idx="15612">Electronics</cx:pt>
          <cx:pt idx="15613">Electronics</cx:pt>
          <cx:pt idx="15614">Books</cx:pt>
          <cx:pt idx="15615">Toys</cx:pt>
          <cx:pt idx="15616">Toys</cx:pt>
          <cx:pt idx="15617">Home &amp; Kitchen</cx:pt>
          <cx:pt idx="15618">Books</cx:pt>
          <cx:pt idx="15619">Fashion</cx:pt>
          <cx:pt idx="15620">Electronics</cx:pt>
          <cx:pt idx="15621">Toys</cx:pt>
          <cx:pt idx="15622">Fashion</cx:pt>
          <cx:pt idx="15623">Home &amp; Kitchen</cx:pt>
          <cx:pt idx="15624">Fashion</cx:pt>
          <cx:pt idx="15625">Fashion</cx:pt>
          <cx:pt idx="15626">Toys</cx:pt>
          <cx:pt idx="15627">Books</cx:pt>
          <cx:pt idx="15628">Toys</cx:pt>
          <cx:pt idx="15629">Fashion</cx:pt>
          <cx:pt idx="15630">Fashion</cx:pt>
          <cx:pt idx="15631">Electronics</cx:pt>
          <cx:pt idx="15632">Home &amp; Kitchen</cx:pt>
          <cx:pt idx="15633">Home &amp; Kitchen</cx:pt>
          <cx:pt idx="15634">Home &amp; Kitchen</cx:pt>
          <cx:pt idx="15635">Electronics</cx:pt>
          <cx:pt idx="15636">Electronics</cx:pt>
          <cx:pt idx="15637">Books</cx:pt>
          <cx:pt idx="15638">Fashion</cx:pt>
          <cx:pt idx="15639">Toys</cx:pt>
          <cx:pt idx="15640">Home &amp; Kitchen</cx:pt>
          <cx:pt idx="15641">Toys</cx:pt>
          <cx:pt idx="15642">Fashion</cx:pt>
          <cx:pt idx="15643">Electronics</cx:pt>
          <cx:pt idx="15644">Home &amp; Kitchen</cx:pt>
          <cx:pt idx="15645">Books</cx:pt>
          <cx:pt idx="15646">Toys</cx:pt>
          <cx:pt idx="15647">Home &amp; Kitchen</cx:pt>
          <cx:pt idx="15648">Electronics</cx:pt>
          <cx:pt idx="15649">Electronics</cx:pt>
          <cx:pt idx="15650">Electronics</cx:pt>
          <cx:pt idx="15651">Electronics</cx:pt>
          <cx:pt idx="15652">Books</cx:pt>
          <cx:pt idx="15653">Books</cx:pt>
          <cx:pt idx="15654">Books</cx:pt>
          <cx:pt idx="15655">Fashion</cx:pt>
          <cx:pt idx="15656">Electronics</cx:pt>
          <cx:pt idx="15657">Books</cx:pt>
          <cx:pt idx="15658">Home &amp; Kitchen</cx:pt>
          <cx:pt idx="15659">Home &amp; Kitchen</cx:pt>
          <cx:pt idx="15660">Home &amp; Kitchen</cx:pt>
          <cx:pt idx="15661">Toys</cx:pt>
          <cx:pt idx="15662">Electronics</cx:pt>
          <cx:pt idx="15663">Electronics</cx:pt>
          <cx:pt idx="15664">Home &amp; Kitchen</cx:pt>
          <cx:pt idx="15665">Books</cx:pt>
          <cx:pt idx="15666">Home &amp; Kitchen</cx:pt>
          <cx:pt idx="15667">Home &amp; Kitchen</cx:pt>
          <cx:pt idx="15668">Electronics</cx:pt>
          <cx:pt idx="15669">Fashion</cx:pt>
          <cx:pt idx="15670">Toys</cx:pt>
          <cx:pt idx="15671">Home &amp; Kitchen</cx:pt>
          <cx:pt idx="15672">Toys</cx:pt>
          <cx:pt idx="15673">Toys</cx:pt>
          <cx:pt idx="15674">Fashion</cx:pt>
          <cx:pt idx="15675">Books</cx:pt>
          <cx:pt idx="15676">Electronics</cx:pt>
          <cx:pt idx="15677">Toys</cx:pt>
          <cx:pt idx="15678">Books</cx:pt>
          <cx:pt idx="15679">Fashion</cx:pt>
          <cx:pt idx="15680">Fashion</cx:pt>
          <cx:pt idx="15681">Toys</cx:pt>
          <cx:pt idx="15682">Home &amp; Kitchen</cx:pt>
          <cx:pt idx="15683">Home &amp; Kitchen</cx:pt>
          <cx:pt idx="15684">Home &amp; Kitchen</cx:pt>
          <cx:pt idx="15685">Electronics</cx:pt>
          <cx:pt idx="15686">Fashion</cx:pt>
          <cx:pt idx="15687">Electronics</cx:pt>
          <cx:pt idx="15688">Home &amp; Kitchen</cx:pt>
          <cx:pt idx="15689">Books</cx:pt>
          <cx:pt idx="15690">Fashion</cx:pt>
          <cx:pt idx="15691">Electronics</cx:pt>
          <cx:pt idx="15692">Toys</cx:pt>
          <cx:pt idx="15693">Toys</cx:pt>
          <cx:pt idx="15694">Home &amp; Kitchen</cx:pt>
          <cx:pt idx="15695">Books</cx:pt>
          <cx:pt idx="15696">Electronics</cx:pt>
          <cx:pt idx="15697">Home &amp; Kitchen</cx:pt>
          <cx:pt idx="15698">Electronics</cx:pt>
          <cx:pt idx="15699">Fashion</cx:pt>
          <cx:pt idx="15700">Fashion</cx:pt>
          <cx:pt idx="15701">Electronics</cx:pt>
          <cx:pt idx="15702">Fashion</cx:pt>
          <cx:pt idx="15703">Electronics</cx:pt>
          <cx:pt idx="15704">Electronics</cx:pt>
          <cx:pt idx="15705">Home &amp; Kitchen</cx:pt>
          <cx:pt idx="15706">Fashion</cx:pt>
          <cx:pt idx="15707">Home &amp; Kitchen</cx:pt>
          <cx:pt idx="15708">Fashion</cx:pt>
          <cx:pt idx="15709">Books</cx:pt>
          <cx:pt idx="15710">Books</cx:pt>
          <cx:pt idx="15711">Toys</cx:pt>
          <cx:pt idx="15712">Electronics</cx:pt>
          <cx:pt idx="15713">Toys</cx:pt>
          <cx:pt idx="15714">Toys</cx:pt>
          <cx:pt idx="15715">Home &amp; Kitchen</cx:pt>
          <cx:pt idx="15716">Toys</cx:pt>
          <cx:pt idx="15717">Fashion</cx:pt>
          <cx:pt idx="15718">Fashion</cx:pt>
          <cx:pt idx="15719">Home &amp; Kitchen</cx:pt>
          <cx:pt idx="15720">Fashion</cx:pt>
          <cx:pt idx="15721">Toys</cx:pt>
          <cx:pt idx="15722">Books</cx:pt>
          <cx:pt idx="15723">Toys</cx:pt>
          <cx:pt idx="15724">Home &amp; Kitchen</cx:pt>
          <cx:pt idx="15725">Books</cx:pt>
          <cx:pt idx="15726">Toys</cx:pt>
          <cx:pt idx="15727">Home &amp; Kitchen</cx:pt>
          <cx:pt idx="15728">Electronics</cx:pt>
          <cx:pt idx="15729">Home &amp; Kitchen</cx:pt>
          <cx:pt idx="15730">Electronics</cx:pt>
          <cx:pt idx="15731">Toys</cx:pt>
          <cx:pt idx="15732">Home &amp; Kitchen</cx:pt>
          <cx:pt idx="15733">Home &amp; Kitchen</cx:pt>
          <cx:pt idx="15734">Home &amp; Kitchen</cx:pt>
          <cx:pt idx="15735">Books</cx:pt>
          <cx:pt idx="15736">Electronics</cx:pt>
          <cx:pt idx="15737">Fashion</cx:pt>
          <cx:pt idx="15738">Electronics</cx:pt>
          <cx:pt idx="15739">Electronics</cx:pt>
          <cx:pt idx="15740">Toys</cx:pt>
          <cx:pt idx="15741">Toys</cx:pt>
          <cx:pt idx="15742">Electronics</cx:pt>
          <cx:pt idx="15743">Books</cx:pt>
          <cx:pt idx="15744">Books</cx:pt>
          <cx:pt idx="15745">Electronics</cx:pt>
          <cx:pt idx="15746">Books</cx:pt>
          <cx:pt idx="15747">Electronics</cx:pt>
          <cx:pt idx="15748">Toys</cx:pt>
          <cx:pt idx="15749">Electronics</cx:pt>
          <cx:pt idx="15750">Toys</cx:pt>
          <cx:pt idx="15751">Books</cx:pt>
          <cx:pt idx="15752">Fashion</cx:pt>
          <cx:pt idx="15753">Books</cx:pt>
          <cx:pt idx="15754">Home &amp; Kitchen</cx:pt>
          <cx:pt idx="15755">Toys</cx:pt>
          <cx:pt idx="15756">Fashion</cx:pt>
          <cx:pt idx="15757">Toys</cx:pt>
          <cx:pt idx="15758">Toys</cx:pt>
          <cx:pt idx="15759">Electronics</cx:pt>
          <cx:pt idx="15760">Electronics</cx:pt>
          <cx:pt idx="15761">Books</cx:pt>
          <cx:pt idx="15762">Home &amp; Kitchen</cx:pt>
          <cx:pt idx="15763">Home &amp; Kitchen</cx:pt>
          <cx:pt idx="15764">Fashion</cx:pt>
          <cx:pt idx="15765">Fashion</cx:pt>
          <cx:pt idx="15766">Books</cx:pt>
          <cx:pt idx="15767">Books</cx:pt>
          <cx:pt idx="15768">Home &amp; Kitchen</cx:pt>
          <cx:pt idx="15769">Toys</cx:pt>
          <cx:pt idx="15770">Electronics</cx:pt>
          <cx:pt idx="15771">Fashion</cx:pt>
          <cx:pt idx="15772">Electronics</cx:pt>
          <cx:pt idx="15773">Electronics</cx:pt>
          <cx:pt idx="15774">Electronics</cx:pt>
          <cx:pt idx="15775">Electronics</cx:pt>
          <cx:pt idx="15776">Home &amp; Kitchen</cx:pt>
          <cx:pt idx="15777">Electronics</cx:pt>
          <cx:pt idx="15778">Home &amp; Kitchen</cx:pt>
          <cx:pt idx="15779">Home &amp; Kitchen</cx:pt>
          <cx:pt idx="15780">Fashion</cx:pt>
          <cx:pt idx="15781">Toys</cx:pt>
          <cx:pt idx="15782">Fashion</cx:pt>
          <cx:pt idx="15783">Books</cx:pt>
          <cx:pt idx="15784">Home &amp; Kitchen</cx:pt>
          <cx:pt idx="15785">Fashion</cx:pt>
          <cx:pt idx="15786">Fashion</cx:pt>
          <cx:pt idx="15787">Electronics</cx:pt>
          <cx:pt idx="15788">Home &amp; Kitchen</cx:pt>
          <cx:pt idx="15789">Fashion</cx:pt>
          <cx:pt idx="15790">Electronics</cx:pt>
          <cx:pt idx="15791">Electronics</cx:pt>
          <cx:pt idx="15792">Books</cx:pt>
          <cx:pt idx="15793">Electronics</cx:pt>
          <cx:pt idx="15794">Books</cx:pt>
          <cx:pt idx="15795">Fashion</cx:pt>
          <cx:pt idx="15796">Home &amp; Kitchen</cx:pt>
          <cx:pt idx="15797">Books</cx:pt>
          <cx:pt idx="15798">Books</cx:pt>
          <cx:pt idx="15799">Home &amp; Kitchen</cx:pt>
          <cx:pt idx="15800">Fashion</cx:pt>
          <cx:pt idx="15801">Books</cx:pt>
          <cx:pt idx="15802">Books</cx:pt>
          <cx:pt idx="15803">Fashion</cx:pt>
          <cx:pt idx="15804">Fashion</cx:pt>
          <cx:pt idx="15805">Electronics</cx:pt>
          <cx:pt idx="15806">Electronics</cx:pt>
          <cx:pt idx="15807">Fashion</cx:pt>
          <cx:pt idx="15808">Books</cx:pt>
          <cx:pt idx="15809">Home &amp; Kitchen</cx:pt>
          <cx:pt idx="15810">Books</cx:pt>
          <cx:pt idx="15811">Toys</cx:pt>
          <cx:pt idx="15812">Electronics</cx:pt>
          <cx:pt idx="15813">Home &amp; Kitchen</cx:pt>
          <cx:pt idx="15814">Toys</cx:pt>
          <cx:pt idx="15815">Fashion</cx:pt>
          <cx:pt idx="15816">Books</cx:pt>
          <cx:pt idx="15817">Electronics</cx:pt>
          <cx:pt idx="15818">Electronics</cx:pt>
          <cx:pt idx="15819">Electronics</cx:pt>
          <cx:pt idx="15820">Home &amp; Kitchen</cx:pt>
          <cx:pt idx="15821">Toys</cx:pt>
          <cx:pt idx="15822">Electronics</cx:pt>
          <cx:pt idx="15823">Toys</cx:pt>
          <cx:pt idx="15824">Home &amp; Kitchen</cx:pt>
          <cx:pt idx="15825">Fashion</cx:pt>
          <cx:pt idx="15826">Fashion</cx:pt>
          <cx:pt idx="15827">Electronics</cx:pt>
          <cx:pt idx="15828">Electronics</cx:pt>
          <cx:pt idx="15829">Fashion</cx:pt>
          <cx:pt idx="15830">Electronics</cx:pt>
          <cx:pt idx="15831">Books</cx:pt>
          <cx:pt idx="15832">Books</cx:pt>
          <cx:pt idx="15833">Electronics</cx:pt>
          <cx:pt idx="15834">Toys</cx:pt>
          <cx:pt idx="15835">Fashion</cx:pt>
          <cx:pt idx="15836">Fashion</cx:pt>
          <cx:pt idx="15837">Home &amp; Kitchen</cx:pt>
          <cx:pt idx="15838">Electronics</cx:pt>
          <cx:pt idx="15839">Home &amp; Kitchen</cx:pt>
          <cx:pt idx="15840">Books</cx:pt>
          <cx:pt idx="15841">Books</cx:pt>
          <cx:pt idx="15842">Fashion</cx:pt>
          <cx:pt idx="15843">Electronics</cx:pt>
          <cx:pt idx="15844">Fashion</cx:pt>
          <cx:pt idx="15845">Electronics</cx:pt>
          <cx:pt idx="15846">Books</cx:pt>
          <cx:pt idx="15847">Fashion</cx:pt>
          <cx:pt idx="15848">Fashion</cx:pt>
          <cx:pt idx="15849">Toys</cx:pt>
          <cx:pt idx="15850">Home &amp; Kitchen</cx:pt>
          <cx:pt idx="15851">Electronics</cx:pt>
          <cx:pt idx="15852">Books</cx:pt>
          <cx:pt idx="15853">Toys</cx:pt>
          <cx:pt idx="15854">Books</cx:pt>
          <cx:pt idx="15855">Home &amp; Kitchen</cx:pt>
          <cx:pt idx="15856">Books</cx:pt>
          <cx:pt idx="15857">Electronics</cx:pt>
          <cx:pt idx="15858">Home &amp; Kitchen</cx:pt>
          <cx:pt idx="15859">Electronics</cx:pt>
          <cx:pt idx="15860">Home &amp; Kitchen</cx:pt>
          <cx:pt idx="15861">Books</cx:pt>
          <cx:pt idx="15862">Home &amp; Kitchen</cx:pt>
          <cx:pt idx="15863">Home &amp; Kitchen</cx:pt>
          <cx:pt idx="15864">Fashion</cx:pt>
          <cx:pt idx="15865">Toys</cx:pt>
          <cx:pt idx="15866">Books</cx:pt>
          <cx:pt idx="15867">Toys</cx:pt>
          <cx:pt idx="15868">Electronics</cx:pt>
          <cx:pt idx="15869">Fashion</cx:pt>
          <cx:pt idx="15870">Books</cx:pt>
          <cx:pt idx="15871">Toys</cx:pt>
          <cx:pt idx="15872">Books</cx:pt>
          <cx:pt idx="15873">Home &amp; Kitchen</cx:pt>
          <cx:pt idx="15874">Home &amp; Kitchen</cx:pt>
          <cx:pt idx="15875">Books</cx:pt>
          <cx:pt idx="15876">Fashion</cx:pt>
          <cx:pt idx="15877">Fashion</cx:pt>
          <cx:pt idx="15878">Fashion</cx:pt>
          <cx:pt idx="15879">Fashion</cx:pt>
          <cx:pt idx="15880">Electronics</cx:pt>
          <cx:pt idx="15881">Electronics</cx:pt>
          <cx:pt idx="15882">Toys</cx:pt>
          <cx:pt idx="15883">Fashion</cx:pt>
          <cx:pt idx="15884">Toys</cx:pt>
          <cx:pt idx="15885">Home &amp; Kitchen</cx:pt>
          <cx:pt idx="15886">Home &amp; Kitchen</cx:pt>
          <cx:pt idx="15887">Toys</cx:pt>
          <cx:pt idx="15888">Home &amp; Kitchen</cx:pt>
          <cx:pt idx="15889">Toys</cx:pt>
          <cx:pt idx="15890">Electronics</cx:pt>
          <cx:pt idx="15891">Books</cx:pt>
          <cx:pt idx="15892">Fashion</cx:pt>
          <cx:pt idx="15893">Fashion</cx:pt>
          <cx:pt idx="15894">Electronics</cx:pt>
          <cx:pt idx="15895">Electronics</cx:pt>
          <cx:pt idx="15896">Books</cx:pt>
          <cx:pt idx="15897">Books</cx:pt>
          <cx:pt idx="15898">Home &amp; Kitchen</cx:pt>
          <cx:pt idx="15899">Electronics</cx:pt>
          <cx:pt idx="15900">Toys</cx:pt>
          <cx:pt idx="15901">Electronics</cx:pt>
          <cx:pt idx="15902">Home &amp; Kitchen</cx:pt>
          <cx:pt idx="15903">Electronics</cx:pt>
          <cx:pt idx="15904">Home &amp; Kitchen</cx:pt>
          <cx:pt idx="15905">Fashion</cx:pt>
          <cx:pt idx="15906">Fashion</cx:pt>
          <cx:pt idx="15907">Toys</cx:pt>
          <cx:pt idx="15908">Electronics</cx:pt>
          <cx:pt idx="15909">Home &amp; Kitchen</cx:pt>
          <cx:pt idx="15910">Toys</cx:pt>
          <cx:pt idx="15911">Fashion</cx:pt>
          <cx:pt idx="15912">Toys</cx:pt>
          <cx:pt idx="15913">Toys</cx:pt>
          <cx:pt idx="15914">Toys</cx:pt>
          <cx:pt idx="15915">Books</cx:pt>
          <cx:pt idx="15916">Electronics</cx:pt>
          <cx:pt idx="15917">Toys</cx:pt>
          <cx:pt idx="15918">Fashion</cx:pt>
          <cx:pt idx="15919">Toys</cx:pt>
          <cx:pt idx="15920">Home &amp; Kitchen</cx:pt>
          <cx:pt idx="15921">Books</cx:pt>
          <cx:pt idx="15922">Toys</cx:pt>
          <cx:pt idx="15923">Electronics</cx:pt>
          <cx:pt idx="15924">Home &amp; Kitchen</cx:pt>
          <cx:pt idx="15925">Electronics</cx:pt>
          <cx:pt idx="15926">Toys</cx:pt>
          <cx:pt idx="15927">Toys</cx:pt>
          <cx:pt idx="15928">Books</cx:pt>
          <cx:pt idx="15929">Toys</cx:pt>
          <cx:pt idx="15930">Electronics</cx:pt>
          <cx:pt idx="15931">Books</cx:pt>
          <cx:pt idx="15932">Fashion</cx:pt>
          <cx:pt idx="15933">Toys</cx:pt>
          <cx:pt idx="15934">Books</cx:pt>
          <cx:pt idx="15935">Toys</cx:pt>
          <cx:pt idx="15936">Books</cx:pt>
          <cx:pt idx="15937">Home &amp; Kitchen</cx:pt>
          <cx:pt idx="15938">Electronics</cx:pt>
          <cx:pt idx="15939">Toys</cx:pt>
          <cx:pt idx="15940">Toys</cx:pt>
          <cx:pt idx="15941">Electronics</cx:pt>
          <cx:pt idx="15942">Home &amp; Kitchen</cx:pt>
          <cx:pt idx="15943">Books</cx:pt>
          <cx:pt idx="15944">Home &amp; Kitchen</cx:pt>
          <cx:pt idx="15945">Fashion</cx:pt>
          <cx:pt idx="15946">Toys</cx:pt>
          <cx:pt idx="15947">Electronics</cx:pt>
          <cx:pt idx="15948">Books</cx:pt>
          <cx:pt idx="15949">Fashion</cx:pt>
          <cx:pt idx="15950">Fashion</cx:pt>
          <cx:pt idx="15951">Toys</cx:pt>
          <cx:pt idx="15952">Fashion</cx:pt>
          <cx:pt idx="15953">Home &amp; Kitchen</cx:pt>
          <cx:pt idx="15954">Fashion</cx:pt>
          <cx:pt idx="15955">Toys</cx:pt>
          <cx:pt idx="15956">Books</cx:pt>
          <cx:pt idx="15957">Books</cx:pt>
          <cx:pt idx="15958">Books</cx:pt>
          <cx:pt idx="15959">Fashion</cx:pt>
          <cx:pt idx="15960">Fashion</cx:pt>
          <cx:pt idx="15961">Home &amp; Kitchen</cx:pt>
          <cx:pt idx="15962">Books</cx:pt>
          <cx:pt idx="15963">Books</cx:pt>
          <cx:pt idx="15964">Home &amp; Kitchen</cx:pt>
          <cx:pt idx="15965">Fashion</cx:pt>
          <cx:pt idx="15966">Toys</cx:pt>
          <cx:pt idx="15967">Fashion</cx:pt>
          <cx:pt idx="15968">Electronics</cx:pt>
          <cx:pt idx="15969">Electronics</cx:pt>
          <cx:pt idx="15970">Home &amp; Kitchen</cx:pt>
          <cx:pt idx="15971">Electronics</cx:pt>
          <cx:pt idx="15972">Books</cx:pt>
          <cx:pt idx="15973">Toys</cx:pt>
          <cx:pt idx="15974">Toys</cx:pt>
          <cx:pt idx="15975">Fashion</cx:pt>
          <cx:pt idx="15976">Toys</cx:pt>
          <cx:pt idx="15977">Fashion</cx:pt>
          <cx:pt idx="15978">Toys</cx:pt>
          <cx:pt idx="15979">Books</cx:pt>
          <cx:pt idx="15980">Home &amp; Kitchen</cx:pt>
          <cx:pt idx="15981">Electronics</cx:pt>
          <cx:pt idx="15982">Toys</cx:pt>
          <cx:pt idx="15983">Toys</cx:pt>
          <cx:pt idx="15984">Fashion</cx:pt>
          <cx:pt idx="15985">Home &amp; Kitchen</cx:pt>
          <cx:pt idx="15986">Books</cx:pt>
          <cx:pt idx="15987">Electronics</cx:pt>
          <cx:pt idx="15988">Toys</cx:pt>
          <cx:pt idx="15989">Toys</cx:pt>
          <cx:pt idx="15990">Home &amp; Kitchen</cx:pt>
          <cx:pt idx="15991">Fashion</cx:pt>
          <cx:pt idx="15992">Books</cx:pt>
          <cx:pt idx="15993">Toys</cx:pt>
          <cx:pt idx="15994">Home &amp; Kitchen</cx:pt>
          <cx:pt idx="15995">Books</cx:pt>
          <cx:pt idx="15996">Home &amp; Kitchen</cx:pt>
          <cx:pt idx="15997">Fashion</cx:pt>
          <cx:pt idx="15998">Books</cx:pt>
          <cx:pt idx="15999">Home &amp; Kitchen</cx:pt>
          <cx:pt idx="16000">Books</cx:pt>
          <cx:pt idx="16001">Fashion</cx:pt>
          <cx:pt idx="16002">Books</cx:pt>
          <cx:pt idx="16003">Fashion</cx:pt>
          <cx:pt idx="16004">Electronics</cx:pt>
          <cx:pt idx="16005">Books</cx:pt>
          <cx:pt idx="16006">Electronics</cx:pt>
          <cx:pt idx="16007">Books</cx:pt>
          <cx:pt idx="16008">Home &amp; Kitchen</cx:pt>
          <cx:pt idx="16009">Books</cx:pt>
          <cx:pt idx="16010">Home &amp; Kitchen</cx:pt>
          <cx:pt idx="16011">Toys</cx:pt>
          <cx:pt idx="16012">Toys</cx:pt>
          <cx:pt idx="16013">Books</cx:pt>
          <cx:pt idx="16014">Toys</cx:pt>
          <cx:pt idx="16015">Books</cx:pt>
          <cx:pt idx="16016">Fashion</cx:pt>
          <cx:pt idx="16017">Toys</cx:pt>
          <cx:pt idx="16018">Fashion</cx:pt>
          <cx:pt idx="16019">Books</cx:pt>
          <cx:pt idx="16020">Toys</cx:pt>
          <cx:pt idx="16021">Toys</cx:pt>
          <cx:pt idx="16022">Electronics</cx:pt>
          <cx:pt idx="16023">Fashion</cx:pt>
          <cx:pt idx="16024">Toys</cx:pt>
          <cx:pt idx="16025">Electronics</cx:pt>
          <cx:pt idx="16026">Toys</cx:pt>
          <cx:pt idx="16027">Electronics</cx:pt>
          <cx:pt idx="16028">Home &amp; Kitchen</cx:pt>
          <cx:pt idx="16029">Toys</cx:pt>
          <cx:pt idx="16030">Home &amp; Kitchen</cx:pt>
          <cx:pt idx="16031">Toys</cx:pt>
          <cx:pt idx="16032">Toys</cx:pt>
          <cx:pt idx="16033">Home &amp; Kitchen</cx:pt>
          <cx:pt idx="16034">Toys</cx:pt>
          <cx:pt idx="16035">Fashion</cx:pt>
          <cx:pt idx="16036">Toys</cx:pt>
          <cx:pt idx="16037">Toys</cx:pt>
          <cx:pt idx="16038">Electronics</cx:pt>
          <cx:pt idx="16039">Toys</cx:pt>
          <cx:pt idx="16040">Home &amp; Kitchen</cx:pt>
          <cx:pt idx="16041">Electronics</cx:pt>
          <cx:pt idx="16042">Books</cx:pt>
          <cx:pt idx="16043">Fashion</cx:pt>
          <cx:pt idx="16044">Electronics</cx:pt>
          <cx:pt idx="16045">Electronics</cx:pt>
          <cx:pt idx="16046">Home &amp; Kitchen</cx:pt>
          <cx:pt idx="16047">Home &amp; Kitchen</cx:pt>
          <cx:pt idx="16048">Electronics</cx:pt>
          <cx:pt idx="16049">Home &amp; Kitchen</cx:pt>
          <cx:pt idx="16050">Electronics</cx:pt>
          <cx:pt idx="16051">Electronics</cx:pt>
          <cx:pt idx="16052">Toys</cx:pt>
          <cx:pt idx="16053">Home &amp; Kitchen</cx:pt>
          <cx:pt idx="16054">Fashion</cx:pt>
          <cx:pt idx="16055">Home &amp; Kitchen</cx:pt>
          <cx:pt idx="16056">Books</cx:pt>
          <cx:pt idx="16057">Toys</cx:pt>
          <cx:pt idx="16058">Toys</cx:pt>
          <cx:pt idx="16059">Fashion</cx:pt>
          <cx:pt idx="16060">Books</cx:pt>
          <cx:pt idx="16061">Fashion</cx:pt>
          <cx:pt idx="16062">Toys</cx:pt>
          <cx:pt idx="16063">Books</cx:pt>
          <cx:pt idx="16064">Home &amp; Kitchen</cx:pt>
          <cx:pt idx="16065">Home &amp; Kitchen</cx:pt>
          <cx:pt idx="16066">Toys</cx:pt>
          <cx:pt idx="16067">Books</cx:pt>
          <cx:pt idx="16068">Books</cx:pt>
          <cx:pt idx="16069">Fashion</cx:pt>
          <cx:pt idx="16070">Electronics</cx:pt>
          <cx:pt idx="16071">Fashion</cx:pt>
          <cx:pt idx="16072">Fashion</cx:pt>
          <cx:pt idx="16073">Electronics</cx:pt>
          <cx:pt idx="16074">Books</cx:pt>
          <cx:pt idx="16075">Electronics</cx:pt>
          <cx:pt idx="16076">Home &amp; Kitchen</cx:pt>
          <cx:pt idx="16077">Toys</cx:pt>
          <cx:pt idx="16078">Home &amp; Kitchen</cx:pt>
          <cx:pt idx="16079">Electronics</cx:pt>
          <cx:pt idx="16080">Fashion</cx:pt>
          <cx:pt idx="16081">Fashion</cx:pt>
          <cx:pt idx="16082">Electronics</cx:pt>
          <cx:pt idx="16083">Electronics</cx:pt>
          <cx:pt idx="16084">Books</cx:pt>
          <cx:pt idx="16085">Electronics</cx:pt>
          <cx:pt idx="16086">Books</cx:pt>
          <cx:pt idx="16087">Books</cx:pt>
          <cx:pt idx="16088">Toys</cx:pt>
          <cx:pt idx="16089">Books</cx:pt>
          <cx:pt idx="16090">Books</cx:pt>
          <cx:pt idx="16091">Toys</cx:pt>
          <cx:pt idx="16092">Fashion</cx:pt>
          <cx:pt idx="16093">Home &amp; Kitchen</cx:pt>
          <cx:pt idx="16094">Home &amp; Kitchen</cx:pt>
          <cx:pt idx="16095">Fashion</cx:pt>
          <cx:pt idx="16096">Fashion</cx:pt>
          <cx:pt idx="16097">Toys</cx:pt>
          <cx:pt idx="16098">Home &amp; Kitchen</cx:pt>
          <cx:pt idx="16099">Toys</cx:pt>
          <cx:pt idx="16100">Home &amp; Kitchen</cx:pt>
          <cx:pt idx="16101">Books</cx:pt>
          <cx:pt idx="16102">Fashion</cx:pt>
          <cx:pt idx="16103">Books</cx:pt>
          <cx:pt idx="16104">Books</cx:pt>
          <cx:pt idx="16105">Books</cx:pt>
          <cx:pt idx="16106">Electronics</cx:pt>
          <cx:pt idx="16107">Toys</cx:pt>
          <cx:pt idx="16108">Home &amp; Kitchen</cx:pt>
          <cx:pt idx="16109">Home &amp; Kitchen</cx:pt>
          <cx:pt idx="16110">Fashion</cx:pt>
          <cx:pt idx="16111">Home &amp; Kitchen</cx:pt>
          <cx:pt idx="16112">Books</cx:pt>
          <cx:pt idx="16113">Books</cx:pt>
          <cx:pt idx="16114">Fashion</cx:pt>
          <cx:pt idx="16115">Electronics</cx:pt>
          <cx:pt idx="16116">Books</cx:pt>
          <cx:pt idx="16117">Home &amp; Kitchen</cx:pt>
          <cx:pt idx="16118">Books</cx:pt>
          <cx:pt idx="16119">Electronics</cx:pt>
          <cx:pt idx="16120">Home &amp; Kitchen</cx:pt>
          <cx:pt idx="16121">Electronics</cx:pt>
          <cx:pt idx="16122">Toys</cx:pt>
          <cx:pt idx="16123">Fashion</cx:pt>
          <cx:pt idx="16124">Fashion</cx:pt>
          <cx:pt idx="16125">Books</cx:pt>
          <cx:pt idx="16126">Electronics</cx:pt>
          <cx:pt idx="16127">Electronics</cx:pt>
          <cx:pt idx="16128">Fashion</cx:pt>
          <cx:pt idx="16129">Books</cx:pt>
          <cx:pt idx="16130">Toys</cx:pt>
          <cx:pt idx="16131">Books</cx:pt>
          <cx:pt idx="16132">Books</cx:pt>
          <cx:pt idx="16133">Books</cx:pt>
          <cx:pt idx="16134">Electronics</cx:pt>
          <cx:pt idx="16135">Fashion</cx:pt>
          <cx:pt idx="16136">Home &amp; Kitchen</cx:pt>
          <cx:pt idx="16137">Books</cx:pt>
          <cx:pt idx="16138">Fashion</cx:pt>
          <cx:pt idx="16139">Electronics</cx:pt>
          <cx:pt idx="16140">Toys</cx:pt>
          <cx:pt idx="16141">Toys</cx:pt>
          <cx:pt idx="16142">Fashion</cx:pt>
          <cx:pt idx="16143">Fashion</cx:pt>
          <cx:pt idx="16144">Home &amp; Kitchen</cx:pt>
          <cx:pt idx="16145">Books</cx:pt>
          <cx:pt idx="16146">Electronics</cx:pt>
          <cx:pt idx="16147">Toys</cx:pt>
          <cx:pt idx="16148">Toys</cx:pt>
          <cx:pt idx="16149">Home &amp; Kitchen</cx:pt>
          <cx:pt idx="16150">Fashion</cx:pt>
          <cx:pt idx="16151">Electronics</cx:pt>
          <cx:pt idx="16152">Books</cx:pt>
          <cx:pt idx="16153">Toys</cx:pt>
          <cx:pt idx="16154">Home &amp; Kitchen</cx:pt>
          <cx:pt idx="16155">Home &amp; Kitchen</cx:pt>
          <cx:pt idx="16156">Home &amp; Kitchen</cx:pt>
          <cx:pt idx="16157">Home &amp; Kitchen</cx:pt>
          <cx:pt idx="16158">Toys</cx:pt>
          <cx:pt idx="16159">Electronics</cx:pt>
          <cx:pt idx="16160">Toys</cx:pt>
          <cx:pt idx="16161">Toys</cx:pt>
          <cx:pt idx="16162">Home &amp; Kitchen</cx:pt>
          <cx:pt idx="16163">Toys</cx:pt>
          <cx:pt idx="16164">Electronics</cx:pt>
          <cx:pt idx="16165">Electronics</cx:pt>
          <cx:pt idx="16166">Electronics</cx:pt>
          <cx:pt idx="16167">Toys</cx:pt>
          <cx:pt idx="16168">Home &amp; Kitchen</cx:pt>
          <cx:pt idx="16169">Home &amp; Kitchen</cx:pt>
          <cx:pt idx="16170">Electronics</cx:pt>
          <cx:pt idx="16171">Toys</cx:pt>
          <cx:pt idx="16172">Electronics</cx:pt>
          <cx:pt idx="16173">Books</cx:pt>
          <cx:pt idx="16174">Electronics</cx:pt>
          <cx:pt idx="16175">Fashion</cx:pt>
          <cx:pt idx="16176">Toys</cx:pt>
          <cx:pt idx="16177">Home &amp; Kitchen</cx:pt>
          <cx:pt idx="16178">Fashion</cx:pt>
          <cx:pt idx="16179">Books</cx:pt>
          <cx:pt idx="16180">Home &amp; Kitchen</cx:pt>
          <cx:pt idx="16181">Toys</cx:pt>
          <cx:pt idx="16182">Toys</cx:pt>
          <cx:pt idx="16183">Books</cx:pt>
          <cx:pt idx="16184">Fashion</cx:pt>
          <cx:pt idx="16185">Electronics</cx:pt>
          <cx:pt idx="16186">Fashion</cx:pt>
          <cx:pt idx="16187">Fashion</cx:pt>
          <cx:pt idx="16188">Toys</cx:pt>
          <cx:pt idx="16189">Toys</cx:pt>
          <cx:pt idx="16190">Home &amp; Kitchen</cx:pt>
          <cx:pt idx="16191">Toys</cx:pt>
          <cx:pt idx="16192">Books</cx:pt>
          <cx:pt idx="16193">Electronics</cx:pt>
          <cx:pt idx="16194">Home &amp; Kitchen</cx:pt>
          <cx:pt idx="16195">Fashion</cx:pt>
          <cx:pt idx="16196">Books</cx:pt>
          <cx:pt idx="16197">Home &amp; Kitchen</cx:pt>
          <cx:pt idx="16198">Books</cx:pt>
          <cx:pt idx="16199">Toys</cx:pt>
          <cx:pt idx="16200">Fashion</cx:pt>
          <cx:pt idx="16201">Fashion</cx:pt>
          <cx:pt idx="16202">Home &amp; Kitchen</cx:pt>
          <cx:pt idx="16203">Toys</cx:pt>
          <cx:pt idx="16204">Books</cx:pt>
          <cx:pt idx="16205">Toys</cx:pt>
          <cx:pt idx="16206">Toys</cx:pt>
          <cx:pt idx="16207">Home &amp; Kitchen</cx:pt>
          <cx:pt idx="16208">Home &amp; Kitchen</cx:pt>
          <cx:pt idx="16209">Electronics</cx:pt>
          <cx:pt idx="16210">Books</cx:pt>
          <cx:pt idx="16211">Books</cx:pt>
          <cx:pt idx="16212">Fashion</cx:pt>
          <cx:pt idx="16213">Home &amp; Kitchen</cx:pt>
          <cx:pt idx="16214">Fashion</cx:pt>
          <cx:pt idx="16215">Electronics</cx:pt>
          <cx:pt idx="16216">Home &amp; Kitchen</cx:pt>
          <cx:pt idx="16217">Electronics</cx:pt>
          <cx:pt idx="16218">Toys</cx:pt>
          <cx:pt idx="16219">Fashion</cx:pt>
          <cx:pt idx="16220">Fashion</cx:pt>
          <cx:pt idx="16221">Electronics</cx:pt>
          <cx:pt idx="16222">Toys</cx:pt>
          <cx:pt idx="16223">Electronics</cx:pt>
          <cx:pt idx="16224">Fashion</cx:pt>
          <cx:pt idx="16225">Books</cx:pt>
          <cx:pt idx="16226">Fashion</cx:pt>
          <cx:pt idx="16227">Fashion</cx:pt>
          <cx:pt idx="16228">Books</cx:pt>
          <cx:pt idx="16229">Electronics</cx:pt>
          <cx:pt idx="16230">Electronics</cx:pt>
          <cx:pt idx="16231">Fashion</cx:pt>
          <cx:pt idx="16232">Books</cx:pt>
          <cx:pt idx="16233">Toys</cx:pt>
          <cx:pt idx="16234">Home &amp; Kitchen</cx:pt>
          <cx:pt idx="16235">Home &amp; Kitchen</cx:pt>
          <cx:pt idx="16236">Electronics</cx:pt>
          <cx:pt idx="16237">Fashion</cx:pt>
          <cx:pt idx="16238">Toys</cx:pt>
          <cx:pt idx="16239">Electronics</cx:pt>
          <cx:pt idx="16240">Books</cx:pt>
          <cx:pt idx="16241">Electronics</cx:pt>
          <cx:pt idx="16242">Toys</cx:pt>
          <cx:pt idx="16243">Fashion</cx:pt>
          <cx:pt idx="16244">Toys</cx:pt>
          <cx:pt idx="16245">Home &amp; Kitchen</cx:pt>
          <cx:pt idx="16246">Electronics</cx:pt>
          <cx:pt idx="16247">Toys</cx:pt>
          <cx:pt idx="16248">Books</cx:pt>
          <cx:pt idx="16249">Fashion</cx:pt>
          <cx:pt idx="16250">Toys</cx:pt>
          <cx:pt idx="16251">Toys</cx:pt>
          <cx:pt idx="16252">Electronics</cx:pt>
          <cx:pt idx="16253">Electronics</cx:pt>
          <cx:pt idx="16254">Books</cx:pt>
          <cx:pt idx="16255">Electronics</cx:pt>
          <cx:pt idx="16256">Fashion</cx:pt>
          <cx:pt idx="16257">Fashion</cx:pt>
          <cx:pt idx="16258">Electronics</cx:pt>
          <cx:pt idx="16259">Electronics</cx:pt>
          <cx:pt idx="16260">Home &amp; Kitchen</cx:pt>
          <cx:pt idx="16261">Books</cx:pt>
          <cx:pt idx="16262">Electronics</cx:pt>
          <cx:pt idx="16263">Books</cx:pt>
          <cx:pt idx="16264">Home &amp; Kitchen</cx:pt>
          <cx:pt idx="16265">Home &amp; Kitchen</cx:pt>
          <cx:pt idx="16266">Home &amp; Kitchen</cx:pt>
          <cx:pt idx="16267">Books</cx:pt>
          <cx:pt idx="16268">Home &amp; Kitchen</cx:pt>
          <cx:pt idx="16269">Toys</cx:pt>
          <cx:pt idx="16270">Books</cx:pt>
          <cx:pt idx="16271">Books</cx:pt>
          <cx:pt idx="16272">Fashion</cx:pt>
          <cx:pt idx="16273">Toys</cx:pt>
          <cx:pt idx="16274">Electronics</cx:pt>
          <cx:pt idx="16275">Books</cx:pt>
          <cx:pt idx="16276">Electronics</cx:pt>
          <cx:pt idx="16277">Books</cx:pt>
          <cx:pt idx="16278">Fashion</cx:pt>
          <cx:pt idx="16279">Fashion</cx:pt>
          <cx:pt idx="16280">Toys</cx:pt>
          <cx:pt idx="16281">Home &amp; Kitchen</cx:pt>
          <cx:pt idx="16282">Books</cx:pt>
          <cx:pt idx="16283">Fashion</cx:pt>
          <cx:pt idx="16284">Books</cx:pt>
          <cx:pt idx="16285">Fashion</cx:pt>
          <cx:pt idx="16286">Books</cx:pt>
          <cx:pt idx="16287">Electronics</cx:pt>
          <cx:pt idx="16288">Electronics</cx:pt>
          <cx:pt idx="16289">Electronics</cx:pt>
          <cx:pt idx="16290">Electronics</cx:pt>
          <cx:pt idx="16291">Books</cx:pt>
          <cx:pt idx="16292">Home &amp; Kitchen</cx:pt>
          <cx:pt idx="16293">Home &amp; Kitchen</cx:pt>
          <cx:pt idx="16294">Toys</cx:pt>
          <cx:pt idx="16295">Books</cx:pt>
          <cx:pt idx="16296">Electronics</cx:pt>
          <cx:pt idx="16297">Fashion</cx:pt>
          <cx:pt idx="16298">Electronics</cx:pt>
          <cx:pt idx="16299">Fashion</cx:pt>
          <cx:pt idx="16300">Electronics</cx:pt>
          <cx:pt idx="16301">Books</cx:pt>
          <cx:pt idx="16302">Home &amp; Kitchen</cx:pt>
          <cx:pt idx="16303">Electronics</cx:pt>
          <cx:pt idx="16304">Toys</cx:pt>
          <cx:pt idx="16305">Fashion</cx:pt>
          <cx:pt idx="16306">Electronics</cx:pt>
          <cx:pt idx="16307">Home &amp; Kitchen</cx:pt>
          <cx:pt idx="16308">Books</cx:pt>
          <cx:pt idx="16309">Fashion</cx:pt>
          <cx:pt idx="16310">Fashion</cx:pt>
          <cx:pt idx="16311">Toys</cx:pt>
          <cx:pt idx="16312">Fashion</cx:pt>
          <cx:pt idx="16313">Home &amp; Kitchen</cx:pt>
          <cx:pt idx="16314">Home &amp; Kitchen</cx:pt>
          <cx:pt idx="16315">Fashion</cx:pt>
          <cx:pt idx="16316">Books</cx:pt>
          <cx:pt idx="16317">Electronics</cx:pt>
          <cx:pt idx="16318">Fashion</cx:pt>
          <cx:pt idx="16319">Fashion</cx:pt>
          <cx:pt idx="16320">Fashion</cx:pt>
          <cx:pt idx="16321">Home &amp; Kitchen</cx:pt>
          <cx:pt idx="16322">Electronics</cx:pt>
          <cx:pt idx="16323">Toys</cx:pt>
          <cx:pt idx="16324">Books</cx:pt>
          <cx:pt idx="16325">Books</cx:pt>
          <cx:pt idx="16326">Home &amp; Kitchen</cx:pt>
          <cx:pt idx="16327">Toys</cx:pt>
          <cx:pt idx="16328">Toys</cx:pt>
          <cx:pt idx="16329">Fashion</cx:pt>
          <cx:pt idx="16330">Toys</cx:pt>
          <cx:pt idx="16331">Electronics</cx:pt>
          <cx:pt idx="16332">Home &amp; Kitchen</cx:pt>
          <cx:pt idx="16333">Fashion</cx:pt>
          <cx:pt idx="16334">Home &amp; Kitchen</cx:pt>
          <cx:pt idx="16335">Electronics</cx:pt>
          <cx:pt idx="16336">Fashion</cx:pt>
          <cx:pt idx="16337">Home &amp; Kitchen</cx:pt>
          <cx:pt idx="16338">Toys</cx:pt>
          <cx:pt idx="16339">Toys</cx:pt>
          <cx:pt idx="16340">Fashion</cx:pt>
          <cx:pt idx="16341">Books</cx:pt>
          <cx:pt idx="16342">Electronics</cx:pt>
          <cx:pt idx="16343">Electronics</cx:pt>
          <cx:pt idx="16344">Electronics</cx:pt>
          <cx:pt idx="16345">Electronics</cx:pt>
          <cx:pt idx="16346">Fashion</cx:pt>
          <cx:pt idx="16347">Home &amp; Kitchen</cx:pt>
          <cx:pt idx="16348">Toys</cx:pt>
          <cx:pt idx="16349">Electronics</cx:pt>
          <cx:pt idx="16350">Electronics</cx:pt>
          <cx:pt idx="16351">Electronics</cx:pt>
          <cx:pt idx="16352">Home &amp; Kitchen</cx:pt>
          <cx:pt idx="16353">Home &amp; Kitchen</cx:pt>
          <cx:pt idx="16354">Fashion</cx:pt>
          <cx:pt idx="16355">Fashion</cx:pt>
          <cx:pt idx="16356">Electronics</cx:pt>
          <cx:pt idx="16357">Home &amp; Kitchen</cx:pt>
          <cx:pt idx="16358">Electronics</cx:pt>
          <cx:pt idx="16359">Electronics</cx:pt>
          <cx:pt idx="16360">Fashion</cx:pt>
          <cx:pt idx="16361">Books</cx:pt>
          <cx:pt idx="16362">Electronics</cx:pt>
          <cx:pt idx="16363">Books</cx:pt>
          <cx:pt idx="16364">Electronics</cx:pt>
          <cx:pt idx="16365">Electronics</cx:pt>
          <cx:pt idx="16366">Electronics</cx:pt>
          <cx:pt idx="16367">Home &amp; Kitchen</cx:pt>
          <cx:pt idx="16368">Electronics</cx:pt>
          <cx:pt idx="16369">Toys</cx:pt>
          <cx:pt idx="16370">Books</cx:pt>
          <cx:pt idx="16371">Toys</cx:pt>
          <cx:pt idx="16372">Books</cx:pt>
          <cx:pt idx="16373">Fashion</cx:pt>
          <cx:pt idx="16374">Home &amp; Kitchen</cx:pt>
          <cx:pt idx="16375">Toys</cx:pt>
          <cx:pt idx="16376">Toys</cx:pt>
          <cx:pt idx="16377">Fashion</cx:pt>
          <cx:pt idx="16378">Fashion</cx:pt>
          <cx:pt idx="16379">Toys</cx:pt>
          <cx:pt idx="16380">Home &amp; Kitchen</cx:pt>
          <cx:pt idx="16381">Toys</cx:pt>
          <cx:pt idx="16382">Books</cx:pt>
          <cx:pt idx="16383">Electronics</cx:pt>
          <cx:pt idx="16384">Fashion</cx:pt>
          <cx:pt idx="16385">Toys</cx:pt>
          <cx:pt idx="16386">Fashion</cx:pt>
          <cx:pt idx="16387">Home &amp; Kitchen</cx:pt>
          <cx:pt idx="16388">Electronics</cx:pt>
          <cx:pt idx="16389">Electronics</cx:pt>
          <cx:pt idx="16390">Books</cx:pt>
          <cx:pt idx="16391">Toys</cx:pt>
          <cx:pt idx="16392">Fashion</cx:pt>
          <cx:pt idx="16393">Fashion</cx:pt>
          <cx:pt idx="16394">Electronics</cx:pt>
          <cx:pt idx="16395">Books</cx:pt>
          <cx:pt idx="16396">Home &amp; Kitchen</cx:pt>
          <cx:pt idx="16397">Electronics</cx:pt>
          <cx:pt idx="16398">Electronics</cx:pt>
          <cx:pt idx="16399">Home &amp; Kitchen</cx:pt>
          <cx:pt idx="16400">Electronics</cx:pt>
          <cx:pt idx="16401">Toys</cx:pt>
          <cx:pt idx="16402">Home &amp; Kitchen</cx:pt>
          <cx:pt idx="16403">Home &amp; Kitchen</cx:pt>
          <cx:pt idx="16404">Fashion</cx:pt>
          <cx:pt idx="16405">Books</cx:pt>
          <cx:pt idx="16406">Home &amp; Kitchen</cx:pt>
          <cx:pt idx="16407">Fashion</cx:pt>
          <cx:pt idx="16408">Home &amp; Kitchen</cx:pt>
          <cx:pt idx="16409">Books</cx:pt>
          <cx:pt idx="16410">Fashion</cx:pt>
          <cx:pt idx="16411">Fashion</cx:pt>
          <cx:pt idx="16412">Electronics</cx:pt>
          <cx:pt idx="16413">Electronics</cx:pt>
          <cx:pt idx="16414">Fashion</cx:pt>
          <cx:pt idx="16415">Home &amp; Kitchen</cx:pt>
          <cx:pt idx="16416">Home &amp; Kitchen</cx:pt>
          <cx:pt idx="16417">Electronics</cx:pt>
          <cx:pt idx="16418">Electronics</cx:pt>
          <cx:pt idx="16419">Books</cx:pt>
          <cx:pt idx="16420">Books</cx:pt>
          <cx:pt idx="16421">Books</cx:pt>
          <cx:pt idx="16422">Toys</cx:pt>
          <cx:pt idx="16423">Fashion</cx:pt>
          <cx:pt idx="16424">Home &amp; Kitchen</cx:pt>
          <cx:pt idx="16425">Toys</cx:pt>
          <cx:pt idx="16426">Toys</cx:pt>
          <cx:pt idx="16427">Electronics</cx:pt>
          <cx:pt idx="16428">Toys</cx:pt>
          <cx:pt idx="16429">Home &amp; Kitchen</cx:pt>
          <cx:pt idx="16430">Books</cx:pt>
          <cx:pt idx="16431">Home &amp; Kitchen</cx:pt>
          <cx:pt idx="16432">Electronics</cx:pt>
          <cx:pt idx="16433">Fashion</cx:pt>
          <cx:pt idx="16434">Electronics</cx:pt>
          <cx:pt idx="16435">Home &amp; Kitchen</cx:pt>
          <cx:pt idx="16436">Books</cx:pt>
          <cx:pt idx="16437">Home &amp; Kitchen</cx:pt>
          <cx:pt idx="16438">Home &amp; Kitchen</cx:pt>
          <cx:pt idx="16439">Electronics</cx:pt>
          <cx:pt idx="16440">Books</cx:pt>
          <cx:pt idx="16441">Books</cx:pt>
          <cx:pt idx="16442">Fashion</cx:pt>
          <cx:pt idx="16443">Toys</cx:pt>
          <cx:pt idx="16444">Fashion</cx:pt>
          <cx:pt idx="16445">Home &amp; Kitchen</cx:pt>
          <cx:pt idx="16446">Electronics</cx:pt>
          <cx:pt idx="16447">Fashion</cx:pt>
          <cx:pt idx="16448">Electronics</cx:pt>
          <cx:pt idx="16449">Toys</cx:pt>
          <cx:pt idx="16450">Electronics</cx:pt>
          <cx:pt idx="16451">Home &amp; Kitchen</cx:pt>
          <cx:pt idx="16452">Fashion</cx:pt>
          <cx:pt idx="16453">Fashion</cx:pt>
          <cx:pt idx="16454">Fashion</cx:pt>
          <cx:pt idx="16455">Books</cx:pt>
          <cx:pt idx="16456">Books</cx:pt>
          <cx:pt idx="16457">Home &amp; Kitchen</cx:pt>
          <cx:pt idx="16458">Electronics</cx:pt>
          <cx:pt idx="16459">Electronics</cx:pt>
          <cx:pt idx="16460">Books</cx:pt>
          <cx:pt idx="16461">Fashion</cx:pt>
          <cx:pt idx="16462">Home &amp; Kitchen</cx:pt>
          <cx:pt idx="16463">Home &amp; Kitchen</cx:pt>
          <cx:pt idx="16464">Home &amp; Kitchen</cx:pt>
          <cx:pt idx="16465">Electronics</cx:pt>
          <cx:pt idx="16466">Books</cx:pt>
          <cx:pt idx="16467">Books</cx:pt>
          <cx:pt idx="16468">Fashion</cx:pt>
          <cx:pt idx="16469">Books</cx:pt>
          <cx:pt idx="16470">Books</cx:pt>
          <cx:pt idx="16471">Books</cx:pt>
          <cx:pt idx="16472">Home &amp; Kitchen</cx:pt>
          <cx:pt idx="16473">Toys</cx:pt>
          <cx:pt idx="16474">Electronics</cx:pt>
          <cx:pt idx="16475">Toys</cx:pt>
          <cx:pt idx="16476">Fashion</cx:pt>
          <cx:pt idx="16477">Toys</cx:pt>
          <cx:pt idx="16478">Home &amp; Kitchen</cx:pt>
          <cx:pt idx="16479">Books</cx:pt>
          <cx:pt idx="16480">Books</cx:pt>
          <cx:pt idx="16481">Electronics</cx:pt>
          <cx:pt idx="16482">Fashion</cx:pt>
          <cx:pt idx="16483">Toys</cx:pt>
          <cx:pt idx="16484">Electronics</cx:pt>
          <cx:pt idx="16485">Fashion</cx:pt>
          <cx:pt idx="16486">Toys</cx:pt>
          <cx:pt idx="16487">Electronics</cx:pt>
          <cx:pt idx="16488">Electronics</cx:pt>
          <cx:pt idx="16489">Toys</cx:pt>
          <cx:pt idx="16490">Toys</cx:pt>
          <cx:pt idx="16491">Toys</cx:pt>
          <cx:pt idx="16492">Books</cx:pt>
          <cx:pt idx="16493">Home &amp; Kitchen</cx:pt>
          <cx:pt idx="16494">Toys</cx:pt>
          <cx:pt idx="16495">Electronics</cx:pt>
          <cx:pt idx="16496">Home &amp; Kitchen</cx:pt>
          <cx:pt idx="16497">Toys</cx:pt>
          <cx:pt idx="16498">Toys</cx:pt>
          <cx:pt idx="16499">Toys</cx:pt>
          <cx:pt idx="16500">Toys</cx:pt>
          <cx:pt idx="16501">Toys</cx:pt>
          <cx:pt idx="16502">Toys</cx:pt>
          <cx:pt idx="16503">Electronics</cx:pt>
          <cx:pt idx="16504">Home &amp; Kitchen</cx:pt>
          <cx:pt idx="16505">Fashion</cx:pt>
          <cx:pt idx="16506">Books</cx:pt>
          <cx:pt idx="16507">Toys</cx:pt>
          <cx:pt idx="16508">Home &amp; Kitchen</cx:pt>
          <cx:pt idx="16509">Home &amp; Kitchen</cx:pt>
          <cx:pt idx="16510">Electronics</cx:pt>
          <cx:pt idx="16511">Toys</cx:pt>
          <cx:pt idx="16512">Books</cx:pt>
          <cx:pt idx="16513">Books</cx:pt>
          <cx:pt idx="16514">Home &amp; Kitchen</cx:pt>
          <cx:pt idx="16515">Electronics</cx:pt>
          <cx:pt idx="16516">Books</cx:pt>
          <cx:pt idx="16517">Electronics</cx:pt>
          <cx:pt idx="16518">Fashion</cx:pt>
          <cx:pt idx="16519">Books</cx:pt>
          <cx:pt idx="16520">Fashion</cx:pt>
          <cx:pt idx="16521">Toys</cx:pt>
          <cx:pt idx="16522">Fashion</cx:pt>
          <cx:pt idx="16523">Books</cx:pt>
          <cx:pt idx="16524">Fashion</cx:pt>
          <cx:pt idx="16525">Fashion</cx:pt>
          <cx:pt idx="16526">Home &amp; Kitchen</cx:pt>
          <cx:pt idx="16527">Electronics</cx:pt>
          <cx:pt idx="16528">Books</cx:pt>
          <cx:pt idx="16529">Fashion</cx:pt>
          <cx:pt idx="16530">Books</cx:pt>
          <cx:pt idx="16531">Electronics</cx:pt>
          <cx:pt idx="16532">Toys</cx:pt>
          <cx:pt idx="16533">Books</cx:pt>
          <cx:pt idx="16534">Toys</cx:pt>
          <cx:pt idx="16535">Home &amp; Kitchen</cx:pt>
          <cx:pt idx="16536">Home &amp; Kitchen</cx:pt>
          <cx:pt idx="16537">Electronics</cx:pt>
          <cx:pt idx="16538">Fashion</cx:pt>
          <cx:pt idx="16539">Books</cx:pt>
          <cx:pt idx="16540">Books</cx:pt>
          <cx:pt idx="16541">Toys</cx:pt>
          <cx:pt idx="16542">Toys</cx:pt>
          <cx:pt idx="16543">Fashion</cx:pt>
          <cx:pt idx="16544">Toys</cx:pt>
          <cx:pt idx="16545">Electronics</cx:pt>
          <cx:pt idx="16546">Books</cx:pt>
          <cx:pt idx="16547">Toys</cx:pt>
          <cx:pt idx="16548">Toys</cx:pt>
          <cx:pt idx="16549">Toys</cx:pt>
          <cx:pt idx="16550">Home &amp; Kitchen</cx:pt>
          <cx:pt idx="16551">Electronics</cx:pt>
          <cx:pt idx="16552">Fashion</cx:pt>
          <cx:pt idx="16553">Electronics</cx:pt>
          <cx:pt idx="16554">Home &amp; Kitchen</cx:pt>
          <cx:pt idx="16555">Home &amp; Kitchen</cx:pt>
          <cx:pt idx="16556">Books</cx:pt>
          <cx:pt idx="16557">Toys</cx:pt>
          <cx:pt idx="16558">Home &amp; Kitchen</cx:pt>
          <cx:pt idx="16559">Home &amp; Kitchen</cx:pt>
          <cx:pt idx="16560">Books</cx:pt>
          <cx:pt idx="16561">Electronics</cx:pt>
          <cx:pt idx="16562">Fashion</cx:pt>
          <cx:pt idx="16563">Books</cx:pt>
          <cx:pt idx="16564">Books</cx:pt>
          <cx:pt idx="16565">Toys</cx:pt>
          <cx:pt idx="16566">Toys</cx:pt>
          <cx:pt idx="16567">Fashion</cx:pt>
          <cx:pt idx="16568">Fashion</cx:pt>
          <cx:pt idx="16569">Toys</cx:pt>
          <cx:pt idx="16570">Home &amp; Kitchen</cx:pt>
          <cx:pt idx="16571">Toys</cx:pt>
          <cx:pt idx="16572">Books</cx:pt>
          <cx:pt idx="16573">Toys</cx:pt>
          <cx:pt idx="16574">Books</cx:pt>
          <cx:pt idx="16575">Fashion</cx:pt>
          <cx:pt idx="16576">Home &amp; Kitchen</cx:pt>
          <cx:pt idx="16577">Fashion</cx:pt>
          <cx:pt idx="16578">Fashion</cx:pt>
          <cx:pt idx="16579">Books</cx:pt>
          <cx:pt idx="16580">Home &amp; Kitchen</cx:pt>
          <cx:pt idx="16581">Books</cx:pt>
          <cx:pt idx="16582">Fashion</cx:pt>
          <cx:pt idx="16583">Toys</cx:pt>
          <cx:pt idx="16584">Home &amp; Kitchen</cx:pt>
          <cx:pt idx="16585">Toys</cx:pt>
          <cx:pt idx="16586">Fashion</cx:pt>
          <cx:pt idx="16587">Electronics</cx:pt>
          <cx:pt idx="16588">Home &amp; Kitchen</cx:pt>
          <cx:pt idx="16589">Books</cx:pt>
          <cx:pt idx="16590">Books</cx:pt>
          <cx:pt idx="16591">Toys</cx:pt>
          <cx:pt idx="16592">Books</cx:pt>
          <cx:pt idx="16593">Toys</cx:pt>
          <cx:pt idx="16594">Home &amp; Kitchen</cx:pt>
          <cx:pt idx="16595">Toys</cx:pt>
          <cx:pt idx="16596">Books</cx:pt>
          <cx:pt idx="16597">Electronics</cx:pt>
          <cx:pt idx="16598">Toys</cx:pt>
          <cx:pt idx="16599">Home &amp; Kitchen</cx:pt>
          <cx:pt idx="16600">Books</cx:pt>
          <cx:pt idx="16601">Electronics</cx:pt>
          <cx:pt idx="16602">Books</cx:pt>
          <cx:pt idx="16603">Toys</cx:pt>
          <cx:pt idx="16604">Books</cx:pt>
          <cx:pt idx="16605">Electronics</cx:pt>
          <cx:pt idx="16606">Home &amp; Kitchen</cx:pt>
          <cx:pt idx="16607">Fashion</cx:pt>
          <cx:pt idx="16608">Books</cx:pt>
          <cx:pt idx="16609">Books</cx:pt>
          <cx:pt idx="16610">Fashion</cx:pt>
          <cx:pt idx="16611">Home &amp; Kitchen</cx:pt>
          <cx:pt idx="16612">Home &amp; Kitchen</cx:pt>
          <cx:pt idx="16613">Books</cx:pt>
          <cx:pt idx="16614">Electronics</cx:pt>
          <cx:pt idx="16615">Home &amp; Kitchen</cx:pt>
          <cx:pt idx="16616">Books</cx:pt>
          <cx:pt idx="16617">Home &amp; Kitchen</cx:pt>
          <cx:pt idx="16618">Electronics</cx:pt>
          <cx:pt idx="16619">Fashion</cx:pt>
          <cx:pt idx="16620">Electronics</cx:pt>
          <cx:pt idx="16621">Books</cx:pt>
          <cx:pt idx="16622">Fashion</cx:pt>
          <cx:pt idx="16623">Electronics</cx:pt>
          <cx:pt idx="16624">Electronics</cx:pt>
          <cx:pt idx="16625">Toys</cx:pt>
          <cx:pt idx="16626">Books</cx:pt>
          <cx:pt idx="16627">Toys</cx:pt>
          <cx:pt idx="16628">Fashion</cx:pt>
          <cx:pt idx="16629">Fashion</cx:pt>
          <cx:pt idx="16630">Books</cx:pt>
          <cx:pt idx="16631">Toys</cx:pt>
          <cx:pt idx="16632">Electronics</cx:pt>
          <cx:pt idx="16633">Fashion</cx:pt>
          <cx:pt idx="16634">Fashion</cx:pt>
          <cx:pt idx="16635">Books</cx:pt>
          <cx:pt idx="16636">Fashion</cx:pt>
          <cx:pt idx="16637">Books</cx:pt>
          <cx:pt idx="16638">Electronics</cx:pt>
          <cx:pt idx="16639">Home &amp; Kitchen</cx:pt>
          <cx:pt idx="16640">Toys</cx:pt>
          <cx:pt idx="16641">Fashion</cx:pt>
          <cx:pt idx="16642">Toys</cx:pt>
          <cx:pt idx="16643">Fashion</cx:pt>
          <cx:pt idx="16644">Toys</cx:pt>
          <cx:pt idx="16645">Electronics</cx:pt>
          <cx:pt idx="16646">Home &amp; Kitchen</cx:pt>
          <cx:pt idx="16647">Toys</cx:pt>
          <cx:pt idx="16648">Books</cx:pt>
          <cx:pt idx="16649">Fashion</cx:pt>
          <cx:pt idx="16650">Books</cx:pt>
          <cx:pt idx="16651">Electronics</cx:pt>
          <cx:pt idx="16652">Home &amp; Kitchen</cx:pt>
          <cx:pt idx="16653">Books</cx:pt>
          <cx:pt idx="16654">Books</cx:pt>
          <cx:pt idx="16655">Fashion</cx:pt>
          <cx:pt idx="16656">Home &amp; Kitchen</cx:pt>
          <cx:pt idx="16657">Books</cx:pt>
          <cx:pt idx="16658">Electronics</cx:pt>
          <cx:pt idx="16659">Home &amp; Kitchen</cx:pt>
          <cx:pt idx="16660">Home &amp; Kitchen</cx:pt>
          <cx:pt idx="16661">Electronics</cx:pt>
          <cx:pt idx="16662">Books</cx:pt>
          <cx:pt idx="16663">Electronics</cx:pt>
          <cx:pt idx="16664">Books</cx:pt>
          <cx:pt idx="16665">Books</cx:pt>
          <cx:pt idx="16666">Toys</cx:pt>
          <cx:pt idx="16667">Books</cx:pt>
          <cx:pt idx="16668">Toys</cx:pt>
          <cx:pt idx="16669">Fashion</cx:pt>
          <cx:pt idx="16670">Electronics</cx:pt>
          <cx:pt idx="16671">Home &amp; Kitchen</cx:pt>
          <cx:pt idx="16672">Toys</cx:pt>
          <cx:pt idx="16673">Toys</cx:pt>
          <cx:pt idx="16674">Books</cx:pt>
          <cx:pt idx="16675">Home &amp; Kitchen</cx:pt>
          <cx:pt idx="16676">Home &amp; Kitchen</cx:pt>
          <cx:pt idx="16677">Toys</cx:pt>
          <cx:pt idx="16678">Fashion</cx:pt>
          <cx:pt idx="16679">Books</cx:pt>
          <cx:pt idx="16680">Toys</cx:pt>
          <cx:pt idx="16681">Home &amp; Kitchen</cx:pt>
          <cx:pt idx="16682">Home &amp; Kitchen</cx:pt>
          <cx:pt idx="16683">Fashion</cx:pt>
          <cx:pt idx="16684">Books</cx:pt>
          <cx:pt idx="16685">Books</cx:pt>
          <cx:pt idx="16686">Toys</cx:pt>
          <cx:pt idx="16687">Electronics</cx:pt>
          <cx:pt idx="16688">Fashion</cx:pt>
          <cx:pt idx="16689">Books</cx:pt>
          <cx:pt idx="16690">Home &amp; Kitchen</cx:pt>
          <cx:pt idx="16691">Electronics</cx:pt>
          <cx:pt idx="16692">Home &amp; Kitchen</cx:pt>
          <cx:pt idx="16693">Toys</cx:pt>
          <cx:pt idx="16694">Fashion</cx:pt>
          <cx:pt idx="16695">Home &amp; Kitchen</cx:pt>
          <cx:pt idx="16696">Books</cx:pt>
          <cx:pt idx="16697">Home &amp; Kitchen</cx:pt>
          <cx:pt idx="16698">Fashion</cx:pt>
          <cx:pt idx="16699">Toys</cx:pt>
          <cx:pt idx="16700">Books</cx:pt>
          <cx:pt idx="16701">Home &amp; Kitchen</cx:pt>
          <cx:pt idx="16702">Electronics</cx:pt>
          <cx:pt idx="16703">Fashion</cx:pt>
          <cx:pt idx="16704">Books</cx:pt>
          <cx:pt idx="16705">Electronics</cx:pt>
          <cx:pt idx="16706">Books</cx:pt>
          <cx:pt idx="16707">Home &amp; Kitchen</cx:pt>
          <cx:pt idx="16708">Fashion</cx:pt>
          <cx:pt idx="16709">Books</cx:pt>
          <cx:pt idx="16710">Home &amp; Kitchen</cx:pt>
          <cx:pt idx="16711">Toys</cx:pt>
          <cx:pt idx="16712">Books</cx:pt>
          <cx:pt idx="16713">Books</cx:pt>
          <cx:pt idx="16714">Home &amp; Kitchen</cx:pt>
          <cx:pt idx="16715">Fashion</cx:pt>
          <cx:pt idx="16716">Books</cx:pt>
          <cx:pt idx="16717">Toys</cx:pt>
          <cx:pt idx="16718">Toys</cx:pt>
          <cx:pt idx="16719">Fashion</cx:pt>
          <cx:pt idx="16720">Fashion</cx:pt>
          <cx:pt idx="16721">Home &amp; Kitchen</cx:pt>
          <cx:pt idx="16722">Fashion</cx:pt>
          <cx:pt idx="16723">Electronics</cx:pt>
          <cx:pt idx="16724">Home &amp; Kitchen</cx:pt>
          <cx:pt idx="16725">Fashion</cx:pt>
          <cx:pt idx="16726">Electronics</cx:pt>
          <cx:pt idx="16727">Electronics</cx:pt>
          <cx:pt idx="16728">Electronics</cx:pt>
          <cx:pt idx="16729">Electronics</cx:pt>
          <cx:pt idx="16730">Fashion</cx:pt>
          <cx:pt idx="16731">Electronics</cx:pt>
          <cx:pt idx="16732">Electronics</cx:pt>
          <cx:pt idx="16733">Toys</cx:pt>
          <cx:pt idx="16734">Books</cx:pt>
          <cx:pt idx="16735">Books</cx:pt>
          <cx:pt idx="16736">Electronics</cx:pt>
          <cx:pt idx="16737">Fashion</cx:pt>
          <cx:pt idx="16738">Toys</cx:pt>
          <cx:pt idx="16739">Books</cx:pt>
          <cx:pt idx="16740">Electronics</cx:pt>
          <cx:pt idx="16741">Books</cx:pt>
          <cx:pt idx="16742">Fashion</cx:pt>
          <cx:pt idx="16743">Electronics</cx:pt>
          <cx:pt idx="16744">Electronics</cx:pt>
          <cx:pt idx="16745">Home &amp; Kitchen</cx:pt>
          <cx:pt idx="16746">Books</cx:pt>
          <cx:pt idx="16747">Books</cx:pt>
          <cx:pt idx="16748">Toys</cx:pt>
          <cx:pt idx="16749">Toys</cx:pt>
          <cx:pt idx="16750">Books</cx:pt>
          <cx:pt idx="16751">Electronics</cx:pt>
          <cx:pt idx="16752">Electronics</cx:pt>
          <cx:pt idx="16753">Electronics</cx:pt>
          <cx:pt idx="16754">Toys</cx:pt>
          <cx:pt idx="16755">Toys</cx:pt>
          <cx:pt idx="16756">Books</cx:pt>
          <cx:pt idx="16757">Toys</cx:pt>
          <cx:pt idx="16758">Toys</cx:pt>
          <cx:pt idx="16759">Toys</cx:pt>
          <cx:pt idx="16760">Electronics</cx:pt>
          <cx:pt idx="16761">Electronics</cx:pt>
          <cx:pt idx="16762">Books</cx:pt>
          <cx:pt idx="16763">Home &amp; Kitchen</cx:pt>
          <cx:pt idx="16764">Electronics</cx:pt>
          <cx:pt idx="16765">Electronics</cx:pt>
          <cx:pt idx="16766">Home &amp; Kitchen</cx:pt>
          <cx:pt idx="16767">Electronics</cx:pt>
          <cx:pt idx="16768">Home &amp; Kitchen</cx:pt>
          <cx:pt idx="16769">Electronics</cx:pt>
          <cx:pt idx="16770">Toys</cx:pt>
          <cx:pt idx="16771">Books</cx:pt>
          <cx:pt idx="16772">Fashion</cx:pt>
          <cx:pt idx="16773">Toys</cx:pt>
          <cx:pt idx="16774">Toys</cx:pt>
          <cx:pt idx="16775">Toys</cx:pt>
          <cx:pt idx="16776">Fashion</cx:pt>
          <cx:pt idx="16777">Home &amp; Kitchen</cx:pt>
          <cx:pt idx="16778">Electronics</cx:pt>
          <cx:pt idx="16779">Toys</cx:pt>
          <cx:pt idx="16780">Books</cx:pt>
          <cx:pt idx="16781">Toys</cx:pt>
          <cx:pt idx="16782">Electronics</cx:pt>
          <cx:pt idx="16783">Fashion</cx:pt>
          <cx:pt idx="16784">Toys</cx:pt>
          <cx:pt idx="16785">Fashion</cx:pt>
          <cx:pt idx="16786">Home &amp; Kitchen</cx:pt>
          <cx:pt idx="16787">Books</cx:pt>
          <cx:pt idx="16788">Toys</cx:pt>
          <cx:pt idx="16789">Toys</cx:pt>
          <cx:pt idx="16790">Home &amp; Kitchen</cx:pt>
          <cx:pt idx="16791">Books</cx:pt>
          <cx:pt idx="16792">Fashion</cx:pt>
          <cx:pt idx="16793">Toys</cx:pt>
          <cx:pt idx="16794">Toys</cx:pt>
          <cx:pt idx="16795">Electronics</cx:pt>
          <cx:pt idx="16796">Books</cx:pt>
          <cx:pt idx="16797">Toys</cx:pt>
          <cx:pt idx="16798">Books</cx:pt>
          <cx:pt idx="16799">Fashion</cx:pt>
          <cx:pt idx="16800">Home &amp; Kitchen</cx:pt>
          <cx:pt idx="16801">Home &amp; Kitchen</cx:pt>
          <cx:pt idx="16802">Books</cx:pt>
          <cx:pt idx="16803">Fashion</cx:pt>
          <cx:pt idx="16804">Toys</cx:pt>
          <cx:pt idx="16805">Electronics</cx:pt>
          <cx:pt idx="16806">Books</cx:pt>
          <cx:pt idx="16807">Fashion</cx:pt>
          <cx:pt idx="16808">Electronics</cx:pt>
          <cx:pt idx="16809">Fashion</cx:pt>
          <cx:pt idx="16810">Toys</cx:pt>
          <cx:pt idx="16811">Fashion</cx:pt>
          <cx:pt idx="16812">Fashion</cx:pt>
          <cx:pt idx="16813">Electronics</cx:pt>
          <cx:pt idx="16814">Books</cx:pt>
          <cx:pt idx="16815">Home &amp; Kitchen</cx:pt>
          <cx:pt idx="16816">Books</cx:pt>
          <cx:pt idx="16817">Home &amp; Kitchen</cx:pt>
          <cx:pt idx="16818">Books</cx:pt>
          <cx:pt idx="16819">Fashion</cx:pt>
          <cx:pt idx="16820">Toys</cx:pt>
          <cx:pt idx="16821">Fashion</cx:pt>
          <cx:pt idx="16822">Home &amp; Kitchen</cx:pt>
          <cx:pt idx="16823">Toys</cx:pt>
          <cx:pt idx="16824">Toys</cx:pt>
          <cx:pt idx="16825">Books</cx:pt>
          <cx:pt idx="16826">Electronics</cx:pt>
          <cx:pt idx="16827">Fashion</cx:pt>
          <cx:pt idx="16828">Fashion</cx:pt>
          <cx:pt idx="16829">Toys</cx:pt>
          <cx:pt idx="16830">Home &amp; Kitchen</cx:pt>
          <cx:pt idx="16831">Fashion</cx:pt>
          <cx:pt idx="16832">Toys</cx:pt>
          <cx:pt idx="16833">Electronics</cx:pt>
          <cx:pt idx="16834">Fashion</cx:pt>
          <cx:pt idx="16835">Books</cx:pt>
          <cx:pt idx="16836">Toys</cx:pt>
          <cx:pt idx="16837">Books</cx:pt>
          <cx:pt idx="16838">Electronics</cx:pt>
          <cx:pt idx="16839">Electronics</cx:pt>
          <cx:pt idx="16840">Fashion</cx:pt>
          <cx:pt idx="16841">Electronics</cx:pt>
          <cx:pt idx="16842">Electronics</cx:pt>
          <cx:pt idx="16843">Home &amp; Kitchen</cx:pt>
          <cx:pt idx="16844">Toys</cx:pt>
          <cx:pt idx="16845">Home &amp; Kitchen</cx:pt>
          <cx:pt idx="16846">Home &amp; Kitchen</cx:pt>
          <cx:pt idx="16847">Books</cx:pt>
          <cx:pt idx="16848">Toys</cx:pt>
          <cx:pt idx="16849">Fashion</cx:pt>
          <cx:pt idx="16850">Books</cx:pt>
          <cx:pt idx="16851">Home &amp; Kitchen</cx:pt>
          <cx:pt idx="16852">Toys</cx:pt>
          <cx:pt idx="16853">Toys</cx:pt>
          <cx:pt idx="16854">Fashion</cx:pt>
          <cx:pt idx="16855">Home &amp; Kitchen</cx:pt>
          <cx:pt idx="16856">Books</cx:pt>
          <cx:pt idx="16857">Toys</cx:pt>
          <cx:pt idx="16858">Toys</cx:pt>
          <cx:pt idx="16859">Electronics</cx:pt>
          <cx:pt idx="16860">Toys</cx:pt>
          <cx:pt idx="16861">Home &amp; Kitchen</cx:pt>
          <cx:pt idx="16862">Toys</cx:pt>
          <cx:pt idx="16863">Fashion</cx:pt>
          <cx:pt idx="16864">Electronics</cx:pt>
          <cx:pt idx="16865">Fashion</cx:pt>
          <cx:pt idx="16866">Toys</cx:pt>
          <cx:pt idx="16867">Fashion</cx:pt>
          <cx:pt idx="16868">Electronics</cx:pt>
          <cx:pt idx="16869">Books</cx:pt>
          <cx:pt idx="16870">Books</cx:pt>
          <cx:pt idx="16871">Toys</cx:pt>
          <cx:pt idx="16872">Toys</cx:pt>
          <cx:pt idx="16873">Toys</cx:pt>
          <cx:pt idx="16874">Toys</cx:pt>
          <cx:pt idx="16875">Electronics</cx:pt>
          <cx:pt idx="16876">Toys</cx:pt>
          <cx:pt idx="16877">Electronics</cx:pt>
          <cx:pt idx="16878">Books</cx:pt>
          <cx:pt idx="16879">Toys</cx:pt>
          <cx:pt idx="16880">Books</cx:pt>
          <cx:pt idx="16881">Toys</cx:pt>
          <cx:pt idx="16882">Fashion</cx:pt>
          <cx:pt idx="16883">Electronics</cx:pt>
          <cx:pt idx="16884">Home &amp; Kitchen</cx:pt>
          <cx:pt idx="16885">Toys</cx:pt>
          <cx:pt idx="16886">Fashion</cx:pt>
          <cx:pt idx="16887">Fashion</cx:pt>
          <cx:pt idx="16888">Home &amp; Kitchen</cx:pt>
          <cx:pt idx="16889">Fashion</cx:pt>
          <cx:pt idx="16890">Fashion</cx:pt>
          <cx:pt idx="16891">Toys</cx:pt>
          <cx:pt idx="16892">Home &amp; Kitchen</cx:pt>
          <cx:pt idx="16893">Electronics</cx:pt>
          <cx:pt idx="16894">Home &amp; Kitchen</cx:pt>
          <cx:pt idx="16895">Books</cx:pt>
          <cx:pt idx="16896">Electronics</cx:pt>
          <cx:pt idx="16897">Toys</cx:pt>
          <cx:pt idx="16898">Electronics</cx:pt>
          <cx:pt idx="16899">Electronics</cx:pt>
          <cx:pt idx="16900">Toys</cx:pt>
          <cx:pt idx="16901">Fashion</cx:pt>
          <cx:pt idx="16902">Books</cx:pt>
          <cx:pt idx="16903">Books</cx:pt>
          <cx:pt idx="16904">Toys</cx:pt>
          <cx:pt idx="16905">Toys</cx:pt>
          <cx:pt idx="16906">Home &amp; Kitchen</cx:pt>
          <cx:pt idx="16907">Home &amp; Kitchen</cx:pt>
          <cx:pt idx="16908">Electronics</cx:pt>
          <cx:pt idx="16909">Electronics</cx:pt>
          <cx:pt idx="16910">Home &amp; Kitchen</cx:pt>
          <cx:pt idx="16911">Fashion</cx:pt>
          <cx:pt idx="16912">Books</cx:pt>
          <cx:pt idx="16913">Books</cx:pt>
          <cx:pt idx="16914">Fashion</cx:pt>
          <cx:pt idx="16915">Fashion</cx:pt>
          <cx:pt idx="16916">Electronics</cx:pt>
          <cx:pt idx="16917">Home &amp; Kitchen</cx:pt>
          <cx:pt idx="16918">Toys</cx:pt>
          <cx:pt idx="16919">Electronics</cx:pt>
          <cx:pt idx="16920">Electronics</cx:pt>
          <cx:pt idx="16921">Toys</cx:pt>
          <cx:pt idx="16922">Toys</cx:pt>
          <cx:pt idx="16923">Fashion</cx:pt>
          <cx:pt idx="16924">Toys</cx:pt>
          <cx:pt idx="16925">Home &amp; Kitchen</cx:pt>
          <cx:pt idx="16926">Electronics</cx:pt>
          <cx:pt idx="16927">Electronics</cx:pt>
          <cx:pt idx="16928">Fashion</cx:pt>
          <cx:pt idx="16929">Electronics</cx:pt>
          <cx:pt idx="16930">Books</cx:pt>
          <cx:pt idx="16931">Books</cx:pt>
          <cx:pt idx="16932">Fashion</cx:pt>
          <cx:pt idx="16933">Electronics</cx:pt>
          <cx:pt idx="16934">Fashion</cx:pt>
          <cx:pt idx="16935">Home &amp; Kitchen</cx:pt>
          <cx:pt idx="16936">Home &amp; Kitchen</cx:pt>
          <cx:pt idx="16937">Electronics</cx:pt>
          <cx:pt idx="16938">Electronics</cx:pt>
          <cx:pt idx="16939">Fashion</cx:pt>
          <cx:pt idx="16940">Books</cx:pt>
          <cx:pt idx="16941">Home &amp; Kitchen</cx:pt>
          <cx:pt idx="16942">Fashion</cx:pt>
          <cx:pt idx="16943">Fashion</cx:pt>
          <cx:pt idx="16944">Home &amp; Kitchen</cx:pt>
          <cx:pt idx="16945">Fashion</cx:pt>
          <cx:pt idx="16946">Books</cx:pt>
          <cx:pt idx="16947">Electronics</cx:pt>
          <cx:pt idx="16948">Electronics</cx:pt>
          <cx:pt idx="16949">Fashion</cx:pt>
          <cx:pt idx="16950">Books</cx:pt>
          <cx:pt idx="16951">Fashion</cx:pt>
          <cx:pt idx="16952">Fashion</cx:pt>
          <cx:pt idx="16953">Fashion</cx:pt>
          <cx:pt idx="16954">Fashion</cx:pt>
          <cx:pt idx="16955">Books</cx:pt>
          <cx:pt idx="16956">Toys</cx:pt>
          <cx:pt idx="16957">Fashion</cx:pt>
          <cx:pt idx="16958">Home &amp; Kitchen</cx:pt>
          <cx:pt idx="16959">Home &amp; Kitchen</cx:pt>
          <cx:pt idx="16960">Toys</cx:pt>
          <cx:pt idx="16961">Electronics</cx:pt>
          <cx:pt idx="16962">Electronics</cx:pt>
          <cx:pt idx="16963">Books</cx:pt>
          <cx:pt idx="16964">Toys</cx:pt>
          <cx:pt idx="16965">Electronics</cx:pt>
          <cx:pt idx="16966">Toys</cx:pt>
          <cx:pt idx="16967">Home &amp; Kitchen</cx:pt>
          <cx:pt idx="16968">Books</cx:pt>
          <cx:pt idx="16969">Toys</cx:pt>
          <cx:pt idx="16970">Home &amp; Kitchen</cx:pt>
          <cx:pt idx="16971">Toys</cx:pt>
          <cx:pt idx="16972">Home &amp; Kitchen</cx:pt>
          <cx:pt idx="16973">Toys</cx:pt>
          <cx:pt idx="16974">Electronics</cx:pt>
          <cx:pt idx="16975">Electronics</cx:pt>
          <cx:pt idx="16976">Fashion</cx:pt>
          <cx:pt idx="16977">Toys</cx:pt>
          <cx:pt idx="16978">Books</cx:pt>
          <cx:pt idx="16979">Books</cx:pt>
          <cx:pt idx="16980">Fashion</cx:pt>
          <cx:pt idx="16981">Fashion</cx:pt>
          <cx:pt idx="16982">Books</cx:pt>
          <cx:pt idx="16983">Toys</cx:pt>
          <cx:pt idx="16984">Books</cx:pt>
          <cx:pt idx="16985">Fashion</cx:pt>
          <cx:pt idx="16986">Books</cx:pt>
          <cx:pt idx="16987">Fashion</cx:pt>
          <cx:pt idx="16988">Home &amp; Kitchen</cx:pt>
          <cx:pt idx="16989">Electronics</cx:pt>
          <cx:pt idx="16990">Home &amp; Kitchen</cx:pt>
          <cx:pt idx="16991">Toys</cx:pt>
          <cx:pt idx="16992">Electronics</cx:pt>
          <cx:pt idx="16993">Electronics</cx:pt>
          <cx:pt idx="16994">Toys</cx:pt>
          <cx:pt idx="16995">Books</cx:pt>
          <cx:pt idx="16996">Toys</cx:pt>
          <cx:pt idx="16997">Toys</cx:pt>
          <cx:pt idx="16998">Electronics</cx:pt>
          <cx:pt idx="16999">Home &amp; Kitchen</cx:pt>
          <cx:pt idx="17000">Fashion</cx:pt>
          <cx:pt idx="17001">Books</cx:pt>
          <cx:pt idx="17002">Toys</cx:pt>
          <cx:pt idx="17003">Electronics</cx:pt>
          <cx:pt idx="17004">Fashion</cx:pt>
          <cx:pt idx="17005">Home &amp; Kitchen</cx:pt>
          <cx:pt idx="17006">Fashion</cx:pt>
          <cx:pt idx="17007">Home &amp; Kitchen</cx:pt>
          <cx:pt idx="17008">Books</cx:pt>
          <cx:pt idx="17009">Home &amp; Kitchen</cx:pt>
          <cx:pt idx="17010">Books</cx:pt>
          <cx:pt idx="17011">Home &amp; Kitchen</cx:pt>
          <cx:pt idx="17012">Electronics</cx:pt>
          <cx:pt idx="17013">Electronics</cx:pt>
          <cx:pt idx="17014">Books</cx:pt>
          <cx:pt idx="17015">Home &amp; Kitchen</cx:pt>
          <cx:pt idx="17016">Books</cx:pt>
          <cx:pt idx="17017">Electronics</cx:pt>
          <cx:pt idx="17018">Home &amp; Kitchen</cx:pt>
          <cx:pt idx="17019">Fashion</cx:pt>
          <cx:pt idx="17020">Fashion</cx:pt>
          <cx:pt idx="17021">Electronics</cx:pt>
          <cx:pt idx="17022">Electronics</cx:pt>
          <cx:pt idx="17023">Books</cx:pt>
          <cx:pt idx="17024">Books</cx:pt>
          <cx:pt idx="17025">Fashion</cx:pt>
          <cx:pt idx="17026">Electronics</cx:pt>
          <cx:pt idx="17027">Fashion</cx:pt>
          <cx:pt idx="17028">Home &amp; Kitchen</cx:pt>
          <cx:pt idx="17029">Fashion</cx:pt>
          <cx:pt idx="17030">Home &amp; Kitchen</cx:pt>
          <cx:pt idx="17031">Toys</cx:pt>
          <cx:pt idx="17032">Home &amp; Kitchen</cx:pt>
          <cx:pt idx="17033">Electronics</cx:pt>
          <cx:pt idx="17034">Electronics</cx:pt>
          <cx:pt idx="17035">Toys</cx:pt>
          <cx:pt idx="17036">Electronics</cx:pt>
          <cx:pt idx="17037">Fashion</cx:pt>
          <cx:pt idx="17038">Electronics</cx:pt>
          <cx:pt idx="17039">Electronics</cx:pt>
          <cx:pt idx="17040">Toys</cx:pt>
          <cx:pt idx="17041">Books</cx:pt>
          <cx:pt idx="17042">Fashion</cx:pt>
          <cx:pt idx="17043">Books</cx:pt>
          <cx:pt idx="17044">Fashion</cx:pt>
          <cx:pt idx="17045">Home &amp; Kitchen</cx:pt>
          <cx:pt idx="17046">Home &amp; Kitchen</cx:pt>
          <cx:pt idx="17047">Home &amp; Kitchen</cx:pt>
          <cx:pt idx="17048">Books</cx:pt>
          <cx:pt idx="17049">Fashion</cx:pt>
          <cx:pt idx="17050">Books</cx:pt>
          <cx:pt idx="17051">Fashion</cx:pt>
          <cx:pt idx="17052">Toys</cx:pt>
          <cx:pt idx="17053">Electronics</cx:pt>
          <cx:pt idx="17054">Fashion</cx:pt>
          <cx:pt idx="17055">Fashion</cx:pt>
          <cx:pt idx="17056">Electronics</cx:pt>
          <cx:pt idx="17057">Fashion</cx:pt>
          <cx:pt idx="17058">Electronics</cx:pt>
          <cx:pt idx="17059">Books</cx:pt>
          <cx:pt idx="17060">Toys</cx:pt>
          <cx:pt idx="17061">Books</cx:pt>
          <cx:pt idx="17062">Home &amp; Kitchen</cx:pt>
          <cx:pt idx="17063">Home &amp; Kitchen</cx:pt>
          <cx:pt idx="17064">Books</cx:pt>
          <cx:pt idx="17065">Toys</cx:pt>
          <cx:pt idx="17066">Fashion</cx:pt>
          <cx:pt idx="17067">Toys</cx:pt>
          <cx:pt idx="17068">Toys</cx:pt>
          <cx:pt idx="17069">Toys</cx:pt>
          <cx:pt idx="17070">Books</cx:pt>
          <cx:pt idx="17071">Books</cx:pt>
          <cx:pt idx="17072">Home &amp; Kitchen</cx:pt>
          <cx:pt idx="17073">Fashion</cx:pt>
          <cx:pt idx="17074">Home &amp; Kitchen</cx:pt>
          <cx:pt idx="17075">Home &amp; Kitchen</cx:pt>
          <cx:pt idx="17076">Fashion</cx:pt>
          <cx:pt idx="17077">Books</cx:pt>
          <cx:pt idx="17078">Fashion</cx:pt>
          <cx:pt idx="17079">Books</cx:pt>
          <cx:pt idx="17080">Fashion</cx:pt>
          <cx:pt idx="17081">Fashion</cx:pt>
          <cx:pt idx="17082">Fashion</cx:pt>
          <cx:pt idx="17083">Fashion</cx:pt>
          <cx:pt idx="17084">Electronics</cx:pt>
          <cx:pt idx="17085">Electronics</cx:pt>
          <cx:pt idx="17086">Books</cx:pt>
          <cx:pt idx="17087">Home &amp; Kitchen</cx:pt>
          <cx:pt idx="17088">Fashion</cx:pt>
          <cx:pt idx="17089">Toys</cx:pt>
          <cx:pt idx="17090">Home &amp; Kitchen</cx:pt>
          <cx:pt idx="17091">Toys</cx:pt>
          <cx:pt idx="17092">Toys</cx:pt>
          <cx:pt idx="17093">Home &amp; Kitchen</cx:pt>
          <cx:pt idx="17094">Toys</cx:pt>
          <cx:pt idx="17095">Toys</cx:pt>
          <cx:pt idx="17096">Books</cx:pt>
          <cx:pt idx="17097">Electronics</cx:pt>
          <cx:pt idx="17098">Fashion</cx:pt>
          <cx:pt idx="17099">Fashion</cx:pt>
          <cx:pt idx="17100">Fashion</cx:pt>
          <cx:pt idx="17101">Books</cx:pt>
          <cx:pt idx="17102">Fashion</cx:pt>
          <cx:pt idx="17103">Electronics</cx:pt>
          <cx:pt idx="17104">Toys</cx:pt>
          <cx:pt idx="17105">Toys</cx:pt>
          <cx:pt idx="17106">Toys</cx:pt>
          <cx:pt idx="17107">Fashion</cx:pt>
          <cx:pt idx="17108">Toys</cx:pt>
          <cx:pt idx="17109">Electronics</cx:pt>
          <cx:pt idx="17110">Toys</cx:pt>
          <cx:pt idx="17111">Books</cx:pt>
          <cx:pt idx="17112">Fashion</cx:pt>
          <cx:pt idx="17113">Books</cx:pt>
          <cx:pt idx="17114">Toys</cx:pt>
          <cx:pt idx="17115">Fashion</cx:pt>
          <cx:pt idx="17116">Fashion</cx:pt>
          <cx:pt idx="17117">Toys</cx:pt>
          <cx:pt idx="17118">Home &amp; Kitchen</cx:pt>
          <cx:pt idx="17119">Books</cx:pt>
          <cx:pt idx="17120">Electronics</cx:pt>
          <cx:pt idx="17121">Electronics</cx:pt>
          <cx:pt idx="17122">Home &amp; Kitchen</cx:pt>
          <cx:pt idx="17123">Home &amp; Kitchen</cx:pt>
          <cx:pt idx="17124">Home &amp; Kitchen</cx:pt>
          <cx:pt idx="17125">Fashion</cx:pt>
          <cx:pt idx="17126">Home &amp; Kitchen</cx:pt>
          <cx:pt idx="17127">Books</cx:pt>
          <cx:pt idx="17128">Fashion</cx:pt>
          <cx:pt idx="17129">Books</cx:pt>
          <cx:pt idx="17130">Books</cx:pt>
          <cx:pt idx="17131">Fashion</cx:pt>
          <cx:pt idx="17132">Electronics</cx:pt>
          <cx:pt idx="17133">Home &amp; Kitchen</cx:pt>
          <cx:pt idx="17134">Fashion</cx:pt>
          <cx:pt idx="17135">Fashion</cx:pt>
          <cx:pt idx="17136">Home &amp; Kitchen</cx:pt>
          <cx:pt idx="17137">Fashion</cx:pt>
          <cx:pt idx="17138">Electronics</cx:pt>
          <cx:pt idx="17139">Toys</cx:pt>
          <cx:pt idx="17140">Toys</cx:pt>
          <cx:pt idx="17141">Electronics</cx:pt>
          <cx:pt idx="17142">Home &amp; Kitchen</cx:pt>
          <cx:pt idx="17143">Home &amp; Kitchen</cx:pt>
          <cx:pt idx="17144">Home &amp; Kitchen</cx:pt>
          <cx:pt idx="17145">Home &amp; Kitchen</cx:pt>
          <cx:pt idx="17146">Fashion</cx:pt>
          <cx:pt idx="17147">Toys</cx:pt>
          <cx:pt idx="17148">Home &amp; Kitchen</cx:pt>
          <cx:pt idx="17149">Electronics</cx:pt>
          <cx:pt idx="17150">Home &amp; Kitchen</cx:pt>
          <cx:pt idx="17151">Home &amp; Kitchen</cx:pt>
          <cx:pt idx="17152">Electronics</cx:pt>
          <cx:pt idx="17153">Electronics</cx:pt>
          <cx:pt idx="17154">Books</cx:pt>
          <cx:pt idx="17155">Toys</cx:pt>
          <cx:pt idx="17156">Toys</cx:pt>
          <cx:pt idx="17157">Books</cx:pt>
          <cx:pt idx="17158">Home &amp; Kitchen</cx:pt>
          <cx:pt idx="17159">Books</cx:pt>
          <cx:pt idx="17160">Electronics</cx:pt>
          <cx:pt idx="17161">Toys</cx:pt>
          <cx:pt idx="17162">Home &amp; Kitchen</cx:pt>
          <cx:pt idx="17163">Home &amp; Kitchen</cx:pt>
          <cx:pt idx="17164">Home &amp; Kitchen</cx:pt>
          <cx:pt idx="17165">Fashion</cx:pt>
          <cx:pt idx="17166">Toys</cx:pt>
          <cx:pt idx="17167">Electronics</cx:pt>
          <cx:pt idx="17168">Books</cx:pt>
          <cx:pt idx="17169">Books</cx:pt>
          <cx:pt idx="17170">Fashion</cx:pt>
          <cx:pt idx="17171">Fashion</cx:pt>
          <cx:pt idx="17172">Electronics</cx:pt>
          <cx:pt idx="17173">Fashion</cx:pt>
          <cx:pt idx="17174">Toys</cx:pt>
          <cx:pt idx="17175">Toys</cx:pt>
          <cx:pt idx="17176">Fashion</cx:pt>
          <cx:pt idx="17177">Fashion</cx:pt>
          <cx:pt idx="17178">Toys</cx:pt>
          <cx:pt idx="17179">Toys</cx:pt>
          <cx:pt idx="17180">Electronics</cx:pt>
          <cx:pt idx="17181">Electronics</cx:pt>
          <cx:pt idx="17182">Home &amp; Kitchen</cx:pt>
          <cx:pt idx="17183">Fashion</cx:pt>
          <cx:pt idx="17184">Fashion</cx:pt>
          <cx:pt idx="17185">Electronics</cx:pt>
          <cx:pt idx="17186">Fashion</cx:pt>
          <cx:pt idx="17187">Fashion</cx:pt>
          <cx:pt idx="17188">Electronics</cx:pt>
          <cx:pt idx="17189">Books</cx:pt>
          <cx:pt idx="17190">Books</cx:pt>
          <cx:pt idx="17191">Books</cx:pt>
          <cx:pt idx="17192">Home &amp; Kitchen</cx:pt>
          <cx:pt idx="17193">Home &amp; Kitchen</cx:pt>
          <cx:pt idx="17194">Electronics</cx:pt>
          <cx:pt idx="17195">Books</cx:pt>
          <cx:pt idx="17196">Home &amp; Kitchen</cx:pt>
          <cx:pt idx="17197">Books</cx:pt>
          <cx:pt idx="17198">Home &amp; Kitchen</cx:pt>
          <cx:pt idx="17199">Toys</cx:pt>
          <cx:pt idx="17200">Toys</cx:pt>
          <cx:pt idx="17201">Toys</cx:pt>
          <cx:pt idx="17202">Books</cx:pt>
          <cx:pt idx="17203">Fashion</cx:pt>
          <cx:pt idx="17204">Books</cx:pt>
          <cx:pt idx="17205">Home &amp; Kitchen</cx:pt>
          <cx:pt idx="17206">Home &amp; Kitchen</cx:pt>
          <cx:pt idx="17207">Toys</cx:pt>
          <cx:pt idx="17208">Home &amp; Kitchen</cx:pt>
          <cx:pt idx="17209">Home &amp; Kitchen</cx:pt>
          <cx:pt idx="17210">Toys</cx:pt>
          <cx:pt idx="17211">Books</cx:pt>
          <cx:pt idx="17212">Home &amp; Kitchen</cx:pt>
          <cx:pt idx="17213">Electronics</cx:pt>
          <cx:pt idx="17214">Books</cx:pt>
          <cx:pt idx="17215">Fashion</cx:pt>
          <cx:pt idx="17216">Fashion</cx:pt>
          <cx:pt idx="17217">Fashion</cx:pt>
          <cx:pt idx="17218">Toys</cx:pt>
          <cx:pt idx="17219">Fashion</cx:pt>
          <cx:pt idx="17220">Home &amp; Kitchen</cx:pt>
          <cx:pt idx="17221">Electronics</cx:pt>
          <cx:pt idx="17222">Books</cx:pt>
          <cx:pt idx="17223">Toys</cx:pt>
          <cx:pt idx="17224">Toys</cx:pt>
          <cx:pt idx="17225">Toys</cx:pt>
          <cx:pt idx="17226">Books</cx:pt>
          <cx:pt idx="17227">Toys</cx:pt>
          <cx:pt idx="17228">Home &amp; Kitchen</cx:pt>
          <cx:pt idx="17229">Fashion</cx:pt>
          <cx:pt idx="17230">Books</cx:pt>
          <cx:pt idx="17231">Electronics</cx:pt>
          <cx:pt idx="17232">Books</cx:pt>
          <cx:pt idx="17233">Fashion</cx:pt>
          <cx:pt idx="17234">Home &amp; Kitchen</cx:pt>
          <cx:pt idx="17235">Books</cx:pt>
          <cx:pt idx="17236">Books</cx:pt>
          <cx:pt idx="17237">Toys</cx:pt>
          <cx:pt idx="17238">Electronics</cx:pt>
          <cx:pt idx="17239">Books</cx:pt>
          <cx:pt idx="17240">Home &amp; Kitchen</cx:pt>
          <cx:pt idx="17241">Books</cx:pt>
          <cx:pt idx="17242">Toys</cx:pt>
          <cx:pt idx="17243">Books</cx:pt>
          <cx:pt idx="17244">Home &amp; Kitchen</cx:pt>
          <cx:pt idx="17245">Fashion</cx:pt>
          <cx:pt idx="17246">Home &amp; Kitchen</cx:pt>
          <cx:pt idx="17247">Books</cx:pt>
          <cx:pt idx="17248">Fashion</cx:pt>
          <cx:pt idx="17249">Electronics</cx:pt>
          <cx:pt idx="17250">Toys</cx:pt>
          <cx:pt idx="17251">Books</cx:pt>
          <cx:pt idx="17252">Electronics</cx:pt>
          <cx:pt idx="17253">Electronics</cx:pt>
          <cx:pt idx="17254">Toys</cx:pt>
          <cx:pt idx="17255">Toys</cx:pt>
          <cx:pt idx="17256">Electronics</cx:pt>
          <cx:pt idx="17257">Books</cx:pt>
          <cx:pt idx="17258">Fashion</cx:pt>
          <cx:pt idx="17259">Books</cx:pt>
          <cx:pt idx="17260">Toys</cx:pt>
          <cx:pt idx="17261">Fashion</cx:pt>
          <cx:pt idx="17262">Books</cx:pt>
          <cx:pt idx="17263">Electronics</cx:pt>
          <cx:pt idx="17264">Home &amp; Kitchen</cx:pt>
          <cx:pt idx="17265">Home &amp; Kitchen</cx:pt>
          <cx:pt idx="17266">Toys</cx:pt>
          <cx:pt idx="17267">Fashion</cx:pt>
          <cx:pt idx="17268">Home &amp; Kitchen</cx:pt>
          <cx:pt idx="17269">Books</cx:pt>
          <cx:pt idx="17270">Toys</cx:pt>
          <cx:pt idx="17271">Fashion</cx:pt>
          <cx:pt idx="17272">Fashion</cx:pt>
          <cx:pt idx="17273">Books</cx:pt>
          <cx:pt idx="17274">Fashion</cx:pt>
          <cx:pt idx="17275">Books</cx:pt>
          <cx:pt idx="17276">Toys</cx:pt>
          <cx:pt idx="17277">Books</cx:pt>
          <cx:pt idx="17278">Books</cx:pt>
          <cx:pt idx="17279">Home &amp; Kitchen</cx:pt>
          <cx:pt idx="17280">Home &amp; Kitchen</cx:pt>
          <cx:pt idx="17281">Home &amp; Kitchen</cx:pt>
          <cx:pt idx="17282">Home &amp; Kitchen</cx:pt>
          <cx:pt idx="17283">Fashion</cx:pt>
          <cx:pt idx="17284">Toys</cx:pt>
          <cx:pt idx="17285">Home &amp; Kitchen</cx:pt>
          <cx:pt idx="17286">Fashion</cx:pt>
          <cx:pt idx="17287">Books</cx:pt>
          <cx:pt idx="17288">Fashion</cx:pt>
          <cx:pt idx="17289">Home &amp; Kitchen</cx:pt>
          <cx:pt idx="17290">Home &amp; Kitchen</cx:pt>
          <cx:pt idx="17291">Books</cx:pt>
          <cx:pt idx="17292">Toys</cx:pt>
          <cx:pt idx="17293">Home &amp; Kitchen</cx:pt>
          <cx:pt idx="17294">Electronics</cx:pt>
          <cx:pt idx="17295">Books</cx:pt>
          <cx:pt idx="17296">Electronics</cx:pt>
          <cx:pt idx="17297">Home &amp; Kitchen</cx:pt>
          <cx:pt idx="17298">Home &amp; Kitchen</cx:pt>
          <cx:pt idx="17299">Books</cx:pt>
          <cx:pt idx="17300">Books</cx:pt>
          <cx:pt idx="17301">Toys</cx:pt>
          <cx:pt idx="17302">Fashion</cx:pt>
          <cx:pt idx="17303">Fashion</cx:pt>
          <cx:pt idx="17304">Electronics</cx:pt>
          <cx:pt idx="17305">Toys</cx:pt>
          <cx:pt idx="17306">Toys</cx:pt>
          <cx:pt idx="17307">Toys</cx:pt>
          <cx:pt idx="17308">Home &amp; Kitchen</cx:pt>
          <cx:pt idx="17309">Electronics</cx:pt>
          <cx:pt idx="17310">Toys</cx:pt>
          <cx:pt idx="17311">Books</cx:pt>
          <cx:pt idx="17312">Toys</cx:pt>
          <cx:pt idx="17313">Fashion</cx:pt>
          <cx:pt idx="17314">Toys</cx:pt>
          <cx:pt idx="17315">Fashion</cx:pt>
          <cx:pt idx="17316">Fashion</cx:pt>
          <cx:pt idx="17317">Toys</cx:pt>
          <cx:pt idx="17318">Home &amp; Kitchen</cx:pt>
          <cx:pt idx="17319">Fashion</cx:pt>
          <cx:pt idx="17320">Books</cx:pt>
          <cx:pt idx="17321">Electronics</cx:pt>
          <cx:pt idx="17322">Toys</cx:pt>
          <cx:pt idx="17323">Fashion</cx:pt>
          <cx:pt idx="17324">Fashion</cx:pt>
          <cx:pt idx="17325">Electronics</cx:pt>
          <cx:pt idx="17326">Home &amp; Kitchen</cx:pt>
          <cx:pt idx="17327">Toys</cx:pt>
          <cx:pt idx="17328">Fashion</cx:pt>
          <cx:pt idx="17329">Home &amp; Kitchen</cx:pt>
          <cx:pt idx="17330">Home &amp; Kitchen</cx:pt>
          <cx:pt idx="17331">Electronics</cx:pt>
          <cx:pt idx="17332">Electronics</cx:pt>
          <cx:pt idx="17333">Books</cx:pt>
          <cx:pt idx="17334">Fashion</cx:pt>
          <cx:pt idx="17335">Books</cx:pt>
          <cx:pt idx="17336">Home &amp; Kitchen</cx:pt>
          <cx:pt idx="17337">Home &amp; Kitchen</cx:pt>
          <cx:pt idx="17338">Home &amp; Kitchen</cx:pt>
          <cx:pt idx="17339">Home &amp; Kitchen</cx:pt>
          <cx:pt idx="17340">Toys</cx:pt>
          <cx:pt idx="17341">Books</cx:pt>
          <cx:pt idx="17342">Toys</cx:pt>
          <cx:pt idx="17343">Fashion</cx:pt>
          <cx:pt idx="17344">Home &amp; Kitchen</cx:pt>
          <cx:pt idx="17345">Toys</cx:pt>
          <cx:pt idx="17346">Books</cx:pt>
          <cx:pt idx="17347">Books</cx:pt>
          <cx:pt idx="17348">Fashion</cx:pt>
          <cx:pt idx="17349">Fashion</cx:pt>
          <cx:pt idx="17350">Books</cx:pt>
          <cx:pt idx="17351">Fashion</cx:pt>
          <cx:pt idx="17352">Books</cx:pt>
          <cx:pt idx="17353">Toys</cx:pt>
          <cx:pt idx="17354">Books</cx:pt>
          <cx:pt idx="17355">Books</cx:pt>
          <cx:pt idx="17356">Electronics</cx:pt>
          <cx:pt idx="17357">Books</cx:pt>
          <cx:pt idx="17358">Books</cx:pt>
          <cx:pt idx="17359">Toys</cx:pt>
          <cx:pt idx="17360">Books</cx:pt>
          <cx:pt idx="17361">Electronics</cx:pt>
          <cx:pt idx="17362">Books</cx:pt>
          <cx:pt idx="17363">Home &amp; Kitchen</cx:pt>
          <cx:pt idx="17364">Electronics</cx:pt>
          <cx:pt idx="17365">Fashion</cx:pt>
          <cx:pt idx="17366">Books</cx:pt>
          <cx:pt idx="17367">Books</cx:pt>
          <cx:pt idx="17368">Electronics</cx:pt>
          <cx:pt idx="17369">Home &amp; Kitchen</cx:pt>
          <cx:pt idx="17370">Books</cx:pt>
          <cx:pt idx="17371">Books</cx:pt>
          <cx:pt idx="17372">Toys</cx:pt>
          <cx:pt idx="17373">Home &amp; Kitchen</cx:pt>
          <cx:pt idx="17374">Home &amp; Kitchen</cx:pt>
          <cx:pt idx="17375">Fashion</cx:pt>
          <cx:pt idx="17376">Toys</cx:pt>
          <cx:pt idx="17377">Electronics</cx:pt>
          <cx:pt idx="17378">Toys</cx:pt>
          <cx:pt idx="17379">Books</cx:pt>
          <cx:pt idx="17380">Electronics</cx:pt>
          <cx:pt idx="17381">Home &amp; Kitchen</cx:pt>
          <cx:pt idx="17382">Electronics</cx:pt>
          <cx:pt idx="17383">Fashion</cx:pt>
          <cx:pt idx="17384">Fashion</cx:pt>
          <cx:pt idx="17385">Home &amp; Kitchen</cx:pt>
          <cx:pt idx="17386">Toys</cx:pt>
          <cx:pt idx="17387">Electronics</cx:pt>
          <cx:pt idx="17388">Toys</cx:pt>
          <cx:pt idx="17389">Fashion</cx:pt>
          <cx:pt idx="17390">Books</cx:pt>
          <cx:pt idx="17391">Books</cx:pt>
          <cx:pt idx="17392">Books</cx:pt>
          <cx:pt idx="17393">Books</cx:pt>
          <cx:pt idx="17394">Home &amp; Kitchen</cx:pt>
          <cx:pt idx="17395">Electronics</cx:pt>
          <cx:pt idx="17396">Electronics</cx:pt>
          <cx:pt idx="17397">Fashion</cx:pt>
          <cx:pt idx="17398">Fashion</cx:pt>
          <cx:pt idx="17399">Home &amp; Kitchen</cx:pt>
          <cx:pt idx="17400">Fashion</cx:pt>
          <cx:pt idx="17401">Electronics</cx:pt>
          <cx:pt idx="17402">Electronics</cx:pt>
          <cx:pt idx="17403">Electronics</cx:pt>
          <cx:pt idx="17404">Toys</cx:pt>
          <cx:pt idx="17405">Toys</cx:pt>
          <cx:pt idx="17406">Books</cx:pt>
          <cx:pt idx="17407">Books</cx:pt>
          <cx:pt idx="17408">Fashion</cx:pt>
          <cx:pt idx="17409">Books</cx:pt>
          <cx:pt idx="17410">Electronics</cx:pt>
          <cx:pt idx="17411">Electronics</cx:pt>
          <cx:pt idx="17412">Electronics</cx:pt>
          <cx:pt idx="17413">Home &amp; Kitchen</cx:pt>
          <cx:pt idx="17414">Home &amp; Kitchen</cx:pt>
          <cx:pt idx="17415">Home &amp; Kitchen</cx:pt>
          <cx:pt idx="17416">Fashion</cx:pt>
          <cx:pt idx="17417">Toys</cx:pt>
          <cx:pt idx="17418">Electronics</cx:pt>
          <cx:pt idx="17419">Electronics</cx:pt>
          <cx:pt idx="17420">Fashion</cx:pt>
          <cx:pt idx="17421">Books</cx:pt>
          <cx:pt idx="17422">Books</cx:pt>
          <cx:pt idx="17423">Books</cx:pt>
          <cx:pt idx="17424">Electronics</cx:pt>
          <cx:pt idx="17425">Fashion</cx:pt>
          <cx:pt idx="17426">Home &amp; Kitchen</cx:pt>
          <cx:pt idx="17427">Books</cx:pt>
          <cx:pt idx="17428">Electronics</cx:pt>
          <cx:pt idx="17429">Home &amp; Kitchen</cx:pt>
          <cx:pt idx="17430">Fashion</cx:pt>
          <cx:pt idx="17431">Home &amp; Kitchen</cx:pt>
          <cx:pt idx="17432">Toys</cx:pt>
          <cx:pt idx="17433">Electronics</cx:pt>
          <cx:pt idx="17434">Fashion</cx:pt>
          <cx:pt idx="17435">Home &amp; Kitchen</cx:pt>
          <cx:pt idx="17436">Electronics</cx:pt>
          <cx:pt idx="17437">Fashion</cx:pt>
          <cx:pt idx="17438">Fashion</cx:pt>
          <cx:pt idx="17439">Electronics</cx:pt>
          <cx:pt idx="17440">Home &amp; Kitchen</cx:pt>
          <cx:pt idx="17441">Home &amp; Kitchen</cx:pt>
          <cx:pt idx="17442">Toys</cx:pt>
          <cx:pt idx="17443">Home &amp; Kitchen</cx:pt>
          <cx:pt idx="17444">Toys</cx:pt>
          <cx:pt idx="17445">Books</cx:pt>
          <cx:pt idx="17446">Electronics</cx:pt>
          <cx:pt idx="17447">Books</cx:pt>
          <cx:pt idx="17448">Fashion</cx:pt>
          <cx:pt idx="17449">Home &amp; Kitchen</cx:pt>
          <cx:pt idx="17450">Fashion</cx:pt>
          <cx:pt idx="17451">Books</cx:pt>
          <cx:pt idx="17452">Home &amp; Kitchen</cx:pt>
          <cx:pt idx="17453">Toys</cx:pt>
          <cx:pt idx="17454">Electronics</cx:pt>
          <cx:pt idx="17455">Electronics</cx:pt>
          <cx:pt idx="17456">Electronics</cx:pt>
          <cx:pt idx="17457">Toys</cx:pt>
          <cx:pt idx="17458">Fashion</cx:pt>
          <cx:pt idx="17459">Home &amp; Kitchen</cx:pt>
          <cx:pt idx="17460">Toys</cx:pt>
          <cx:pt idx="17461">Toys</cx:pt>
          <cx:pt idx="17462">Fashion</cx:pt>
          <cx:pt idx="17463">Electronics</cx:pt>
          <cx:pt idx="17464">Toys</cx:pt>
          <cx:pt idx="17465">Books</cx:pt>
          <cx:pt idx="17466">Home &amp; Kitchen</cx:pt>
          <cx:pt idx="17467">Books</cx:pt>
          <cx:pt idx="17468">Electronics</cx:pt>
          <cx:pt idx="17469">Fashion</cx:pt>
          <cx:pt idx="17470">Electronics</cx:pt>
          <cx:pt idx="17471">Home &amp; Kitchen</cx:pt>
          <cx:pt idx="17472">Home &amp; Kitchen</cx:pt>
          <cx:pt idx="17473">Electronics</cx:pt>
          <cx:pt idx="17474">Home &amp; Kitchen</cx:pt>
          <cx:pt idx="17475">Books</cx:pt>
          <cx:pt idx="17476">Fashion</cx:pt>
          <cx:pt idx="17477">Fashion</cx:pt>
          <cx:pt idx="17478">Electronics</cx:pt>
          <cx:pt idx="17479">Home &amp; Kitchen</cx:pt>
          <cx:pt idx="17480">Books</cx:pt>
          <cx:pt idx="17481">Electronics</cx:pt>
          <cx:pt idx="17482">Electronics</cx:pt>
          <cx:pt idx="17483">Electronics</cx:pt>
          <cx:pt idx="17484">Toys</cx:pt>
          <cx:pt idx="17485">Fashion</cx:pt>
          <cx:pt idx="17486">Toys</cx:pt>
          <cx:pt idx="17487">Books</cx:pt>
          <cx:pt idx="17488">Fashion</cx:pt>
          <cx:pt idx="17489">Home &amp; Kitchen</cx:pt>
          <cx:pt idx="17490">Home &amp; Kitchen</cx:pt>
          <cx:pt idx="17491">Books</cx:pt>
          <cx:pt idx="17492">Books</cx:pt>
          <cx:pt idx="17493">Toys</cx:pt>
          <cx:pt idx="17494">Home &amp; Kitchen</cx:pt>
          <cx:pt idx="17495">Home &amp; Kitchen</cx:pt>
          <cx:pt idx="17496">Electronics</cx:pt>
          <cx:pt idx="17497">Toys</cx:pt>
          <cx:pt idx="17498">Electronics</cx:pt>
          <cx:pt idx="17499">Home &amp; Kitchen</cx:pt>
          <cx:pt idx="17500">Toys</cx:pt>
          <cx:pt idx="17501">Electronics</cx:pt>
          <cx:pt idx="17502">Books</cx:pt>
          <cx:pt idx="17503">Electronics</cx:pt>
          <cx:pt idx="17504">Books</cx:pt>
          <cx:pt idx="17505">Electronics</cx:pt>
          <cx:pt idx="17506">Fashion</cx:pt>
          <cx:pt idx="17507">Toys</cx:pt>
          <cx:pt idx="17508">Books</cx:pt>
          <cx:pt idx="17509">Books</cx:pt>
          <cx:pt idx="17510">Fashion</cx:pt>
          <cx:pt idx="17511">Fashion</cx:pt>
          <cx:pt idx="17512">Toys</cx:pt>
          <cx:pt idx="17513">Toys</cx:pt>
          <cx:pt idx="17514">Electronics</cx:pt>
          <cx:pt idx="17515">Toys</cx:pt>
          <cx:pt idx="17516">Books</cx:pt>
          <cx:pt idx="17517">Books</cx:pt>
          <cx:pt idx="17518">Electronics</cx:pt>
          <cx:pt idx="17519">Toys</cx:pt>
          <cx:pt idx="17520">Toys</cx:pt>
          <cx:pt idx="17521">Home &amp; Kitchen</cx:pt>
          <cx:pt idx="17522">Electronics</cx:pt>
          <cx:pt idx="17523">Books</cx:pt>
          <cx:pt idx="17524">Books</cx:pt>
          <cx:pt idx="17525">Books</cx:pt>
          <cx:pt idx="17526">Electronics</cx:pt>
          <cx:pt idx="17527">Books</cx:pt>
          <cx:pt idx="17528">Toys</cx:pt>
          <cx:pt idx="17529">Books</cx:pt>
          <cx:pt idx="17530">Toys</cx:pt>
          <cx:pt idx="17531">Electronics</cx:pt>
          <cx:pt idx="17532">Books</cx:pt>
          <cx:pt idx="17533">Electronics</cx:pt>
          <cx:pt idx="17534">Books</cx:pt>
          <cx:pt idx="17535">Electronics</cx:pt>
          <cx:pt idx="17536">Books</cx:pt>
          <cx:pt idx="17537">Toys</cx:pt>
          <cx:pt idx="17538">Home &amp; Kitchen</cx:pt>
          <cx:pt idx="17539">Books</cx:pt>
          <cx:pt idx="17540">Books</cx:pt>
          <cx:pt idx="17541">Fashion</cx:pt>
          <cx:pt idx="17542">Books</cx:pt>
          <cx:pt idx="17543">Books</cx:pt>
          <cx:pt idx="17544">Toys</cx:pt>
          <cx:pt idx="17545">Home &amp; Kitchen</cx:pt>
          <cx:pt idx="17546">Home &amp; Kitchen</cx:pt>
          <cx:pt idx="17547">Fashion</cx:pt>
          <cx:pt idx="17548">Home &amp; Kitchen</cx:pt>
          <cx:pt idx="17549">Home &amp; Kitchen</cx:pt>
          <cx:pt idx="17550">Toys</cx:pt>
          <cx:pt idx="17551">Toys</cx:pt>
          <cx:pt idx="17552">Electronics</cx:pt>
          <cx:pt idx="17553">Fashion</cx:pt>
          <cx:pt idx="17554">Electronics</cx:pt>
          <cx:pt idx="17555">Home &amp; Kitchen</cx:pt>
          <cx:pt idx="17556">Fashion</cx:pt>
          <cx:pt idx="17557">Fashion</cx:pt>
          <cx:pt idx="17558">Home &amp; Kitchen</cx:pt>
          <cx:pt idx="17559">Books</cx:pt>
          <cx:pt idx="17560">Electronics</cx:pt>
          <cx:pt idx="17561">Books</cx:pt>
          <cx:pt idx="17562">Fashion</cx:pt>
          <cx:pt idx="17563">Toys</cx:pt>
          <cx:pt idx="17564">Home &amp; Kitchen</cx:pt>
          <cx:pt idx="17565">Fashion</cx:pt>
          <cx:pt idx="17566">Books</cx:pt>
          <cx:pt idx="17567">Books</cx:pt>
          <cx:pt idx="17568">Toys</cx:pt>
          <cx:pt idx="17569">Books</cx:pt>
          <cx:pt idx="17570">Toys</cx:pt>
          <cx:pt idx="17571">Toys</cx:pt>
          <cx:pt idx="17572">Electronics</cx:pt>
          <cx:pt idx="17573">Books</cx:pt>
          <cx:pt idx="17574">Home &amp; Kitchen</cx:pt>
          <cx:pt idx="17575">Fashion</cx:pt>
          <cx:pt idx="17576">Electronics</cx:pt>
          <cx:pt idx="17577">Toys</cx:pt>
          <cx:pt idx="17578">Books</cx:pt>
          <cx:pt idx="17579">Electronics</cx:pt>
          <cx:pt idx="17580">Toys</cx:pt>
          <cx:pt idx="17581">Books</cx:pt>
          <cx:pt idx="17582">Books</cx:pt>
          <cx:pt idx="17583">Fashion</cx:pt>
          <cx:pt idx="17584">Books</cx:pt>
          <cx:pt idx="17585">Home &amp; Kitchen</cx:pt>
          <cx:pt idx="17586">Electronics</cx:pt>
          <cx:pt idx="17587">Books</cx:pt>
          <cx:pt idx="17588">Books</cx:pt>
          <cx:pt idx="17589">Electronics</cx:pt>
          <cx:pt idx="17590">Fashion</cx:pt>
          <cx:pt idx="17591">Toys</cx:pt>
          <cx:pt idx="17592">Books</cx:pt>
          <cx:pt idx="17593">Fashion</cx:pt>
          <cx:pt idx="17594">Electronics</cx:pt>
          <cx:pt idx="17595">Toys</cx:pt>
          <cx:pt idx="17596">Home &amp; Kitchen</cx:pt>
          <cx:pt idx="17597">Home &amp; Kitchen</cx:pt>
          <cx:pt idx="17598">Home &amp; Kitchen</cx:pt>
          <cx:pt idx="17599">Books</cx:pt>
          <cx:pt idx="17600">Books</cx:pt>
          <cx:pt idx="17601">Home &amp; Kitchen</cx:pt>
          <cx:pt idx="17602">Toys</cx:pt>
          <cx:pt idx="17603">Books</cx:pt>
          <cx:pt idx="17604">Electronics</cx:pt>
          <cx:pt idx="17605">Toys</cx:pt>
          <cx:pt idx="17606">Fashion</cx:pt>
          <cx:pt idx="17607">Books</cx:pt>
          <cx:pt idx="17608">Toys</cx:pt>
          <cx:pt idx="17609">Books</cx:pt>
          <cx:pt idx="17610">Electronics</cx:pt>
          <cx:pt idx="17611">Fashion</cx:pt>
          <cx:pt idx="17612">Books</cx:pt>
          <cx:pt idx="17613">Home &amp; Kitchen</cx:pt>
          <cx:pt idx="17614">Books</cx:pt>
          <cx:pt idx="17615">Books</cx:pt>
          <cx:pt idx="17616">Books</cx:pt>
          <cx:pt idx="17617">Toys</cx:pt>
          <cx:pt idx="17618">Toys</cx:pt>
          <cx:pt idx="17619">Books</cx:pt>
          <cx:pt idx="17620">Toys</cx:pt>
          <cx:pt idx="17621">Electronics</cx:pt>
          <cx:pt idx="17622">Toys</cx:pt>
          <cx:pt idx="17623">Fashion</cx:pt>
          <cx:pt idx="17624">Books</cx:pt>
          <cx:pt idx="17625">Books</cx:pt>
          <cx:pt idx="17626">Home &amp; Kitchen</cx:pt>
          <cx:pt idx="17627">Electronics</cx:pt>
          <cx:pt idx="17628">Electronics</cx:pt>
          <cx:pt idx="17629">Toys</cx:pt>
          <cx:pt idx="17630">Home &amp; Kitchen</cx:pt>
          <cx:pt idx="17631">Fashion</cx:pt>
          <cx:pt idx="17632">Toys</cx:pt>
          <cx:pt idx="17633">Home &amp; Kitchen</cx:pt>
          <cx:pt idx="17634">Toys</cx:pt>
          <cx:pt idx="17635">Home &amp; Kitchen</cx:pt>
          <cx:pt idx="17636">Books</cx:pt>
          <cx:pt idx="17637">Home &amp; Kitchen</cx:pt>
          <cx:pt idx="17638">Electronics</cx:pt>
          <cx:pt idx="17639">Books</cx:pt>
          <cx:pt idx="17640">Fashion</cx:pt>
          <cx:pt idx="17641">Books</cx:pt>
          <cx:pt idx="17642">Toys</cx:pt>
          <cx:pt idx="17643">Home &amp; Kitchen</cx:pt>
          <cx:pt idx="17644">Toys</cx:pt>
          <cx:pt idx="17645">Fashion</cx:pt>
          <cx:pt idx="17646">Electronics</cx:pt>
          <cx:pt idx="17647">Books</cx:pt>
          <cx:pt idx="17648">Fashion</cx:pt>
          <cx:pt idx="17649">Home &amp; Kitchen</cx:pt>
          <cx:pt idx="17650">Home &amp; Kitchen</cx:pt>
          <cx:pt idx="17651">Fashion</cx:pt>
          <cx:pt idx="17652">Home &amp; Kitchen</cx:pt>
          <cx:pt idx="17653">Home &amp; Kitchen</cx:pt>
          <cx:pt idx="17654">Home &amp; Kitchen</cx:pt>
          <cx:pt idx="17655">Toys</cx:pt>
          <cx:pt idx="17656">Electronics</cx:pt>
          <cx:pt idx="17657">Fashion</cx:pt>
          <cx:pt idx="17658">Fashion</cx:pt>
          <cx:pt idx="17659">Toys</cx:pt>
          <cx:pt idx="17660">Home &amp; Kitchen</cx:pt>
          <cx:pt idx="17661">Toys</cx:pt>
          <cx:pt idx="17662">Fashion</cx:pt>
          <cx:pt idx="17663">Fashion</cx:pt>
          <cx:pt idx="17664">Home &amp; Kitchen</cx:pt>
          <cx:pt idx="17665">Electronics</cx:pt>
          <cx:pt idx="17666">Home &amp; Kitchen</cx:pt>
          <cx:pt idx="17667">Electronics</cx:pt>
          <cx:pt idx="17668">Books</cx:pt>
          <cx:pt idx="17669">Toys</cx:pt>
          <cx:pt idx="17670">Toys</cx:pt>
          <cx:pt idx="17671">Fashion</cx:pt>
          <cx:pt idx="17672">Fashion</cx:pt>
          <cx:pt idx="17673">Books</cx:pt>
          <cx:pt idx="17674">Electronics</cx:pt>
          <cx:pt idx="17675">Books</cx:pt>
          <cx:pt idx="17676">Fashion</cx:pt>
          <cx:pt idx="17677">Electronics</cx:pt>
          <cx:pt idx="17678">Home &amp; Kitchen</cx:pt>
          <cx:pt idx="17679">Fashion</cx:pt>
          <cx:pt idx="17680">Books</cx:pt>
          <cx:pt idx="17681">Home &amp; Kitchen</cx:pt>
          <cx:pt idx="17682">Books</cx:pt>
          <cx:pt idx="17683">Home &amp; Kitchen</cx:pt>
          <cx:pt idx="17684">Books</cx:pt>
          <cx:pt idx="17685">Toys</cx:pt>
          <cx:pt idx="17686">Electronics</cx:pt>
          <cx:pt idx="17687">Toys</cx:pt>
          <cx:pt idx="17688">Fashion</cx:pt>
          <cx:pt idx="17689">Electronics</cx:pt>
          <cx:pt idx="17690">Home &amp; Kitchen</cx:pt>
          <cx:pt idx="17691">Toys</cx:pt>
          <cx:pt idx="17692">Books</cx:pt>
          <cx:pt idx="17693">Books</cx:pt>
          <cx:pt idx="17694">Fashion</cx:pt>
          <cx:pt idx="17695">Toys</cx:pt>
          <cx:pt idx="17696">Electronics</cx:pt>
          <cx:pt idx="17697">Home &amp; Kitchen</cx:pt>
          <cx:pt idx="17698">Home &amp; Kitchen</cx:pt>
          <cx:pt idx="17699">Books</cx:pt>
          <cx:pt idx="17700">Books</cx:pt>
          <cx:pt idx="17701">Home &amp; Kitchen</cx:pt>
          <cx:pt idx="17702">Home &amp; Kitchen</cx:pt>
          <cx:pt idx="17703">Toys</cx:pt>
          <cx:pt idx="17704">Toys</cx:pt>
          <cx:pt idx="17705">Electronics</cx:pt>
          <cx:pt idx="17706">Books</cx:pt>
          <cx:pt idx="17707">Electronics</cx:pt>
          <cx:pt idx="17708">Home &amp; Kitchen</cx:pt>
          <cx:pt idx="17709">Toys</cx:pt>
          <cx:pt idx="17710">Electronics</cx:pt>
          <cx:pt idx="17711">Toys</cx:pt>
          <cx:pt idx="17712">Toys</cx:pt>
          <cx:pt idx="17713">Electronics</cx:pt>
          <cx:pt idx="17714">Toys</cx:pt>
          <cx:pt idx="17715">Toys</cx:pt>
          <cx:pt idx="17716">Fashion</cx:pt>
          <cx:pt idx="17717">Electronics</cx:pt>
          <cx:pt idx="17718">Toys</cx:pt>
          <cx:pt idx="17719">Electronics</cx:pt>
          <cx:pt idx="17720">Books</cx:pt>
          <cx:pt idx="17721">Fashion</cx:pt>
          <cx:pt idx="17722">Books</cx:pt>
          <cx:pt idx="17723">Books</cx:pt>
          <cx:pt idx="17724">Books</cx:pt>
          <cx:pt idx="17725">Books</cx:pt>
          <cx:pt idx="17726">Toys</cx:pt>
          <cx:pt idx="17727">Electronics</cx:pt>
          <cx:pt idx="17728">Fashion</cx:pt>
          <cx:pt idx="17729">Fashion</cx:pt>
          <cx:pt idx="17730">Toys</cx:pt>
          <cx:pt idx="17731">Books</cx:pt>
          <cx:pt idx="17732">Toys</cx:pt>
          <cx:pt idx="17733">Home &amp; Kitchen</cx:pt>
          <cx:pt idx="17734">Toys</cx:pt>
          <cx:pt idx="17735">Electronics</cx:pt>
          <cx:pt idx="17736">Fashion</cx:pt>
          <cx:pt idx="17737">Toys</cx:pt>
          <cx:pt idx="17738">Fashion</cx:pt>
          <cx:pt idx="17739">Home &amp; Kitchen</cx:pt>
          <cx:pt idx="17740">Toys</cx:pt>
          <cx:pt idx="17741">Books</cx:pt>
          <cx:pt idx="17742">Toys</cx:pt>
          <cx:pt idx="17743">Books</cx:pt>
          <cx:pt idx="17744">Home &amp; Kitchen</cx:pt>
          <cx:pt idx="17745">Books</cx:pt>
          <cx:pt idx="17746">Home &amp; Kitchen</cx:pt>
          <cx:pt idx="17747">Home &amp; Kitchen</cx:pt>
          <cx:pt idx="17748">Books</cx:pt>
          <cx:pt idx="17749">Home &amp; Kitchen</cx:pt>
          <cx:pt idx="17750">Toys</cx:pt>
          <cx:pt idx="17751">Fashion</cx:pt>
          <cx:pt idx="17752">Electronics</cx:pt>
          <cx:pt idx="17753">Electronics</cx:pt>
          <cx:pt idx="17754">Books</cx:pt>
          <cx:pt idx="17755">Toys</cx:pt>
          <cx:pt idx="17756">Home &amp; Kitchen</cx:pt>
          <cx:pt idx="17757">Electronics</cx:pt>
          <cx:pt idx="17758">Books</cx:pt>
          <cx:pt idx="17759">Books</cx:pt>
          <cx:pt idx="17760">Electronics</cx:pt>
          <cx:pt idx="17761">Electronics</cx:pt>
          <cx:pt idx="17762">Home &amp; Kitchen</cx:pt>
          <cx:pt idx="17763">Books</cx:pt>
          <cx:pt idx="17764">Books</cx:pt>
          <cx:pt idx="17765">Electronics</cx:pt>
          <cx:pt idx="17766">Electronics</cx:pt>
          <cx:pt idx="17767">Toys</cx:pt>
          <cx:pt idx="17768">Toys</cx:pt>
          <cx:pt idx="17769">Home &amp; Kitchen</cx:pt>
          <cx:pt idx="17770">Home &amp; Kitchen</cx:pt>
          <cx:pt idx="17771">Toys</cx:pt>
          <cx:pt idx="17772">Fashion</cx:pt>
          <cx:pt idx="17773">Fashion</cx:pt>
          <cx:pt idx="17774">Books</cx:pt>
          <cx:pt idx="17775">Home &amp; Kitchen</cx:pt>
          <cx:pt idx="17776">Fashion</cx:pt>
          <cx:pt idx="17777">Books</cx:pt>
          <cx:pt idx="17778">Home &amp; Kitchen</cx:pt>
          <cx:pt idx="17779">Books</cx:pt>
          <cx:pt idx="17780">Toys</cx:pt>
          <cx:pt idx="17781">Electronics</cx:pt>
          <cx:pt idx="17782">Home &amp; Kitchen</cx:pt>
          <cx:pt idx="17783">Fashion</cx:pt>
          <cx:pt idx="17784">Home &amp; Kitchen</cx:pt>
          <cx:pt idx="17785">Books</cx:pt>
          <cx:pt idx="17786">Books</cx:pt>
          <cx:pt idx="17787">Toys</cx:pt>
          <cx:pt idx="17788">Electronics</cx:pt>
          <cx:pt idx="17789">Toys</cx:pt>
          <cx:pt idx="17790">Home &amp; Kitchen</cx:pt>
          <cx:pt idx="17791">Electronics</cx:pt>
          <cx:pt idx="17792">Electronics</cx:pt>
          <cx:pt idx="17793">Home &amp; Kitchen</cx:pt>
          <cx:pt idx="17794">Books</cx:pt>
          <cx:pt idx="17795">Home &amp; Kitchen</cx:pt>
          <cx:pt idx="17796">Books</cx:pt>
          <cx:pt idx="17797">Fashion</cx:pt>
          <cx:pt idx="17798">Fashion</cx:pt>
          <cx:pt idx="17799">Home &amp; Kitchen</cx:pt>
          <cx:pt idx="17800">Toys</cx:pt>
          <cx:pt idx="17801">Electronics</cx:pt>
          <cx:pt idx="17802">Fashion</cx:pt>
          <cx:pt idx="17803">Fashion</cx:pt>
          <cx:pt idx="17804">Electronics</cx:pt>
          <cx:pt idx="17805">Toys</cx:pt>
          <cx:pt idx="17806">Electronics</cx:pt>
          <cx:pt idx="17807">Books</cx:pt>
          <cx:pt idx="17808">Fashion</cx:pt>
          <cx:pt idx="17809">Toys</cx:pt>
          <cx:pt idx="17810">Fashion</cx:pt>
          <cx:pt idx="17811">Toys</cx:pt>
          <cx:pt idx="17812">Fashion</cx:pt>
          <cx:pt idx="17813">Fashion</cx:pt>
          <cx:pt idx="17814">Books</cx:pt>
          <cx:pt idx="17815">Electronics</cx:pt>
          <cx:pt idx="17816">Toys</cx:pt>
          <cx:pt idx="17817">Books</cx:pt>
          <cx:pt idx="17818">Home &amp; Kitchen</cx:pt>
          <cx:pt idx="17819">Toys</cx:pt>
          <cx:pt idx="17820">Toys</cx:pt>
          <cx:pt idx="17821">Fashion</cx:pt>
          <cx:pt idx="17822">Electronics</cx:pt>
          <cx:pt idx="17823">Fashion</cx:pt>
          <cx:pt idx="17824">Fashion</cx:pt>
          <cx:pt idx="17825">Books</cx:pt>
          <cx:pt idx="17826">Books</cx:pt>
          <cx:pt idx="17827">Toys</cx:pt>
          <cx:pt idx="17828">Books</cx:pt>
          <cx:pt idx="17829">Toys</cx:pt>
          <cx:pt idx="17830">Home &amp; Kitchen</cx:pt>
          <cx:pt idx="17831">Fashion</cx:pt>
          <cx:pt idx="17832">Toys</cx:pt>
          <cx:pt idx="17833">Toys</cx:pt>
          <cx:pt idx="17834">Toys</cx:pt>
          <cx:pt idx="17835">Books</cx:pt>
          <cx:pt idx="17836">Books</cx:pt>
          <cx:pt idx="17837">Toys</cx:pt>
          <cx:pt idx="17838">Books</cx:pt>
          <cx:pt idx="17839">Books</cx:pt>
          <cx:pt idx="17840">Fashion</cx:pt>
          <cx:pt idx="17841">Home &amp; Kitchen</cx:pt>
          <cx:pt idx="17842">Electronics</cx:pt>
          <cx:pt idx="17843">Fashion</cx:pt>
          <cx:pt idx="17844">Electronics</cx:pt>
          <cx:pt idx="17845">Electronics</cx:pt>
          <cx:pt idx="17846">Toys</cx:pt>
          <cx:pt idx="17847">Electronics</cx:pt>
          <cx:pt idx="17848">Books</cx:pt>
          <cx:pt idx="17849">Toys</cx:pt>
          <cx:pt idx="17850">Toys</cx:pt>
          <cx:pt idx="17851">Home &amp; Kitchen</cx:pt>
          <cx:pt idx="17852">Electronics</cx:pt>
          <cx:pt idx="17853">Books</cx:pt>
          <cx:pt idx="17854">Electronics</cx:pt>
          <cx:pt idx="17855">Books</cx:pt>
          <cx:pt idx="17856">Home &amp; Kitchen</cx:pt>
          <cx:pt idx="17857">Electronics</cx:pt>
          <cx:pt idx="17858">Toys</cx:pt>
          <cx:pt idx="17859">Electronics</cx:pt>
          <cx:pt idx="17860">Fashion</cx:pt>
          <cx:pt idx="17861">Books</cx:pt>
          <cx:pt idx="17862">Toys</cx:pt>
          <cx:pt idx="17863">Fashion</cx:pt>
          <cx:pt idx="17864">Electronics</cx:pt>
          <cx:pt idx="17865">Electronics</cx:pt>
          <cx:pt idx="17866">Fashion</cx:pt>
          <cx:pt idx="17867">Home &amp; Kitchen</cx:pt>
          <cx:pt idx="17868">Fashion</cx:pt>
          <cx:pt idx="17869">Home &amp; Kitchen</cx:pt>
          <cx:pt idx="17870">Books</cx:pt>
          <cx:pt idx="17871">Toys</cx:pt>
          <cx:pt idx="17872">Fashion</cx:pt>
          <cx:pt idx="17873">Fashion</cx:pt>
          <cx:pt idx="17874">Electronics</cx:pt>
          <cx:pt idx="17875">Electronics</cx:pt>
          <cx:pt idx="17876">Toys</cx:pt>
          <cx:pt idx="17877">Books</cx:pt>
          <cx:pt idx="17878">Books</cx:pt>
          <cx:pt idx="17879">Fashion</cx:pt>
          <cx:pt idx="17880">Toys</cx:pt>
          <cx:pt idx="17881">Toys</cx:pt>
          <cx:pt idx="17882">Fashion</cx:pt>
          <cx:pt idx="17883">Books</cx:pt>
          <cx:pt idx="17884">Electronics</cx:pt>
          <cx:pt idx="17885">Home &amp; Kitchen</cx:pt>
          <cx:pt idx="17886">Fashion</cx:pt>
          <cx:pt idx="17887">Books</cx:pt>
          <cx:pt idx="17888">Books</cx:pt>
          <cx:pt idx="17889">Toys</cx:pt>
          <cx:pt idx="17890">Books</cx:pt>
          <cx:pt idx="17891">Books</cx:pt>
          <cx:pt idx="17892">Fashion</cx:pt>
          <cx:pt idx="17893">Fashion</cx:pt>
          <cx:pt idx="17894">Toys</cx:pt>
          <cx:pt idx="17895">Toys</cx:pt>
          <cx:pt idx="17896">Electronics</cx:pt>
          <cx:pt idx="17897">Home &amp; Kitchen</cx:pt>
          <cx:pt idx="17898">Toys</cx:pt>
          <cx:pt idx="17899">Books</cx:pt>
          <cx:pt idx="17900">Home &amp; Kitchen</cx:pt>
          <cx:pt idx="17901">Fashion</cx:pt>
          <cx:pt idx="17902">Home &amp; Kitchen</cx:pt>
          <cx:pt idx="17903">Toys</cx:pt>
          <cx:pt idx="17904">Home &amp; Kitchen</cx:pt>
          <cx:pt idx="17905">Home &amp; Kitchen</cx:pt>
          <cx:pt idx="17906">Fashion</cx:pt>
          <cx:pt idx="17907">Fashion</cx:pt>
          <cx:pt idx="17908">Home &amp; Kitchen</cx:pt>
          <cx:pt idx="17909">Home &amp; Kitchen</cx:pt>
          <cx:pt idx="17910">Toys</cx:pt>
          <cx:pt idx="17911">Books</cx:pt>
          <cx:pt idx="17912">Home &amp; Kitchen</cx:pt>
          <cx:pt idx="17913">Books</cx:pt>
          <cx:pt idx="17914">Books</cx:pt>
          <cx:pt idx="17915">Books</cx:pt>
          <cx:pt idx="17916">Electronics</cx:pt>
          <cx:pt idx="17917">Toys</cx:pt>
          <cx:pt idx="17918">Toys</cx:pt>
          <cx:pt idx="17919">Books</cx:pt>
          <cx:pt idx="17920">Home &amp; Kitchen</cx:pt>
          <cx:pt idx="17921">Home &amp; Kitchen</cx:pt>
          <cx:pt idx="17922">Home &amp; Kitchen</cx:pt>
          <cx:pt idx="17923">Books</cx:pt>
          <cx:pt idx="17924">Toys</cx:pt>
          <cx:pt idx="17925">Home &amp; Kitchen</cx:pt>
          <cx:pt idx="17926">Electronics</cx:pt>
          <cx:pt idx="17927">Electronics</cx:pt>
          <cx:pt idx="17928">Home &amp; Kitchen</cx:pt>
          <cx:pt idx="17929">Toys</cx:pt>
          <cx:pt idx="17930">Electronics</cx:pt>
          <cx:pt idx="17931">Books</cx:pt>
          <cx:pt idx="17932">Books</cx:pt>
          <cx:pt idx="17933">Electronics</cx:pt>
          <cx:pt idx="17934">Toys</cx:pt>
          <cx:pt idx="17935">Fashion</cx:pt>
          <cx:pt idx="17936">Books</cx:pt>
          <cx:pt idx="17937">Electronics</cx:pt>
          <cx:pt idx="17938">Fashion</cx:pt>
          <cx:pt idx="17939">Fashion</cx:pt>
          <cx:pt idx="17940">Toys</cx:pt>
          <cx:pt idx="17941">Fashion</cx:pt>
          <cx:pt idx="17942">Home &amp; Kitchen</cx:pt>
          <cx:pt idx="17943">Fashion</cx:pt>
          <cx:pt idx="17944">Fashion</cx:pt>
          <cx:pt idx="17945">Toys</cx:pt>
          <cx:pt idx="17946">Toys</cx:pt>
          <cx:pt idx="17947">Toys</cx:pt>
          <cx:pt idx="17948">Fashion</cx:pt>
          <cx:pt idx="17949">Home &amp; Kitchen</cx:pt>
          <cx:pt idx="17950">Toys</cx:pt>
          <cx:pt idx="17951">Home &amp; Kitchen</cx:pt>
          <cx:pt idx="17952">Books</cx:pt>
          <cx:pt idx="17953">Home &amp; Kitchen</cx:pt>
          <cx:pt idx="17954">Books</cx:pt>
          <cx:pt idx="17955">Home &amp; Kitchen</cx:pt>
          <cx:pt idx="17956">Home &amp; Kitchen</cx:pt>
          <cx:pt idx="17957">Toys</cx:pt>
          <cx:pt idx="17958">Fashion</cx:pt>
          <cx:pt idx="17959">Books</cx:pt>
          <cx:pt idx="17960">Toys</cx:pt>
          <cx:pt idx="17961">Home &amp; Kitchen</cx:pt>
          <cx:pt idx="17962">Fashion</cx:pt>
          <cx:pt idx="17963">Toys</cx:pt>
          <cx:pt idx="17964">Fashion</cx:pt>
          <cx:pt idx="17965">Fashion</cx:pt>
          <cx:pt idx="17966">Fashion</cx:pt>
          <cx:pt idx="17967">Books</cx:pt>
          <cx:pt idx="17968">Books</cx:pt>
          <cx:pt idx="17969">Home &amp; Kitchen</cx:pt>
          <cx:pt idx="17970">Books</cx:pt>
          <cx:pt idx="17971">Toys</cx:pt>
          <cx:pt idx="17972">Home &amp; Kitchen</cx:pt>
          <cx:pt idx="17973">Home &amp; Kitchen</cx:pt>
          <cx:pt idx="17974">Books</cx:pt>
          <cx:pt idx="17975">Electronics</cx:pt>
          <cx:pt idx="17976">Books</cx:pt>
          <cx:pt idx="17977">Home &amp; Kitchen</cx:pt>
          <cx:pt idx="17978">Fashion</cx:pt>
          <cx:pt idx="17979">Home &amp; Kitchen</cx:pt>
          <cx:pt idx="17980">Home &amp; Kitchen</cx:pt>
          <cx:pt idx="17981">Home &amp; Kitchen</cx:pt>
          <cx:pt idx="17982">Toys</cx:pt>
          <cx:pt idx="17983">Electronics</cx:pt>
          <cx:pt idx="17984">Fashion</cx:pt>
          <cx:pt idx="17985">Electronics</cx:pt>
          <cx:pt idx="17986">Home &amp; Kitchen</cx:pt>
          <cx:pt idx="17987">Books</cx:pt>
          <cx:pt idx="17988">Books</cx:pt>
          <cx:pt idx="17989">Books</cx:pt>
          <cx:pt idx="17990">Fashion</cx:pt>
          <cx:pt idx="17991">Fashion</cx:pt>
          <cx:pt idx="17992">Fashion</cx:pt>
          <cx:pt idx="17993">Electronics</cx:pt>
          <cx:pt idx="17994">Fashion</cx:pt>
          <cx:pt idx="17995">Books</cx:pt>
          <cx:pt idx="17996">Electronics</cx:pt>
          <cx:pt idx="17997">Fashion</cx:pt>
          <cx:pt idx="17998">Books</cx:pt>
          <cx:pt idx="17999">Books</cx:pt>
          <cx:pt idx="18000">Books</cx:pt>
          <cx:pt idx="18001">Books</cx:pt>
          <cx:pt idx="18002">Books</cx:pt>
          <cx:pt idx="18003">Home &amp; Kitchen</cx:pt>
          <cx:pt idx="18004">Toys</cx:pt>
          <cx:pt idx="18005">Toys</cx:pt>
          <cx:pt idx="18006">Toys</cx:pt>
          <cx:pt idx="18007">Toys</cx:pt>
          <cx:pt idx="18008">Home &amp; Kitchen</cx:pt>
          <cx:pt idx="18009">Fashion</cx:pt>
          <cx:pt idx="18010">Fashion</cx:pt>
          <cx:pt idx="18011">Toys</cx:pt>
          <cx:pt idx="18012">Toys</cx:pt>
          <cx:pt idx="18013">Books</cx:pt>
          <cx:pt idx="18014">Toys</cx:pt>
          <cx:pt idx="18015">Toys</cx:pt>
          <cx:pt idx="18016">Home &amp; Kitchen</cx:pt>
          <cx:pt idx="18017">Books</cx:pt>
          <cx:pt idx="18018">Electronics</cx:pt>
          <cx:pt idx="18019">Home &amp; Kitchen</cx:pt>
          <cx:pt idx="18020">Home &amp; Kitchen</cx:pt>
          <cx:pt idx="18021">Home &amp; Kitchen</cx:pt>
          <cx:pt idx="18022">Home &amp; Kitchen</cx:pt>
          <cx:pt idx="18023">Fashion</cx:pt>
          <cx:pt idx="18024">Home &amp; Kitchen</cx:pt>
          <cx:pt idx="18025">Toys</cx:pt>
          <cx:pt idx="18026">Home &amp; Kitchen</cx:pt>
          <cx:pt idx="18027">Books</cx:pt>
          <cx:pt idx="18028">Electronics</cx:pt>
          <cx:pt idx="18029">Home &amp; Kitchen</cx:pt>
          <cx:pt idx="18030">Books</cx:pt>
          <cx:pt idx="18031">Home &amp; Kitchen</cx:pt>
          <cx:pt idx="18032">Toys</cx:pt>
          <cx:pt idx="18033">Fashion</cx:pt>
          <cx:pt idx="18034">Books</cx:pt>
          <cx:pt idx="18035">Home &amp; Kitchen</cx:pt>
          <cx:pt idx="18036">Fashion</cx:pt>
          <cx:pt idx="18037">Electronics</cx:pt>
          <cx:pt idx="18038">Home &amp; Kitchen</cx:pt>
          <cx:pt idx="18039">Home &amp; Kitchen</cx:pt>
          <cx:pt idx="18040">Electronics</cx:pt>
          <cx:pt idx="18041">Home &amp; Kitchen</cx:pt>
          <cx:pt idx="18042">Electronics</cx:pt>
          <cx:pt idx="18043">Fashion</cx:pt>
          <cx:pt idx="18044">Home &amp; Kitchen</cx:pt>
          <cx:pt idx="18045">Toys</cx:pt>
          <cx:pt idx="18046">Fashion</cx:pt>
          <cx:pt idx="18047">Books</cx:pt>
          <cx:pt idx="18048">Books</cx:pt>
          <cx:pt idx="18049">Toys</cx:pt>
          <cx:pt idx="18050">Fashion</cx:pt>
          <cx:pt idx="18051">Fashion</cx:pt>
          <cx:pt idx="18052">Electronics</cx:pt>
          <cx:pt idx="18053">Toys</cx:pt>
          <cx:pt idx="18054">Toys</cx:pt>
          <cx:pt idx="18055">Fashion</cx:pt>
          <cx:pt idx="18056">Toys</cx:pt>
          <cx:pt idx="18057">Fashion</cx:pt>
          <cx:pt idx="18058">Fashion</cx:pt>
          <cx:pt idx="18059">Books</cx:pt>
          <cx:pt idx="18060">Home &amp; Kitchen</cx:pt>
          <cx:pt idx="18061">Home &amp; Kitchen</cx:pt>
          <cx:pt idx="18062">Electronics</cx:pt>
          <cx:pt idx="18063">Fashion</cx:pt>
          <cx:pt idx="18064">Electronics</cx:pt>
          <cx:pt idx="18065">Home &amp; Kitchen</cx:pt>
          <cx:pt idx="18066">Books</cx:pt>
          <cx:pt idx="18067">Toys</cx:pt>
          <cx:pt idx="18068">Home &amp; Kitchen</cx:pt>
          <cx:pt idx="18069">Electronics</cx:pt>
          <cx:pt idx="18070">Home &amp; Kitchen</cx:pt>
          <cx:pt idx="18071">Books</cx:pt>
          <cx:pt idx="18072">Toys</cx:pt>
          <cx:pt idx="18073">Books</cx:pt>
          <cx:pt idx="18074">Fashion</cx:pt>
          <cx:pt idx="18075">Books</cx:pt>
          <cx:pt idx="18076">Fashion</cx:pt>
          <cx:pt idx="18077">Fashion</cx:pt>
          <cx:pt idx="18078">Electronics</cx:pt>
          <cx:pt idx="18079">Electronics</cx:pt>
          <cx:pt idx="18080">Fashion</cx:pt>
          <cx:pt idx="18081">Electronics</cx:pt>
          <cx:pt idx="18082">Fashion</cx:pt>
          <cx:pt idx="18083">Books</cx:pt>
          <cx:pt idx="18084">Toys</cx:pt>
          <cx:pt idx="18085">Fashion</cx:pt>
          <cx:pt idx="18086">Electronics</cx:pt>
          <cx:pt idx="18087">Electronics</cx:pt>
          <cx:pt idx="18088">Books</cx:pt>
          <cx:pt idx="18089">Fashion</cx:pt>
          <cx:pt idx="18090">Toys</cx:pt>
          <cx:pt idx="18091">Toys</cx:pt>
          <cx:pt idx="18092">Toys</cx:pt>
          <cx:pt idx="18093">Books</cx:pt>
          <cx:pt idx="18094">Home &amp; Kitchen</cx:pt>
          <cx:pt idx="18095">Home &amp; Kitchen</cx:pt>
          <cx:pt idx="18096">Fashion</cx:pt>
          <cx:pt idx="18097">Fashion</cx:pt>
          <cx:pt idx="18098">Books</cx:pt>
          <cx:pt idx="18099">Toys</cx:pt>
          <cx:pt idx="18100">Electronics</cx:pt>
          <cx:pt idx="18101">Electronics</cx:pt>
          <cx:pt idx="18102">Books</cx:pt>
          <cx:pt idx="18103">Electronics</cx:pt>
          <cx:pt idx="18104">Electronics</cx:pt>
          <cx:pt idx="18105">Toys</cx:pt>
          <cx:pt idx="18106">Home &amp; Kitchen</cx:pt>
          <cx:pt idx="18107">Home &amp; Kitchen</cx:pt>
          <cx:pt idx="18108">Books</cx:pt>
          <cx:pt idx="18109">Books</cx:pt>
          <cx:pt idx="18110">Home &amp; Kitchen</cx:pt>
          <cx:pt idx="18111">Books</cx:pt>
          <cx:pt idx="18112">Toys</cx:pt>
          <cx:pt idx="18113">Books</cx:pt>
          <cx:pt idx="18114">Toys</cx:pt>
          <cx:pt idx="18115">Toys</cx:pt>
          <cx:pt idx="18116">Books</cx:pt>
          <cx:pt idx="18117">Toys</cx:pt>
          <cx:pt idx="18118">Books</cx:pt>
          <cx:pt idx="18119">Home &amp; Kitchen</cx:pt>
          <cx:pt idx="18120">Books</cx:pt>
          <cx:pt idx="18121">Home &amp; Kitchen</cx:pt>
          <cx:pt idx="18122">Toys</cx:pt>
          <cx:pt idx="18123">Electronics</cx:pt>
          <cx:pt idx="18124">Electronics</cx:pt>
          <cx:pt idx="18125">Fashion</cx:pt>
          <cx:pt idx="18126">Home &amp; Kitchen</cx:pt>
          <cx:pt idx="18127">Toys</cx:pt>
          <cx:pt idx="18128">Books</cx:pt>
          <cx:pt idx="18129">Fashion</cx:pt>
          <cx:pt idx="18130">Toys</cx:pt>
          <cx:pt idx="18131">Fashion</cx:pt>
          <cx:pt idx="18132">Fashion</cx:pt>
          <cx:pt idx="18133">Fashion</cx:pt>
          <cx:pt idx="18134">Electronics</cx:pt>
          <cx:pt idx="18135">Toys</cx:pt>
          <cx:pt idx="18136">Home &amp; Kitchen</cx:pt>
          <cx:pt idx="18137">Home &amp; Kitchen</cx:pt>
          <cx:pt idx="18138">Toys</cx:pt>
          <cx:pt idx="18139">Home &amp; Kitchen</cx:pt>
          <cx:pt idx="18140">Electronics</cx:pt>
          <cx:pt idx="18141">Fashion</cx:pt>
          <cx:pt idx="18142">Electronics</cx:pt>
          <cx:pt idx="18143">Home &amp; Kitchen</cx:pt>
          <cx:pt idx="18144">Home &amp; Kitchen</cx:pt>
          <cx:pt idx="18145">Home &amp; Kitchen</cx:pt>
          <cx:pt idx="18146">Books</cx:pt>
          <cx:pt idx="18147">Fashion</cx:pt>
          <cx:pt idx="18148">Electronics</cx:pt>
          <cx:pt idx="18149">Fashion</cx:pt>
          <cx:pt idx="18150">Electronics</cx:pt>
          <cx:pt idx="18151">Electronics</cx:pt>
          <cx:pt idx="18152">Books</cx:pt>
          <cx:pt idx="18153">Fashion</cx:pt>
          <cx:pt idx="18154">Home &amp; Kitchen</cx:pt>
          <cx:pt idx="18155">Books</cx:pt>
          <cx:pt idx="18156">Fashion</cx:pt>
          <cx:pt idx="18157">Electronics</cx:pt>
          <cx:pt idx="18158">Fashion</cx:pt>
          <cx:pt idx="18159">Home &amp; Kitchen</cx:pt>
          <cx:pt idx="18160">Home &amp; Kitchen</cx:pt>
          <cx:pt idx="18161">Toys</cx:pt>
          <cx:pt idx="18162">Toys</cx:pt>
          <cx:pt idx="18163">Books</cx:pt>
          <cx:pt idx="18164">Toys</cx:pt>
          <cx:pt idx="18165">Electronics</cx:pt>
          <cx:pt idx="18166">Books</cx:pt>
          <cx:pt idx="18167">Home &amp; Kitchen</cx:pt>
          <cx:pt idx="18168">Home &amp; Kitchen</cx:pt>
          <cx:pt idx="18169">Home &amp; Kitchen</cx:pt>
          <cx:pt idx="18170">Fashion</cx:pt>
          <cx:pt idx="18171">Books</cx:pt>
          <cx:pt idx="18172">Home &amp; Kitchen</cx:pt>
          <cx:pt idx="18173">Electronics</cx:pt>
          <cx:pt idx="18174">Toys</cx:pt>
          <cx:pt idx="18175">Toys</cx:pt>
          <cx:pt idx="18176">Toys</cx:pt>
          <cx:pt idx="18177">Home &amp; Kitchen</cx:pt>
          <cx:pt idx="18178">Electronics</cx:pt>
          <cx:pt idx="18179">Electronics</cx:pt>
          <cx:pt idx="18180">Electronics</cx:pt>
          <cx:pt idx="18181">Books</cx:pt>
          <cx:pt idx="18182">Books</cx:pt>
          <cx:pt idx="18183">Toys</cx:pt>
          <cx:pt idx="18184">Electronics</cx:pt>
          <cx:pt idx="18185">Home &amp; Kitchen</cx:pt>
          <cx:pt idx="18186">Home &amp; Kitchen</cx:pt>
          <cx:pt idx="18187">Fashion</cx:pt>
          <cx:pt idx="18188">Electronics</cx:pt>
          <cx:pt idx="18189">Books</cx:pt>
          <cx:pt idx="18190">Electronics</cx:pt>
          <cx:pt idx="18191">Electronics</cx:pt>
          <cx:pt idx="18192">Books</cx:pt>
          <cx:pt idx="18193">Fashion</cx:pt>
          <cx:pt idx="18194">Home &amp; Kitchen</cx:pt>
          <cx:pt idx="18195">Books</cx:pt>
          <cx:pt idx="18196">Fashion</cx:pt>
          <cx:pt idx="18197">Toys</cx:pt>
          <cx:pt idx="18198">Electronics</cx:pt>
          <cx:pt idx="18199">Electronics</cx:pt>
          <cx:pt idx="18200">Electronics</cx:pt>
          <cx:pt idx="18201">Fashion</cx:pt>
          <cx:pt idx="18202">Fashion</cx:pt>
          <cx:pt idx="18203">Books</cx:pt>
          <cx:pt idx="18204">Toys</cx:pt>
          <cx:pt idx="18205">Books</cx:pt>
          <cx:pt idx="18206">Toys</cx:pt>
          <cx:pt idx="18207">Home &amp; Kitchen</cx:pt>
          <cx:pt idx="18208">Home &amp; Kitchen</cx:pt>
          <cx:pt idx="18209">Home &amp; Kitchen</cx:pt>
          <cx:pt idx="18210">Electronics</cx:pt>
          <cx:pt idx="18211">Electronics</cx:pt>
          <cx:pt idx="18212">Books</cx:pt>
          <cx:pt idx="18213">Electronics</cx:pt>
          <cx:pt idx="18214">Books</cx:pt>
          <cx:pt idx="18215">Electronics</cx:pt>
          <cx:pt idx="18216">Home &amp; Kitchen</cx:pt>
          <cx:pt idx="18217">Toys</cx:pt>
          <cx:pt idx="18218">Books</cx:pt>
          <cx:pt idx="18219">Home &amp; Kitchen</cx:pt>
          <cx:pt idx="18220">Fashion</cx:pt>
          <cx:pt idx="18221">Books</cx:pt>
          <cx:pt idx="18222">Electronics</cx:pt>
          <cx:pt idx="18223">Fashion</cx:pt>
          <cx:pt idx="18224">Fashion</cx:pt>
          <cx:pt idx="18225">Toys</cx:pt>
          <cx:pt idx="18226">Home &amp; Kitchen</cx:pt>
          <cx:pt idx="18227">Electronics</cx:pt>
          <cx:pt idx="18228">Fashion</cx:pt>
          <cx:pt idx="18229">Home &amp; Kitchen</cx:pt>
          <cx:pt idx="18230">Home &amp; Kitchen</cx:pt>
          <cx:pt idx="18231">Home &amp; Kitchen</cx:pt>
          <cx:pt idx="18232">Home &amp; Kitchen</cx:pt>
          <cx:pt idx="18233">Books</cx:pt>
          <cx:pt idx="18234">Books</cx:pt>
          <cx:pt idx="18235">Fashion</cx:pt>
          <cx:pt idx="18236">Electronics</cx:pt>
          <cx:pt idx="18237">Books</cx:pt>
          <cx:pt idx="18238">Books</cx:pt>
          <cx:pt idx="18239">Fashion</cx:pt>
          <cx:pt idx="18240">Electronics</cx:pt>
          <cx:pt idx="18241">Books</cx:pt>
          <cx:pt idx="18242">Electronics</cx:pt>
          <cx:pt idx="18243">Books</cx:pt>
          <cx:pt idx="18244">Fashion</cx:pt>
          <cx:pt idx="18245">Books</cx:pt>
          <cx:pt idx="18246">Books</cx:pt>
          <cx:pt idx="18247">Books</cx:pt>
          <cx:pt idx="18248">Electronics</cx:pt>
          <cx:pt idx="18249">Toys</cx:pt>
          <cx:pt idx="18250">Electronics</cx:pt>
          <cx:pt idx="18251">Toys</cx:pt>
          <cx:pt idx="18252">Fashion</cx:pt>
          <cx:pt idx="18253">Toys</cx:pt>
          <cx:pt idx="18254">Fashion</cx:pt>
          <cx:pt idx="18255">Toys</cx:pt>
          <cx:pt idx="18256">Books</cx:pt>
          <cx:pt idx="18257">Home &amp; Kitchen</cx:pt>
          <cx:pt idx="18258">Electronics</cx:pt>
          <cx:pt idx="18259">Electronics</cx:pt>
          <cx:pt idx="18260">Fashion</cx:pt>
          <cx:pt idx="18261">Toys</cx:pt>
          <cx:pt idx="18262">Home &amp; Kitchen</cx:pt>
          <cx:pt idx="18263">Toys</cx:pt>
          <cx:pt idx="18264">Electronics</cx:pt>
          <cx:pt idx="18265">Electronics</cx:pt>
          <cx:pt idx="18266">Electronics</cx:pt>
          <cx:pt idx="18267">Fashion</cx:pt>
          <cx:pt idx="18268">Toys</cx:pt>
          <cx:pt idx="18269">Toys</cx:pt>
          <cx:pt idx="18270">Toys</cx:pt>
          <cx:pt idx="18271">Fashion</cx:pt>
          <cx:pt idx="18272">Home &amp; Kitchen</cx:pt>
          <cx:pt idx="18273">Toys</cx:pt>
          <cx:pt idx="18274">Electronics</cx:pt>
          <cx:pt idx="18275">Toys</cx:pt>
          <cx:pt idx="18276">Fashion</cx:pt>
          <cx:pt idx="18277">Electronics</cx:pt>
          <cx:pt idx="18278">Home &amp; Kitchen</cx:pt>
          <cx:pt idx="18279">Electronics</cx:pt>
          <cx:pt idx="18280">Books</cx:pt>
          <cx:pt idx="18281">Books</cx:pt>
          <cx:pt idx="18282">Electronics</cx:pt>
          <cx:pt idx="18283">Fashion</cx:pt>
          <cx:pt idx="18284">Fashion</cx:pt>
          <cx:pt idx="18285">Electronics</cx:pt>
          <cx:pt idx="18286">Books</cx:pt>
          <cx:pt idx="18287">Electronics</cx:pt>
          <cx:pt idx="18288">Toys</cx:pt>
          <cx:pt idx="18289">Home &amp; Kitchen</cx:pt>
          <cx:pt idx="18290">Electronics</cx:pt>
          <cx:pt idx="18291">Fashion</cx:pt>
          <cx:pt idx="18292">Fashion</cx:pt>
          <cx:pt idx="18293">Electronics</cx:pt>
          <cx:pt idx="18294">Toys</cx:pt>
          <cx:pt idx="18295">Fashion</cx:pt>
          <cx:pt idx="18296">Fashion</cx:pt>
          <cx:pt idx="18297">Books</cx:pt>
          <cx:pt idx="18298">Toys</cx:pt>
          <cx:pt idx="18299">Home &amp; Kitchen</cx:pt>
          <cx:pt idx="18300">Fashion</cx:pt>
          <cx:pt idx="18301">Books</cx:pt>
          <cx:pt idx="18302">Toys</cx:pt>
          <cx:pt idx="18303">Books</cx:pt>
          <cx:pt idx="18304">Electronics</cx:pt>
          <cx:pt idx="18305">Books</cx:pt>
          <cx:pt idx="18306">Toys</cx:pt>
          <cx:pt idx="18307">Toys</cx:pt>
          <cx:pt idx="18308">Electronics</cx:pt>
          <cx:pt idx="18309">Books</cx:pt>
          <cx:pt idx="18310">Home &amp; Kitchen</cx:pt>
          <cx:pt idx="18311">Toys</cx:pt>
          <cx:pt idx="18312">Toys</cx:pt>
          <cx:pt idx="18313">Toys</cx:pt>
          <cx:pt idx="18314">Fashion</cx:pt>
          <cx:pt idx="18315">Home &amp; Kitchen</cx:pt>
          <cx:pt idx="18316">Books</cx:pt>
          <cx:pt idx="18317">Fashion</cx:pt>
          <cx:pt idx="18318">Books</cx:pt>
          <cx:pt idx="18319">Books</cx:pt>
          <cx:pt idx="18320">Fashion</cx:pt>
          <cx:pt idx="18321">Home &amp; Kitchen</cx:pt>
          <cx:pt idx="18322">Home &amp; Kitchen</cx:pt>
          <cx:pt idx="18323">Electronics</cx:pt>
          <cx:pt idx="18324">Electronics</cx:pt>
          <cx:pt idx="18325">Toys</cx:pt>
          <cx:pt idx="18326">Toys</cx:pt>
          <cx:pt idx="18327">Home &amp; Kitchen</cx:pt>
          <cx:pt idx="18328">Home &amp; Kitchen</cx:pt>
          <cx:pt idx="18329">Home &amp; Kitchen</cx:pt>
          <cx:pt idx="18330">Toys</cx:pt>
          <cx:pt idx="18331">Fashion</cx:pt>
          <cx:pt idx="18332">Fashion</cx:pt>
          <cx:pt idx="18333">Toys</cx:pt>
          <cx:pt idx="18334">Fashion</cx:pt>
          <cx:pt idx="18335">Books</cx:pt>
          <cx:pt idx="18336">Toys</cx:pt>
          <cx:pt idx="18337">Books</cx:pt>
          <cx:pt idx="18338">Books</cx:pt>
          <cx:pt idx="18339">Books</cx:pt>
          <cx:pt idx="18340">Electronics</cx:pt>
          <cx:pt idx="18341">Books</cx:pt>
          <cx:pt idx="18342">Toys</cx:pt>
          <cx:pt idx="18343">Toys</cx:pt>
          <cx:pt idx="18344">Electronics</cx:pt>
          <cx:pt idx="18345">Home &amp; Kitchen</cx:pt>
          <cx:pt idx="18346">Electronics</cx:pt>
          <cx:pt idx="18347">Fashion</cx:pt>
          <cx:pt idx="18348">Home &amp; Kitchen</cx:pt>
          <cx:pt idx="18349">Home &amp; Kitchen</cx:pt>
          <cx:pt idx="18350">Toys</cx:pt>
          <cx:pt idx="18351">Electronics</cx:pt>
          <cx:pt idx="18352">Books</cx:pt>
          <cx:pt idx="18353">Fashion</cx:pt>
          <cx:pt idx="18354">Home &amp; Kitchen</cx:pt>
          <cx:pt idx="18355">Books</cx:pt>
          <cx:pt idx="18356">Fashion</cx:pt>
          <cx:pt idx="18357">Fashion</cx:pt>
          <cx:pt idx="18358">Fashion</cx:pt>
          <cx:pt idx="18359">Toys</cx:pt>
          <cx:pt idx="18360">Toys</cx:pt>
          <cx:pt idx="18361">Electronics</cx:pt>
          <cx:pt idx="18362">Books</cx:pt>
          <cx:pt idx="18363">Home &amp; Kitchen</cx:pt>
          <cx:pt idx="18364">Toys</cx:pt>
          <cx:pt idx="18365">Books</cx:pt>
          <cx:pt idx="18366">Toys</cx:pt>
          <cx:pt idx="18367">Fashion</cx:pt>
          <cx:pt idx="18368">Books</cx:pt>
          <cx:pt idx="18369">Electronics</cx:pt>
          <cx:pt idx="18370">Toys</cx:pt>
          <cx:pt idx="18371">Electronics</cx:pt>
          <cx:pt idx="18372">Toys</cx:pt>
          <cx:pt idx="18373">Fashion</cx:pt>
          <cx:pt idx="18374">Electronics</cx:pt>
          <cx:pt idx="18375">Fashion</cx:pt>
          <cx:pt idx="18376">Toys</cx:pt>
          <cx:pt idx="18377">Home &amp; Kitchen</cx:pt>
          <cx:pt idx="18378">Fashion</cx:pt>
          <cx:pt idx="18379">Home &amp; Kitchen</cx:pt>
          <cx:pt idx="18380">Electronics</cx:pt>
          <cx:pt idx="18381">Toys</cx:pt>
          <cx:pt idx="18382">Toys</cx:pt>
          <cx:pt idx="18383">Books</cx:pt>
          <cx:pt idx="18384">Home &amp; Kitchen</cx:pt>
          <cx:pt idx="18385">Toys</cx:pt>
          <cx:pt idx="18386">Toys</cx:pt>
          <cx:pt idx="18387">Home &amp; Kitchen</cx:pt>
          <cx:pt idx="18388">Electronics</cx:pt>
          <cx:pt idx="18389">Home &amp; Kitchen</cx:pt>
          <cx:pt idx="18390">Toys</cx:pt>
          <cx:pt idx="18391">Toys</cx:pt>
          <cx:pt idx="18392">Electronics</cx:pt>
          <cx:pt idx="18393">Electronics</cx:pt>
          <cx:pt idx="18394">Fashion</cx:pt>
          <cx:pt idx="18395">Toys</cx:pt>
          <cx:pt idx="18396">Electronics</cx:pt>
          <cx:pt idx="18397">Electronics</cx:pt>
          <cx:pt idx="18398">Electronics</cx:pt>
          <cx:pt idx="18399">Toys</cx:pt>
          <cx:pt idx="18400">Electronics</cx:pt>
          <cx:pt idx="18401">Books</cx:pt>
          <cx:pt idx="18402">Home &amp; Kitchen</cx:pt>
          <cx:pt idx="18403">Books</cx:pt>
          <cx:pt idx="18404">Books</cx:pt>
          <cx:pt idx="18405">Home &amp; Kitchen</cx:pt>
          <cx:pt idx="18406">Electronics</cx:pt>
          <cx:pt idx="18407">Fashion</cx:pt>
          <cx:pt idx="18408">Books</cx:pt>
          <cx:pt idx="18409">Toys</cx:pt>
          <cx:pt idx="18410">Fashion</cx:pt>
          <cx:pt idx="18411">Home &amp; Kitchen</cx:pt>
          <cx:pt idx="18412">Electronics</cx:pt>
          <cx:pt idx="18413">Electronics</cx:pt>
          <cx:pt idx="18414">Electronics</cx:pt>
          <cx:pt idx="18415">Home &amp; Kitchen</cx:pt>
          <cx:pt idx="18416">Toys</cx:pt>
          <cx:pt idx="18417">Electronics</cx:pt>
          <cx:pt idx="18418">Toys</cx:pt>
          <cx:pt idx="18419">Books</cx:pt>
          <cx:pt idx="18420">Toys</cx:pt>
          <cx:pt idx="18421">Books</cx:pt>
          <cx:pt idx="18422">Fashion</cx:pt>
          <cx:pt idx="18423">Fashion</cx:pt>
          <cx:pt idx="18424">Toys</cx:pt>
          <cx:pt idx="18425">Home &amp; Kitchen</cx:pt>
          <cx:pt idx="18426">Books</cx:pt>
          <cx:pt idx="18427">Fashion</cx:pt>
          <cx:pt idx="18428">Toys</cx:pt>
          <cx:pt idx="18429">Books</cx:pt>
          <cx:pt idx="18430">Books</cx:pt>
          <cx:pt idx="18431">Home &amp; Kitchen</cx:pt>
          <cx:pt idx="18432">Fashion</cx:pt>
          <cx:pt idx="18433">Home &amp; Kitchen</cx:pt>
          <cx:pt idx="18434">Fashion</cx:pt>
          <cx:pt idx="18435">Toys</cx:pt>
          <cx:pt idx="18436">Electronics</cx:pt>
          <cx:pt idx="18437">Toys</cx:pt>
          <cx:pt idx="18438">Toys</cx:pt>
          <cx:pt idx="18439">Books</cx:pt>
          <cx:pt idx="18440">Toys</cx:pt>
          <cx:pt idx="18441">Home &amp; Kitchen</cx:pt>
          <cx:pt idx="18442">Toys</cx:pt>
          <cx:pt idx="18443">Electronics</cx:pt>
          <cx:pt idx="18444">Books</cx:pt>
          <cx:pt idx="18445">Electronics</cx:pt>
          <cx:pt idx="18446">Home &amp; Kitchen</cx:pt>
          <cx:pt idx="18447">Electronics</cx:pt>
          <cx:pt idx="18448">Home &amp; Kitchen</cx:pt>
          <cx:pt idx="18449">Books</cx:pt>
          <cx:pt idx="18450">Home &amp; Kitchen</cx:pt>
          <cx:pt idx="18451">Home &amp; Kitchen</cx:pt>
          <cx:pt idx="18452">Home &amp; Kitchen</cx:pt>
          <cx:pt idx="18453">Electronics</cx:pt>
          <cx:pt idx="18454">Books</cx:pt>
          <cx:pt idx="18455">Electronics</cx:pt>
          <cx:pt idx="18456">Toys</cx:pt>
          <cx:pt idx="18457">Fashion</cx:pt>
          <cx:pt idx="18458">Home &amp; Kitchen</cx:pt>
          <cx:pt idx="18459">Books</cx:pt>
          <cx:pt idx="18460">Home &amp; Kitchen</cx:pt>
          <cx:pt idx="18461">Fashion</cx:pt>
          <cx:pt idx="18462">Books</cx:pt>
          <cx:pt idx="18463">Toys</cx:pt>
          <cx:pt idx="18464">Books</cx:pt>
          <cx:pt idx="18465">Books</cx:pt>
          <cx:pt idx="18466">Fashion</cx:pt>
          <cx:pt idx="18467">Fashion</cx:pt>
          <cx:pt idx="18468">Electronics</cx:pt>
          <cx:pt idx="18469">Home &amp; Kitchen</cx:pt>
          <cx:pt idx="18470">Toys</cx:pt>
          <cx:pt idx="18471">Electronics</cx:pt>
          <cx:pt idx="18472">Fashion</cx:pt>
          <cx:pt idx="18473">Electronics</cx:pt>
          <cx:pt idx="18474">Fashion</cx:pt>
          <cx:pt idx="18475">Fashion</cx:pt>
          <cx:pt idx="18476">Home &amp; Kitchen</cx:pt>
          <cx:pt idx="18477">Books</cx:pt>
          <cx:pt idx="18478">Books</cx:pt>
          <cx:pt idx="18479">Home &amp; Kitchen</cx:pt>
          <cx:pt idx="18480">Toys</cx:pt>
          <cx:pt idx="18481">Books</cx:pt>
          <cx:pt idx="18482">Books</cx:pt>
          <cx:pt idx="18483">Toys</cx:pt>
          <cx:pt idx="18484">Electronics</cx:pt>
          <cx:pt idx="18485">Fashion</cx:pt>
          <cx:pt idx="18486">Electronics</cx:pt>
          <cx:pt idx="18487">Fashion</cx:pt>
          <cx:pt idx="18488">Home &amp; Kitchen</cx:pt>
          <cx:pt idx="18489">Books</cx:pt>
          <cx:pt idx="18490">Toys</cx:pt>
          <cx:pt idx="18491">Home &amp; Kitchen</cx:pt>
          <cx:pt idx="18492">Fashion</cx:pt>
          <cx:pt idx="18493">Toys</cx:pt>
          <cx:pt idx="18494">Toys</cx:pt>
          <cx:pt idx="18495">Books</cx:pt>
          <cx:pt idx="18496">Home &amp; Kitchen</cx:pt>
          <cx:pt idx="18497">Toys</cx:pt>
          <cx:pt idx="18498">Fashion</cx:pt>
          <cx:pt idx="18499">Home &amp; Kitchen</cx:pt>
          <cx:pt idx="18500">Home &amp; Kitchen</cx:pt>
          <cx:pt idx="18501">Books</cx:pt>
          <cx:pt idx="18502">Toys</cx:pt>
          <cx:pt idx="18503">Toys</cx:pt>
          <cx:pt idx="18504">Fashion</cx:pt>
          <cx:pt idx="18505">Home &amp; Kitchen</cx:pt>
          <cx:pt idx="18506">Toys</cx:pt>
          <cx:pt idx="18507">Fashion</cx:pt>
          <cx:pt idx="18508">Home &amp; Kitchen</cx:pt>
          <cx:pt idx="18509">Fashion</cx:pt>
          <cx:pt idx="18510">Fashion</cx:pt>
          <cx:pt idx="18511">Electronics</cx:pt>
          <cx:pt idx="18512">Books</cx:pt>
          <cx:pt idx="18513">Books</cx:pt>
          <cx:pt idx="18514">Fashion</cx:pt>
          <cx:pt idx="18515">Books</cx:pt>
          <cx:pt idx="18516">Toys</cx:pt>
          <cx:pt idx="18517">Books</cx:pt>
          <cx:pt idx="18518">Home &amp; Kitchen</cx:pt>
          <cx:pt idx="18519">Books</cx:pt>
          <cx:pt idx="18520">Home &amp; Kitchen</cx:pt>
          <cx:pt idx="18521">Toys</cx:pt>
          <cx:pt idx="18522">Home &amp; Kitchen</cx:pt>
          <cx:pt idx="18523">Home &amp; Kitchen</cx:pt>
          <cx:pt idx="18524">Books</cx:pt>
          <cx:pt idx="18525">Books</cx:pt>
          <cx:pt idx="18526">Toys</cx:pt>
          <cx:pt idx="18527">Books</cx:pt>
          <cx:pt idx="18528">Books</cx:pt>
          <cx:pt idx="18529">Books</cx:pt>
          <cx:pt idx="18530">Fashion</cx:pt>
          <cx:pt idx="18531">Fashion</cx:pt>
          <cx:pt idx="18532">Home &amp; Kitchen</cx:pt>
          <cx:pt idx="18533">Fashion</cx:pt>
          <cx:pt idx="18534">Toys</cx:pt>
          <cx:pt idx="18535">Home &amp; Kitchen</cx:pt>
          <cx:pt idx="18536">Home &amp; Kitchen</cx:pt>
          <cx:pt idx="18537">Books</cx:pt>
          <cx:pt idx="18538">Toys</cx:pt>
          <cx:pt idx="18539">Toys</cx:pt>
          <cx:pt idx="18540">Toys</cx:pt>
          <cx:pt idx="18541">Toys</cx:pt>
          <cx:pt idx="18542">Toys</cx:pt>
          <cx:pt idx="18543">Electronics</cx:pt>
          <cx:pt idx="18544">Books</cx:pt>
          <cx:pt idx="18545">Toys</cx:pt>
          <cx:pt idx="18546">Toys</cx:pt>
          <cx:pt idx="18547">Fashion</cx:pt>
          <cx:pt idx="18548">Home &amp; Kitchen</cx:pt>
          <cx:pt idx="18549">Toys</cx:pt>
          <cx:pt idx="18550">Home &amp; Kitchen</cx:pt>
          <cx:pt idx="18551">Toys</cx:pt>
          <cx:pt idx="18552">Electronics</cx:pt>
          <cx:pt idx="18553">Home &amp; Kitchen</cx:pt>
          <cx:pt idx="18554">Books</cx:pt>
          <cx:pt idx="18555">Toys</cx:pt>
          <cx:pt idx="18556">Toys</cx:pt>
          <cx:pt idx="18557">Fashion</cx:pt>
          <cx:pt idx="18558">Home &amp; Kitchen</cx:pt>
          <cx:pt idx="18559">Books</cx:pt>
          <cx:pt idx="18560">Fashion</cx:pt>
          <cx:pt idx="18561">Books</cx:pt>
          <cx:pt idx="18562">Fashion</cx:pt>
          <cx:pt idx="18563">Home &amp; Kitchen</cx:pt>
          <cx:pt idx="18564">Electronics</cx:pt>
          <cx:pt idx="18565">Fashion</cx:pt>
          <cx:pt idx="18566">Electronics</cx:pt>
          <cx:pt idx="18567">Fashion</cx:pt>
          <cx:pt idx="18568">Electronics</cx:pt>
          <cx:pt idx="18569">Home &amp; Kitchen</cx:pt>
          <cx:pt idx="18570">Electronics</cx:pt>
          <cx:pt idx="18571">Electronics</cx:pt>
          <cx:pt idx="18572">Fashion</cx:pt>
          <cx:pt idx="18573">Toys</cx:pt>
          <cx:pt idx="18574">Electronics</cx:pt>
          <cx:pt idx="18575">Electronics</cx:pt>
          <cx:pt idx="18576">Home &amp; Kitchen</cx:pt>
          <cx:pt idx="18577">Toys</cx:pt>
          <cx:pt idx="18578">Books</cx:pt>
          <cx:pt idx="18579">Books</cx:pt>
          <cx:pt idx="18580">Electronics</cx:pt>
          <cx:pt idx="18581">Home &amp; Kitchen</cx:pt>
          <cx:pt idx="18582">Electronics</cx:pt>
          <cx:pt idx="18583">Books</cx:pt>
          <cx:pt idx="18584">Books</cx:pt>
          <cx:pt idx="18585">Toys</cx:pt>
          <cx:pt idx="18586">Books</cx:pt>
          <cx:pt idx="18587">Books</cx:pt>
          <cx:pt idx="18588">Toys</cx:pt>
          <cx:pt idx="18589">Electronics</cx:pt>
          <cx:pt idx="18590">Electronics</cx:pt>
          <cx:pt idx="18591">Books</cx:pt>
          <cx:pt idx="18592">Books</cx:pt>
          <cx:pt idx="18593">Home &amp; Kitchen</cx:pt>
          <cx:pt idx="18594">Toys</cx:pt>
          <cx:pt idx="18595">Books</cx:pt>
          <cx:pt idx="18596">Fashion</cx:pt>
          <cx:pt idx="18597">Fashion</cx:pt>
          <cx:pt idx="18598">Fashion</cx:pt>
          <cx:pt idx="18599">Electronics</cx:pt>
          <cx:pt idx="18600">Electronics</cx:pt>
          <cx:pt idx="18601">Books</cx:pt>
          <cx:pt idx="18602">Books</cx:pt>
          <cx:pt idx="18603">Fashion</cx:pt>
          <cx:pt idx="18604">Electronics</cx:pt>
          <cx:pt idx="18605">Toys</cx:pt>
          <cx:pt idx="18606">Electronics</cx:pt>
          <cx:pt idx="18607">Electronics</cx:pt>
          <cx:pt idx="18608">Fashion</cx:pt>
          <cx:pt idx="18609">Fashion</cx:pt>
          <cx:pt idx="18610">Electronics</cx:pt>
          <cx:pt idx="18611">Fashion</cx:pt>
          <cx:pt idx="18612">Toys</cx:pt>
          <cx:pt idx="18613">Toys</cx:pt>
          <cx:pt idx="18614">Toys</cx:pt>
          <cx:pt idx="18615">Fashion</cx:pt>
          <cx:pt idx="18616">Home &amp; Kitchen</cx:pt>
          <cx:pt idx="18617">Books</cx:pt>
          <cx:pt idx="18618">Toys</cx:pt>
          <cx:pt idx="18619">Toys</cx:pt>
          <cx:pt idx="18620">Electronics</cx:pt>
          <cx:pt idx="18621">Toys</cx:pt>
          <cx:pt idx="18622">Fashion</cx:pt>
          <cx:pt idx="18623">Home &amp; Kitchen</cx:pt>
          <cx:pt idx="18624">Fashion</cx:pt>
          <cx:pt idx="18625">Toys</cx:pt>
          <cx:pt idx="18626">Electronics</cx:pt>
          <cx:pt idx="18627">Fashion</cx:pt>
          <cx:pt idx="18628">Books</cx:pt>
          <cx:pt idx="18629">Toys</cx:pt>
          <cx:pt idx="18630">Books</cx:pt>
          <cx:pt idx="18631">Electronics</cx:pt>
          <cx:pt idx="18632">Toys</cx:pt>
          <cx:pt idx="18633">Fashion</cx:pt>
          <cx:pt idx="18634">Home &amp; Kitchen</cx:pt>
          <cx:pt idx="18635">Electronics</cx:pt>
          <cx:pt idx="18636">Fashion</cx:pt>
          <cx:pt idx="18637">Fashion</cx:pt>
          <cx:pt idx="18638">Electronics</cx:pt>
          <cx:pt idx="18639">Electronics</cx:pt>
          <cx:pt idx="18640">Books</cx:pt>
          <cx:pt idx="18641">Books</cx:pt>
          <cx:pt idx="18642">Toys</cx:pt>
          <cx:pt idx="18643">Electronics</cx:pt>
          <cx:pt idx="18644">Home &amp; Kitchen</cx:pt>
          <cx:pt idx="18645">Fashion</cx:pt>
          <cx:pt idx="18646">Books</cx:pt>
          <cx:pt idx="18647">Books</cx:pt>
          <cx:pt idx="18648">Fashion</cx:pt>
          <cx:pt idx="18649">Books</cx:pt>
          <cx:pt idx="18650">Home &amp; Kitchen</cx:pt>
          <cx:pt idx="18651">Fashion</cx:pt>
          <cx:pt idx="18652">Electronics</cx:pt>
          <cx:pt idx="18653">Toys</cx:pt>
          <cx:pt idx="18654">Books</cx:pt>
          <cx:pt idx="18655">Electronics</cx:pt>
          <cx:pt idx="18656">Electronics</cx:pt>
          <cx:pt idx="18657">Fashion</cx:pt>
          <cx:pt idx="18658">Home &amp; Kitchen</cx:pt>
          <cx:pt idx="18659">Fashion</cx:pt>
          <cx:pt idx="18660">Books</cx:pt>
          <cx:pt idx="18661">Toys</cx:pt>
          <cx:pt idx="18662">Electronics</cx:pt>
          <cx:pt idx="18663">Books</cx:pt>
          <cx:pt idx="18664">Books</cx:pt>
          <cx:pt idx="18665">Toys</cx:pt>
          <cx:pt idx="18666">Fashion</cx:pt>
          <cx:pt idx="18667">Toys</cx:pt>
          <cx:pt idx="18668">Electronics</cx:pt>
          <cx:pt idx="18669">Electronics</cx:pt>
          <cx:pt idx="18670">Books</cx:pt>
          <cx:pt idx="18671">Electronics</cx:pt>
          <cx:pt idx="18672">Home &amp; Kitchen</cx:pt>
          <cx:pt idx="18673">Books</cx:pt>
          <cx:pt idx="18674">Electronics</cx:pt>
          <cx:pt idx="18675">Books</cx:pt>
          <cx:pt idx="18676">Electronics</cx:pt>
          <cx:pt idx="18677">Books</cx:pt>
          <cx:pt idx="18678">Home &amp; Kitchen</cx:pt>
          <cx:pt idx="18679">Electronics</cx:pt>
          <cx:pt idx="18680">Electronics</cx:pt>
          <cx:pt idx="18681">Home &amp; Kitchen</cx:pt>
          <cx:pt idx="18682">Books</cx:pt>
          <cx:pt idx="18683">Fashion</cx:pt>
          <cx:pt idx="18684">Toys</cx:pt>
          <cx:pt idx="18685">Electronics</cx:pt>
          <cx:pt idx="18686">Toys</cx:pt>
          <cx:pt idx="18687">Electronics</cx:pt>
          <cx:pt idx="18688">Books</cx:pt>
          <cx:pt idx="18689">Electronics</cx:pt>
          <cx:pt idx="18690">Fashion</cx:pt>
          <cx:pt idx="18691">Toys</cx:pt>
          <cx:pt idx="18692">Toys</cx:pt>
          <cx:pt idx="18693">Toys</cx:pt>
          <cx:pt idx="18694">Fashion</cx:pt>
          <cx:pt idx="18695">Home &amp; Kitchen</cx:pt>
          <cx:pt idx="18696">Toys</cx:pt>
          <cx:pt idx="18697">Toys</cx:pt>
          <cx:pt idx="18698">Fashion</cx:pt>
          <cx:pt idx="18699">Electronics</cx:pt>
          <cx:pt idx="18700">Toys</cx:pt>
          <cx:pt idx="18701">Toys</cx:pt>
          <cx:pt idx="18702">Home &amp; Kitchen</cx:pt>
          <cx:pt idx="18703">Books</cx:pt>
          <cx:pt idx="18704">Books</cx:pt>
          <cx:pt idx="18705">Toys</cx:pt>
          <cx:pt idx="18706">Books</cx:pt>
          <cx:pt idx="18707">Books</cx:pt>
          <cx:pt idx="18708">Toys</cx:pt>
          <cx:pt idx="18709">Toys</cx:pt>
          <cx:pt idx="18710">Toys</cx:pt>
          <cx:pt idx="18711">Toys</cx:pt>
          <cx:pt idx="18712">Home &amp; Kitchen</cx:pt>
          <cx:pt idx="18713">Books</cx:pt>
          <cx:pt idx="18714">Books</cx:pt>
          <cx:pt idx="18715">Electronics</cx:pt>
          <cx:pt idx="18716">Fashion</cx:pt>
          <cx:pt idx="18717">Home &amp; Kitchen</cx:pt>
          <cx:pt idx="18718">Fashion</cx:pt>
          <cx:pt idx="18719">Electronics</cx:pt>
          <cx:pt idx="18720">Fashion</cx:pt>
          <cx:pt idx="18721">Toys</cx:pt>
          <cx:pt idx="18722">Electronics</cx:pt>
          <cx:pt idx="18723">Electronics</cx:pt>
          <cx:pt idx="18724">Toys</cx:pt>
          <cx:pt idx="18725">Toys</cx:pt>
          <cx:pt idx="18726">Books</cx:pt>
          <cx:pt idx="18727">Electronics</cx:pt>
          <cx:pt idx="18728">Fashion</cx:pt>
          <cx:pt idx="18729">Home &amp; Kitchen</cx:pt>
          <cx:pt idx="18730">Toys</cx:pt>
          <cx:pt idx="18731">Electronics</cx:pt>
          <cx:pt idx="18732">Books</cx:pt>
          <cx:pt idx="18733">Books</cx:pt>
          <cx:pt idx="18734">Books</cx:pt>
          <cx:pt idx="18735">Books</cx:pt>
          <cx:pt idx="18736">Books</cx:pt>
          <cx:pt idx="18737">Home &amp; Kitchen</cx:pt>
          <cx:pt idx="18738">Toys</cx:pt>
          <cx:pt idx="18739">Books</cx:pt>
          <cx:pt idx="18740">Toys</cx:pt>
          <cx:pt idx="18741">Fashion</cx:pt>
          <cx:pt idx="18742">Books</cx:pt>
          <cx:pt idx="18743">Home &amp; Kitchen</cx:pt>
          <cx:pt idx="18744">Electronics</cx:pt>
          <cx:pt idx="18745">Fashion</cx:pt>
          <cx:pt idx="18746">Fashion</cx:pt>
          <cx:pt idx="18747">Fashion</cx:pt>
          <cx:pt idx="18748">Electronics</cx:pt>
          <cx:pt idx="18749">Toys</cx:pt>
          <cx:pt idx="18750">Home &amp; Kitchen</cx:pt>
          <cx:pt idx="18751">Books</cx:pt>
          <cx:pt idx="18752">Toys</cx:pt>
          <cx:pt idx="18753">Fashion</cx:pt>
          <cx:pt idx="18754">Electronics</cx:pt>
          <cx:pt idx="18755">Electronics</cx:pt>
          <cx:pt idx="18756">Books</cx:pt>
          <cx:pt idx="18757">Toys</cx:pt>
          <cx:pt idx="18758">Books</cx:pt>
          <cx:pt idx="18759">Electronics</cx:pt>
          <cx:pt idx="18760">Books</cx:pt>
          <cx:pt idx="18761">Fashion</cx:pt>
          <cx:pt idx="18762">Home &amp; Kitchen</cx:pt>
          <cx:pt idx="18763">Books</cx:pt>
          <cx:pt idx="18764">Books</cx:pt>
          <cx:pt idx="18765">Home &amp; Kitchen</cx:pt>
          <cx:pt idx="18766">Home &amp; Kitchen</cx:pt>
          <cx:pt idx="18767">Books</cx:pt>
          <cx:pt idx="18768">Electronics</cx:pt>
          <cx:pt idx="18769">Electronics</cx:pt>
          <cx:pt idx="18770">Home &amp; Kitchen</cx:pt>
          <cx:pt idx="18771">Electronics</cx:pt>
          <cx:pt idx="18772">Home &amp; Kitchen</cx:pt>
          <cx:pt idx="18773">Books</cx:pt>
          <cx:pt idx="18774">Books</cx:pt>
          <cx:pt idx="18775">Home &amp; Kitchen</cx:pt>
          <cx:pt idx="18776">Toys</cx:pt>
          <cx:pt idx="18777">Toys</cx:pt>
          <cx:pt idx="18778">Toys</cx:pt>
          <cx:pt idx="18779">Books</cx:pt>
          <cx:pt idx="18780">Home &amp; Kitchen</cx:pt>
          <cx:pt idx="18781">Fashion</cx:pt>
          <cx:pt idx="18782">Toys</cx:pt>
          <cx:pt idx="18783">Toys</cx:pt>
          <cx:pt idx="18784">Fashion</cx:pt>
          <cx:pt idx="18785">Toys</cx:pt>
          <cx:pt idx="18786">Electronics</cx:pt>
          <cx:pt idx="18787">Electronics</cx:pt>
          <cx:pt idx="18788">Books</cx:pt>
          <cx:pt idx="18789">Toys</cx:pt>
          <cx:pt idx="18790">Toys</cx:pt>
          <cx:pt idx="18791">Electronics</cx:pt>
          <cx:pt idx="18792">Fashion</cx:pt>
          <cx:pt idx="18793">Toys</cx:pt>
          <cx:pt idx="18794">Toys</cx:pt>
          <cx:pt idx="18795">Toys</cx:pt>
          <cx:pt idx="18796">Electronics</cx:pt>
          <cx:pt idx="18797">Fashion</cx:pt>
          <cx:pt idx="18798">Home &amp; Kitchen</cx:pt>
          <cx:pt idx="18799">Books</cx:pt>
          <cx:pt idx="18800">Books</cx:pt>
          <cx:pt idx="18801">Books</cx:pt>
          <cx:pt idx="18802">Toys</cx:pt>
          <cx:pt idx="18803">Toys</cx:pt>
          <cx:pt idx="18804">Books</cx:pt>
          <cx:pt idx="18805">Toys</cx:pt>
          <cx:pt idx="18806">Home &amp; Kitchen</cx:pt>
          <cx:pt idx="18807">Toys</cx:pt>
          <cx:pt idx="18808">Electronics</cx:pt>
          <cx:pt idx="18809">Books</cx:pt>
          <cx:pt idx="18810">Books</cx:pt>
          <cx:pt idx="18811">Books</cx:pt>
          <cx:pt idx="18812">Toys</cx:pt>
          <cx:pt idx="18813">Home &amp; Kitchen</cx:pt>
          <cx:pt idx="18814">Books</cx:pt>
          <cx:pt idx="18815">Toys</cx:pt>
          <cx:pt idx="18816">Home &amp; Kitchen</cx:pt>
          <cx:pt idx="18817">Fashion</cx:pt>
          <cx:pt idx="18818">Books</cx:pt>
          <cx:pt idx="18819">Toys</cx:pt>
          <cx:pt idx="18820">Books</cx:pt>
          <cx:pt idx="18821">Fashion</cx:pt>
          <cx:pt idx="18822">Fashion</cx:pt>
          <cx:pt idx="18823">Electronics</cx:pt>
          <cx:pt idx="18824">Toys</cx:pt>
          <cx:pt idx="18825">Home &amp; Kitchen</cx:pt>
          <cx:pt idx="18826">Electronics</cx:pt>
          <cx:pt idx="18827">Fashion</cx:pt>
          <cx:pt idx="18828">Fashion</cx:pt>
          <cx:pt idx="18829">Fashion</cx:pt>
          <cx:pt idx="18830">Toys</cx:pt>
          <cx:pt idx="18831">Home &amp; Kitchen</cx:pt>
          <cx:pt idx="18832">Books</cx:pt>
          <cx:pt idx="18833">Toys</cx:pt>
          <cx:pt idx="18834">Books</cx:pt>
          <cx:pt idx="18835">Home &amp; Kitchen</cx:pt>
          <cx:pt idx="18836">Electronics</cx:pt>
          <cx:pt idx="18837">Toys</cx:pt>
          <cx:pt idx="18838">Toys</cx:pt>
          <cx:pt idx="18839">Electronics</cx:pt>
          <cx:pt idx="18840">Books</cx:pt>
          <cx:pt idx="18841">Toys</cx:pt>
          <cx:pt idx="18842">Toys</cx:pt>
          <cx:pt idx="18843">Electronics</cx:pt>
          <cx:pt idx="18844">Books</cx:pt>
          <cx:pt idx="18845">Books</cx:pt>
          <cx:pt idx="18846">Toys</cx:pt>
          <cx:pt idx="18847">Home &amp; Kitchen</cx:pt>
          <cx:pt idx="18848">Home &amp; Kitchen</cx:pt>
          <cx:pt idx="18849">Books</cx:pt>
          <cx:pt idx="18850">Fashion</cx:pt>
          <cx:pt idx="18851">Fashion</cx:pt>
          <cx:pt idx="18852">Electronics</cx:pt>
          <cx:pt idx="18853">Toys</cx:pt>
          <cx:pt idx="18854">Books</cx:pt>
          <cx:pt idx="18855">Books</cx:pt>
          <cx:pt idx="18856">Fashion</cx:pt>
          <cx:pt idx="18857">Fashion</cx:pt>
          <cx:pt idx="18858">Books</cx:pt>
          <cx:pt idx="18859">Electronics</cx:pt>
          <cx:pt idx="18860">Fashion</cx:pt>
          <cx:pt idx="18861">Books</cx:pt>
          <cx:pt idx="18862">Electronics</cx:pt>
          <cx:pt idx="18863">Electronics</cx:pt>
          <cx:pt idx="18864">Books</cx:pt>
          <cx:pt idx="18865">Home &amp; Kitchen</cx:pt>
          <cx:pt idx="18866">Electronics</cx:pt>
          <cx:pt idx="18867">Books</cx:pt>
          <cx:pt idx="18868">Home &amp; Kitchen</cx:pt>
          <cx:pt idx="18869">Fashion</cx:pt>
          <cx:pt idx="18870">Fashion</cx:pt>
          <cx:pt idx="18871">Toys</cx:pt>
          <cx:pt idx="18872">Books</cx:pt>
          <cx:pt idx="18873">Toys</cx:pt>
          <cx:pt idx="18874">Books</cx:pt>
          <cx:pt idx="18875">Fashion</cx:pt>
          <cx:pt idx="18876">Home &amp; Kitchen</cx:pt>
          <cx:pt idx="18877">Toys</cx:pt>
          <cx:pt idx="18878">Toys</cx:pt>
          <cx:pt idx="18879">Toys</cx:pt>
          <cx:pt idx="18880">Home &amp; Kitchen</cx:pt>
          <cx:pt idx="18881">Fashion</cx:pt>
          <cx:pt idx="18882">Books</cx:pt>
          <cx:pt idx="18883">Electronics</cx:pt>
          <cx:pt idx="18884">Toys</cx:pt>
          <cx:pt idx="18885">Fashion</cx:pt>
          <cx:pt idx="18886">Books</cx:pt>
          <cx:pt idx="18887">Toys</cx:pt>
          <cx:pt idx="18888">Toys</cx:pt>
          <cx:pt idx="18889">Toys</cx:pt>
          <cx:pt idx="18890">Fashion</cx:pt>
          <cx:pt idx="18891">Books</cx:pt>
          <cx:pt idx="18892">Fashion</cx:pt>
          <cx:pt idx="18893">Fashion</cx:pt>
          <cx:pt idx="18894">Books</cx:pt>
          <cx:pt idx="18895">Electronics</cx:pt>
          <cx:pt idx="18896">Books</cx:pt>
          <cx:pt idx="18897">Toys</cx:pt>
          <cx:pt idx="18898">Books</cx:pt>
          <cx:pt idx="18899">Books</cx:pt>
          <cx:pt idx="18900">Electronics</cx:pt>
          <cx:pt idx="18901">Fashion</cx:pt>
          <cx:pt idx="18902">Books</cx:pt>
          <cx:pt idx="18903">Home &amp; Kitchen</cx:pt>
          <cx:pt idx="18904">Home &amp; Kitchen</cx:pt>
          <cx:pt idx="18905">Books</cx:pt>
          <cx:pt idx="18906">Books</cx:pt>
          <cx:pt idx="18907">Home &amp; Kitchen</cx:pt>
          <cx:pt idx="18908">Home &amp; Kitchen</cx:pt>
          <cx:pt idx="18909">Electronics</cx:pt>
          <cx:pt idx="18910">Fashion</cx:pt>
          <cx:pt idx="18911">Electronics</cx:pt>
          <cx:pt idx="18912">Fashion</cx:pt>
          <cx:pt idx="18913">Home &amp; Kitchen</cx:pt>
          <cx:pt idx="18914">Fashion</cx:pt>
          <cx:pt idx="18915">Fashion</cx:pt>
          <cx:pt idx="18916">Fashion</cx:pt>
          <cx:pt idx="18917">Toys</cx:pt>
          <cx:pt idx="18918">Home &amp; Kitchen</cx:pt>
          <cx:pt idx="18919">Books</cx:pt>
          <cx:pt idx="18920">Electronics</cx:pt>
          <cx:pt idx="18921">Books</cx:pt>
          <cx:pt idx="18922">Home &amp; Kitchen</cx:pt>
          <cx:pt idx="18923">Home &amp; Kitchen</cx:pt>
          <cx:pt idx="18924">Electronics</cx:pt>
          <cx:pt idx="18925">Home &amp; Kitchen</cx:pt>
          <cx:pt idx="18926">Fashion</cx:pt>
          <cx:pt idx="18927">Home &amp; Kitchen</cx:pt>
          <cx:pt idx="18928">Home &amp; Kitchen</cx:pt>
          <cx:pt idx="18929">Fashion</cx:pt>
          <cx:pt idx="18930">Electronics</cx:pt>
          <cx:pt idx="18931">Electronics</cx:pt>
          <cx:pt idx="18932">Toys</cx:pt>
          <cx:pt idx="18933">Electronics</cx:pt>
          <cx:pt idx="18934">Home &amp; Kitchen</cx:pt>
          <cx:pt idx="18935">Home &amp; Kitchen</cx:pt>
          <cx:pt idx="18936">Toys</cx:pt>
          <cx:pt idx="18937">Fashion</cx:pt>
          <cx:pt idx="18938">Books</cx:pt>
          <cx:pt idx="18939">Toys</cx:pt>
          <cx:pt idx="18940">Fashion</cx:pt>
          <cx:pt idx="18941">Electronics</cx:pt>
          <cx:pt idx="18942">Books</cx:pt>
          <cx:pt idx="18943">Electronics</cx:pt>
          <cx:pt idx="18944">Electronics</cx:pt>
          <cx:pt idx="18945">Electronics</cx:pt>
          <cx:pt idx="18946">Books</cx:pt>
          <cx:pt idx="18947">Electronics</cx:pt>
          <cx:pt idx="18948">Toys</cx:pt>
          <cx:pt idx="18949">Electronics</cx:pt>
          <cx:pt idx="18950">Home &amp; Kitchen</cx:pt>
          <cx:pt idx="18951">Home &amp; Kitchen</cx:pt>
          <cx:pt idx="18952">Electronics</cx:pt>
          <cx:pt idx="18953">Toys</cx:pt>
          <cx:pt idx="18954">Toys</cx:pt>
          <cx:pt idx="18955">Home &amp; Kitchen</cx:pt>
          <cx:pt idx="18956">Toys</cx:pt>
          <cx:pt idx="18957">Fashion</cx:pt>
          <cx:pt idx="18958">Toys</cx:pt>
          <cx:pt idx="18959">Electronics</cx:pt>
          <cx:pt idx="18960">Books</cx:pt>
          <cx:pt idx="18961">Home &amp; Kitchen</cx:pt>
          <cx:pt idx="18962">Toys</cx:pt>
          <cx:pt idx="18963">Books</cx:pt>
          <cx:pt idx="18964">Books</cx:pt>
          <cx:pt idx="18965">Home &amp; Kitchen</cx:pt>
          <cx:pt idx="18966">Books</cx:pt>
          <cx:pt idx="18967">Electronics</cx:pt>
          <cx:pt idx="18968">Electronics</cx:pt>
          <cx:pt idx="18969">Electronics</cx:pt>
          <cx:pt idx="18970">Electronics</cx:pt>
          <cx:pt idx="18971">Toys</cx:pt>
          <cx:pt idx="18972">Toys</cx:pt>
          <cx:pt idx="18973">Books</cx:pt>
          <cx:pt idx="18974">Fashion</cx:pt>
          <cx:pt idx="18975">Home &amp; Kitchen</cx:pt>
          <cx:pt idx="18976">Home &amp; Kitchen</cx:pt>
          <cx:pt idx="18977">Books</cx:pt>
          <cx:pt idx="18978">Home &amp; Kitchen</cx:pt>
          <cx:pt idx="18979">Fashion</cx:pt>
          <cx:pt idx="18980">Fashion</cx:pt>
          <cx:pt idx="18981">Books</cx:pt>
          <cx:pt idx="18982">Electronics</cx:pt>
          <cx:pt idx="18983">Books</cx:pt>
          <cx:pt idx="18984">Toys</cx:pt>
          <cx:pt idx="18985">Home &amp; Kitchen</cx:pt>
          <cx:pt idx="18986">Books</cx:pt>
          <cx:pt idx="18987">Fashion</cx:pt>
          <cx:pt idx="18988">Books</cx:pt>
          <cx:pt idx="18989">Toys</cx:pt>
          <cx:pt idx="18990">Home &amp; Kitchen</cx:pt>
          <cx:pt idx="18991">Home &amp; Kitchen</cx:pt>
          <cx:pt idx="18992">Home &amp; Kitchen</cx:pt>
          <cx:pt idx="18993">Fashion</cx:pt>
          <cx:pt idx="18994">Home &amp; Kitchen</cx:pt>
          <cx:pt idx="18995">Fashion</cx:pt>
          <cx:pt idx="18996">Electronics</cx:pt>
          <cx:pt idx="18997">Electronics</cx:pt>
          <cx:pt idx="18998">Toys</cx:pt>
          <cx:pt idx="18999">Home &amp; Kitchen</cx:pt>
          <cx:pt idx="19000">Fashion</cx:pt>
          <cx:pt idx="19001">Fashion</cx:pt>
          <cx:pt idx="19002">Toys</cx:pt>
          <cx:pt idx="19003">Electronics</cx:pt>
          <cx:pt idx="19004">Books</cx:pt>
          <cx:pt idx="19005">Fashion</cx:pt>
          <cx:pt idx="19006">Electronics</cx:pt>
          <cx:pt idx="19007">Fashion</cx:pt>
          <cx:pt idx="19008">Books</cx:pt>
          <cx:pt idx="19009">Toys</cx:pt>
          <cx:pt idx="19010">Books</cx:pt>
          <cx:pt idx="19011">Toys</cx:pt>
          <cx:pt idx="19012">Fashion</cx:pt>
          <cx:pt idx="19013">Fashion</cx:pt>
          <cx:pt idx="19014">Electronics</cx:pt>
          <cx:pt idx="19015">Books</cx:pt>
          <cx:pt idx="19016">Home &amp; Kitchen</cx:pt>
          <cx:pt idx="19017">Fashion</cx:pt>
          <cx:pt idx="19018">Toys</cx:pt>
          <cx:pt idx="19019">Home &amp; Kitchen</cx:pt>
          <cx:pt idx="19020">Books</cx:pt>
          <cx:pt idx="19021">Electronics</cx:pt>
          <cx:pt idx="19022">Fashion</cx:pt>
          <cx:pt idx="19023">Fashion</cx:pt>
          <cx:pt idx="19024">Electronics</cx:pt>
          <cx:pt idx="19025">Toys</cx:pt>
          <cx:pt idx="19026">Home &amp; Kitchen</cx:pt>
          <cx:pt idx="19027">Toys</cx:pt>
          <cx:pt idx="19028">Fashion</cx:pt>
          <cx:pt idx="19029">Books</cx:pt>
          <cx:pt idx="19030">Fashion</cx:pt>
          <cx:pt idx="19031">Fashion</cx:pt>
          <cx:pt idx="19032">Fashion</cx:pt>
          <cx:pt idx="19033">Home &amp; Kitchen</cx:pt>
          <cx:pt idx="19034">Books</cx:pt>
          <cx:pt idx="19035">Toys</cx:pt>
          <cx:pt idx="19036">Home &amp; Kitchen</cx:pt>
          <cx:pt idx="19037">Toys</cx:pt>
          <cx:pt idx="19038">Fashion</cx:pt>
          <cx:pt idx="19039">Books</cx:pt>
          <cx:pt idx="19040">Fashion</cx:pt>
          <cx:pt idx="19041">Toys</cx:pt>
          <cx:pt idx="19042">Books</cx:pt>
          <cx:pt idx="19043">Books</cx:pt>
          <cx:pt idx="19044">Home &amp; Kitchen</cx:pt>
          <cx:pt idx="19045">Books</cx:pt>
          <cx:pt idx="19046">Toys</cx:pt>
          <cx:pt idx="19047">Fashion</cx:pt>
          <cx:pt idx="19048">Electronics</cx:pt>
          <cx:pt idx="19049">Home &amp; Kitchen</cx:pt>
          <cx:pt idx="19050">Fashion</cx:pt>
          <cx:pt idx="19051">Toys</cx:pt>
          <cx:pt idx="19052">Books</cx:pt>
          <cx:pt idx="19053">Toys</cx:pt>
          <cx:pt idx="19054">Books</cx:pt>
          <cx:pt idx="19055">Home &amp; Kitchen</cx:pt>
          <cx:pt idx="19056">Fashion</cx:pt>
          <cx:pt idx="19057">Toys</cx:pt>
          <cx:pt idx="19058">Home &amp; Kitchen</cx:pt>
          <cx:pt idx="19059">Toys</cx:pt>
          <cx:pt idx="19060">Books</cx:pt>
          <cx:pt idx="19061">Electronics</cx:pt>
          <cx:pt idx="19062">Toys</cx:pt>
          <cx:pt idx="19063">Electronics</cx:pt>
          <cx:pt idx="19064">Books</cx:pt>
          <cx:pt idx="19065">Home &amp; Kitchen</cx:pt>
          <cx:pt idx="19066">Fashion</cx:pt>
          <cx:pt idx="19067">Books</cx:pt>
          <cx:pt idx="19068">Home &amp; Kitchen</cx:pt>
          <cx:pt idx="19069">Electronics</cx:pt>
          <cx:pt idx="19070">Fashion</cx:pt>
          <cx:pt idx="19071">Fashion</cx:pt>
          <cx:pt idx="19072">Electronics</cx:pt>
          <cx:pt idx="19073">Toys</cx:pt>
          <cx:pt idx="19074">Fashion</cx:pt>
          <cx:pt idx="19075">Electronics</cx:pt>
          <cx:pt idx="19076">Toys</cx:pt>
          <cx:pt idx="19077">Electronics</cx:pt>
          <cx:pt idx="19078">Fashion</cx:pt>
          <cx:pt idx="19079">Fashion</cx:pt>
          <cx:pt idx="19080">Home &amp; Kitchen</cx:pt>
          <cx:pt idx="19081">Toys</cx:pt>
          <cx:pt idx="19082">Toys</cx:pt>
          <cx:pt idx="19083">Home &amp; Kitchen</cx:pt>
          <cx:pt idx="19084">Books</cx:pt>
          <cx:pt idx="19085">Toys</cx:pt>
          <cx:pt idx="19086">Books</cx:pt>
          <cx:pt idx="19087">Electronics</cx:pt>
          <cx:pt idx="19088">Home &amp; Kitchen</cx:pt>
          <cx:pt idx="19089">Books</cx:pt>
          <cx:pt idx="19090">Electronics</cx:pt>
          <cx:pt idx="19091">Books</cx:pt>
          <cx:pt idx="19092">Home &amp; Kitchen</cx:pt>
          <cx:pt idx="19093">Books</cx:pt>
          <cx:pt idx="19094">Books</cx:pt>
          <cx:pt idx="19095">Books</cx:pt>
          <cx:pt idx="19096">Fashion</cx:pt>
          <cx:pt idx="19097">Toys</cx:pt>
          <cx:pt idx="19098">Toys</cx:pt>
          <cx:pt idx="19099">Toys</cx:pt>
          <cx:pt idx="19100">Electronics</cx:pt>
          <cx:pt idx="19101">Toys</cx:pt>
          <cx:pt idx="19102">Home &amp; Kitchen</cx:pt>
          <cx:pt idx="19103">Fashion</cx:pt>
          <cx:pt idx="19104">Home &amp; Kitchen</cx:pt>
          <cx:pt idx="19105">Toys</cx:pt>
          <cx:pt idx="19106">Home &amp; Kitchen</cx:pt>
          <cx:pt idx="19107">Electronics</cx:pt>
          <cx:pt idx="19108">Electronics</cx:pt>
          <cx:pt idx="19109">Toys</cx:pt>
          <cx:pt idx="19110">Fashion</cx:pt>
          <cx:pt idx="19111">Books</cx:pt>
          <cx:pt idx="19112">Books</cx:pt>
          <cx:pt idx="19113">Books</cx:pt>
          <cx:pt idx="19114">Electronics</cx:pt>
          <cx:pt idx="19115">Toys</cx:pt>
          <cx:pt idx="19116">Home &amp; Kitchen</cx:pt>
          <cx:pt idx="19117">Electronics</cx:pt>
          <cx:pt idx="19118">Fashion</cx:pt>
          <cx:pt idx="19119">Electronics</cx:pt>
          <cx:pt idx="19120">Electronics</cx:pt>
          <cx:pt idx="19121">Electronics</cx:pt>
          <cx:pt idx="19122">Electronics</cx:pt>
          <cx:pt idx="19123">Fashion</cx:pt>
          <cx:pt idx="19124">Toys</cx:pt>
          <cx:pt idx="19125">Toys</cx:pt>
          <cx:pt idx="19126">Electronics</cx:pt>
          <cx:pt idx="19127">Electronics</cx:pt>
          <cx:pt idx="19128">Fashion</cx:pt>
          <cx:pt idx="19129">Electronics</cx:pt>
          <cx:pt idx="19130">Fashion</cx:pt>
          <cx:pt idx="19131">Books</cx:pt>
          <cx:pt idx="19132">Fashion</cx:pt>
          <cx:pt idx="19133">Books</cx:pt>
          <cx:pt idx="19134">Fashion</cx:pt>
          <cx:pt idx="19135">Home &amp; Kitchen</cx:pt>
          <cx:pt idx="19136">Books</cx:pt>
          <cx:pt idx="19137">Electronics</cx:pt>
          <cx:pt idx="19138">Home &amp; Kitchen</cx:pt>
          <cx:pt idx="19139">Fashion</cx:pt>
          <cx:pt idx="19140">Toys</cx:pt>
          <cx:pt idx="19141">Electronics</cx:pt>
          <cx:pt idx="19142">Fashion</cx:pt>
          <cx:pt idx="19143">Home &amp; Kitchen</cx:pt>
          <cx:pt idx="19144">Home &amp; Kitchen</cx:pt>
          <cx:pt idx="19145">Electronics</cx:pt>
          <cx:pt idx="19146">Electronics</cx:pt>
          <cx:pt idx="19147">Electronics</cx:pt>
          <cx:pt idx="19148">Fashion</cx:pt>
          <cx:pt idx="19149">Toys</cx:pt>
          <cx:pt idx="19150">Fashion</cx:pt>
          <cx:pt idx="19151">Electronics</cx:pt>
          <cx:pt idx="19152">Toys</cx:pt>
          <cx:pt idx="19153">Toys</cx:pt>
          <cx:pt idx="19154">Toys</cx:pt>
          <cx:pt idx="19155">Books</cx:pt>
          <cx:pt idx="19156">Home &amp; Kitchen</cx:pt>
          <cx:pt idx="19157">Home &amp; Kitchen</cx:pt>
          <cx:pt idx="19158">Books</cx:pt>
          <cx:pt idx="19159">Home &amp; Kitchen</cx:pt>
          <cx:pt idx="19160">Electronics</cx:pt>
          <cx:pt idx="19161">Electronics</cx:pt>
          <cx:pt idx="19162">Home &amp; Kitchen</cx:pt>
          <cx:pt idx="19163">Electronics</cx:pt>
          <cx:pt idx="19164">Home &amp; Kitchen</cx:pt>
          <cx:pt idx="19165">Toys</cx:pt>
          <cx:pt idx="19166">Home &amp; Kitchen</cx:pt>
          <cx:pt idx="19167">Toys</cx:pt>
          <cx:pt idx="19168">Toys</cx:pt>
          <cx:pt idx="19169">Home &amp; Kitchen</cx:pt>
          <cx:pt idx="19170">Books</cx:pt>
          <cx:pt idx="19171">Home &amp; Kitchen</cx:pt>
          <cx:pt idx="19172">Books</cx:pt>
          <cx:pt idx="19173">Toys</cx:pt>
          <cx:pt idx="19174">Books</cx:pt>
          <cx:pt idx="19175">Toys</cx:pt>
          <cx:pt idx="19176">Home &amp; Kitchen</cx:pt>
          <cx:pt idx="19177">Toys</cx:pt>
          <cx:pt idx="19178">Toys</cx:pt>
          <cx:pt idx="19179">Home &amp; Kitchen</cx:pt>
          <cx:pt idx="19180">Electronics</cx:pt>
          <cx:pt idx="19181">Electronics</cx:pt>
          <cx:pt idx="19182">Fashion</cx:pt>
          <cx:pt idx="19183">Electronics</cx:pt>
          <cx:pt idx="19184">Fashion</cx:pt>
          <cx:pt idx="19185">Toys</cx:pt>
          <cx:pt idx="19186">Home &amp; Kitchen</cx:pt>
          <cx:pt idx="19187">Fashion</cx:pt>
          <cx:pt idx="19188">Toys</cx:pt>
          <cx:pt idx="19189">Fashion</cx:pt>
          <cx:pt idx="19190">Fashion</cx:pt>
          <cx:pt idx="19191">Electronics</cx:pt>
          <cx:pt idx="19192">Toys</cx:pt>
          <cx:pt idx="19193">Toys</cx:pt>
          <cx:pt idx="19194">Home &amp; Kitchen</cx:pt>
          <cx:pt idx="19195">Electronics</cx:pt>
          <cx:pt idx="19196">Books</cx:pt>
          <cx:pt idx="19197">Home &amp; Kitchen</cx:pt>
          <cx:pt idx="19198">Books</cx:pt>
          <cx:pt idx="19199">Fashion</cx:pt>
          <cx:pt idx="19200">Toys</cx:pt>
          <cx:pt idx="19201">Toys</cx:pt>
          <cx:pt idx="19202">Electronics</cx:pt>
          <cx:pt idx="19203">Electronics</cx:pt>
          <cx:pt idx="19204">Fashion</cx:pt>
          <cx:pt idx="19205">Electronics</cx:pt>
          <cx:pt idx="19206">Electronics</cx:pt>
          <cx:pt idx="19207">Electronics</cx:pt>
          <cx:pt idx="19208">Books</cx:pt>
          <cx:pt idx="19209">Books</cx:pt>
          <cx:pt idx="19210">Toys</cx:pt>
          <cx:pt idx="19211">Toys</cx:pt>
          <cx:pt idx="19212">Home &amp; Kitchen</cx:pt>
          <cx:pt idx="19213">Fashion</cx:pt>
          <cx:pt idx="19214">Home &amp; Kitchen</cx:pt>
          <cx:pt idx="19215">Home &amp; Kitchen</cx:pt>
          <cx:pt idx="19216">Home &amp; Kitchen</cx:pt>
          <cx:pt idx="19217">Home &amp; Kitchen</cx:pt>
          <cx:pt idx="19218">Books</cx:pt>
          <cx:pt idx="19219">Books</cx:pt>
          <cx:pt idx="19220">Electronics</cx:pt>
          <cx:pt idx="19221">Fashion</cx:pt>
          <cx:pt idx="19222">Electronics</cx:pt>
          <cx:pt idx="19223">Books</cx:pt>
          <cx:pt idx="19224">Fashion</cx:pt>
          <cx:pt idx="19225">Books</cx:pt>
          <cx:pt idx="19226">Toys</cx:pt>
          <cx:pt idx="19227">Home &amp; Kitchen</cx:pt>
          <cx:pt idx="19228">Electronics</cx:pt>
          <cx:pt idx="19229">Electronics</cx:pt>
          <cx:pt idx="19230">Fashion</cx:pt>
          <cx:pt idx="19231">Books</cx:pt>
          <cx:pt idx="19232">Electronics</cx:pt>
          <cx:pt idx="19233">Fashion</cx:pt>
          <cx:pt idx="19234">Home &amp; Kitchen</cx:pt>
          <cx:pt idx="19235">Electronics</cx:pt>
          <cx:pt idx="19236">Books</cx:pt>
          <cx:pt idx="19237">Toys</cx:pt>
          <cx:pt idx="19238">Electronics</cx:pt>
          <cx:pt idx="19239">Electronics</cx:pt>
          <cx:pt idx="19240">Toys</cx:pt>
          <cx:pt idx="19241">Books</cx:pt>
          <cx:pt idx="19242">Electronics</cx:pt>
          <cx:pt idx="19243">Books</cx:pt>
          <cx:pt idx="19244">Home &amp; Kitchen</cx:pt>
          <cx:pt idx="19245">Electronics</cx:pt>
          <cx:pt idx="19246">Toys</cx:pt>
          <cx:pt idx="19247">Books</cx:pt>
          <cx:pt idx="19248">Fashion</cx:pt>
          <cx:pt idx="19249">Home &amp; Kitchen</cx:pt>
          <cx:pt idx="19250">Toys</cx:pt>
          <cx:pt idx="19251">Books</cx:pt>
          <cx:pt idx="19252">Toys</cx:pt>
          <cx:pt idx="19253">Electronics</cx:pt>
          <cx:pt idx="19254">Books</cx:pt>
          <cx:pt idx="19255">Toys</cx:pt>
          <cx:pt idx="19256">Toys</cx:pt>
          <cx:pt idx="19257">Electronics</cx:pt>
          <cx:pt idx="19258">Fashion</cx:pt>
          <cx:pt idx="19259">Electronics</cx:pt>
          <cx:pt idx="19260">Home &amp; Kitchen</cx:pt>
          <cx:pt idx="19261">Books</cx:pt>
          <cx:pt idx="19262">Fashion</cx:pt>
          <cx:pt idx="19263">Electronics</cx:pt>
          <cx:pt idx="19264">Fashion</cx:pt>
          <cx:pt idx="19265">Books</cx:pt>
          <cx:pt idx="19266">Books</cx:pt>
          <cx:pt idx="19267">Toys</cx:pt>
          <cx:pt idx="19268">Fashion</cx:pt>
          <cx:pt idx="19269">Books</cx:pt>
          <cx:pt idx="19270">Electronics</cx:pt>
          <cx:pt idx="19271">Fashion</cx:pt>
          <cx:pt idx="19272">Home &amp; Kitchen</cx:pt>
          <cx:pt idx="19273">Home &amp; Kitchen</cx:pt>
          <cx:pt idx="19274">Toys</cx:pt>
          <cx:pt idx="19275">Fashion</cx:pt>
          <cx:pt idx="19276">Toys</cx:pt>
          <cx:pt idx="19277">Fashion</cx:pt>
          <cx:pt idx="19278">Electronics</cx:pt>
          <cx:pt idx="19279">Toys</cx:pt>
          <cx:pt idx="19280">Books</cx:pt>
          <cx:pt idx="19281">Books</cx:pt>
          <cx:pt idx="19282">Books</cx:pt>
          <cx:pt idx="19283">Books</cx:pt>
          <cx:pt idx="19284">Electronics</cx:pt>
          <cx:pt idx="19285">Books</cx:pt>
          <cx:pt idx="19286">Home &amp; Kitchen</cx:pt>
          <cx:pt idx="19287">Fashion</cx:pt>
          <cx:pt idx="19288">Books</cx:pt>
          <cx:pt idx="19289">Toys</cx:pt>
          <cx:pt idx="19290">Home &amp; Kitchen</cx:pt>
          <cx:pt idx="19291">Home &amp; Kitchen</cx:pt>
          <cx:pt idx="19292">Toys</cx:pt>
          <cx:pt idx="19293">Electronics</cx:pt>
          <cx:pt idx="19294">Home &amp; Kitchen</cx:pt>
          <cx:pt idx="19295">Toys</cx:pt>
          <cx:pt idx="19296">Home &amp; Kitchen</cx:pt>
          <cx:pt idx="19297">Electronics</cx:pt>
          <cx:pt idx="19298">Books</cx:pt>
          <cx:pt idx="19299">Toys</cx:pt>
          <cx:pt idx="19300">Fashion</cx:pt>
          <cx:pt idx="19301">Electronics</cx:pt>
          <cx:pt idx="19302">Toys</cx:pt>
          <cx:pt idx="19303">Books</cx:pt>
          <cx:pt idx="19304">Home &amp; Kitchen</cx:pt>
          <cx:pt idx="19305">Home &amp; Kitchen</cx:pt>
          <cx:pt idx="19306">Electronics</cx:pt>
          <cx:pt idx="19307">Fashion</cx:pt>
          <cx:pt idx="19308">Fashion</cx:pt>
          <cx:pt idx="19309">Books</cx:pt>
          <cx:pt idx="19310">Home &amp; Kitchen</cx:pt>
          <cx:pt idx="19311">Fashion</cx:pt>
          <cx:pt idx="19312">Toys</cx:pt>
          <cx:pt idx="19313">Books</cx:pt>
          <cx:pt idx="19314">Home &amp; Kitchen</cx:pt>
          <cx:pt idx="19315">Electronics</cx:pt>
          <cx:pt idx="19316">Electronics</cx:pt>
          <cx:pt idx="19317">Fashion</cx:pt>
          <cx:pt idx="19318">Fashion</cx:pt>
          <cx:pt idx="19319">Fashion</cx:pt>
          <cx:pt idx="19320">Fashion</cx:pt>
          <cx:pt idx="19321">Electronics</cx:pt>
          <cx:pt idx="19322">Electronics</cx:pt>
          <cx:pt idx="19323">Toys</cx:pt>
          <cx:pt idx="19324">Toys</cx:pt>
          <cx:pt idx="19325">Books</cx:pt>
          <cx:pt idx="19326">Books</cx:pt>
          <cx:pt idx="19327">Home &amp; Kitchen</cx:pt>
          <cx:pt idx="19328">Books</cx:pt>
          <cx:pt idx="19329">Home &amp; Kitchen</cx:pt>
          <cx:pt idx="19330">Home &amp; Kitchen</cx:pt>
          <cx:pt idx="19331">Electronics</cx:pt>
          <cx:pt idx="19332">Fashion</cx:pt>
          <cx:pt idx="19333">Books</cx:pt>
          <cx:pt idx="19334">Fashion</cx:pt>
          <cx:pt idx="19335">Home &amp; Kitchen</cx:pt>
          <cx:pt idx="19336">Electronics</cx:pt>
          <cx:pt idx="19337">Electronics</cx:pt>
          <cx:pt idx="19338">Fashion</cx:pt>
          <cx:pt idx="19339">Fashion</cx:pt>
          <cx:pt idx="19340">Books</cx:pt>
          <cx:pt idx="19341">Fashion</cx:pt>
          <cx:pt idx="19342">Electronics</cx:pt>
          <cx:pt idx="19343">Electronics</cx:pt>
          <cx:pt idx="19344">Toys</cx:pt>
          <cx:pt idx="19345">Home &amp; Kitchen</cx:pt>
          <cx:pt idx="19346">Electronics</cx:pt>
          <cx:pt idx="19347">Toys</cx:pt>
          <cx:pt idx="19348">Fashion</cx:pt>
          <cx:pt idx="19349">Home &amp; Kitchen</cx:pt>
          <cx:pt idx="19350">Home &amp; Kitchen</cx:pt>
          <cx:pt idx="19351">Fashion</cx:pt>
          <cx:pt idx="19352">Home &amp; Kitchen</cx:pt>
          <cx:pt idx="19353">Books</cx:pt>
          <cx:pt idx="19354">Home &amp; Kitchen</cx:pt>
          <cx:pt idx="19355">Toys</cx:pt>
          <cx:pt idx="19356">Electronics</cx:pt>
          <cx:pt idx="19357">Toys</cx:pt>
          <cx:pt idx="19358">Books</cx:pt>
          <cx:pt idx="19359">Toys</cx:pt>
          <cx:pt idx="19360">Toys</cx:pt>
          <cx:pt idx="19361">Fashion</cx:pt>
          <cx:pt idx="19362">Toys</cx:pt>
          <cx:pt idx="19363">Toys</cx:pt>
          <cx:pt idx="19364">Fashion</cx:pt>
          <cx:pt idx="19365">Books</cx:pt>
          <cx:pt idx="19366">Electronics</cx:pt>
          <cx:pt idx="19367">Fashion</cx:pt>
          <cx:pt idx="19368">Home &amp; Kitchen</cx:pt>
          <cx:pt idx="19369">Electronics</cx:pt>
          <cx:pt idx="19370">Books</cx:pt>
          <cx:pt idx="19371">Toys</cx:pt>
          <cx:pt idx="19372">Books</cx:pt>
          <cx:pt idx="19373">Electronics</cx:pt>
          <cx:pt idx="19374">Fashion</cx:pt>
          <cx:pt idx="19375">Home &amp; Kitchen</cx:pt>
          <cx:pt idx="19376">Electronics</cx:pt>
          <cx:pt idx="19377">Toys</cx:pt>
          <cx:pt idx="19378">Toys</cx:pt>
          <cx:pt idx="19379">Fashion</cx:pt>
          <cx:pt idx="19380">Electronics</cx:pt>
          <cx:pt idx="19381">Electronics</cx:pt>
          <cx:pt idx="19382">Toys</cx:pt>
          <cx:pt idx="19383">Toys</cx:pt>
          <cx:pt idx="19384">Electronics</cx:pt>
          <cx:pt idx="19385">Books</cx:pt>
          <cx:pt idx="19386">Fashion</cx:pt>
          <cx:pt idx="19387">Toys</cx:pt>
          <cx:pt idx="19388">Fashion</cx:pt>
          <cx:pt idx="19389">Books</cx:pt>
          <cx:pt idx="19390">Books</cx:pt>
          <cx:pt idx="19391">Home &amp; Kitchen</cx:pt>
          <cx:pt idx="19392">Toys</cx:pt>
          <cx:pt idx="19393">Toys</cx:pt>
          <cx:pt idx="19394">Books</cx:pt>
          <cx:pt idx="19395">Toys</cx:pt>
          <cx:pt idx="19396">Books</cx:pt>
          <cx:pt idx="19397">Books</cx:pt>
          <cx:pt idx="19398">Toys</cx:pt>
          <cx:pt idx="19399">Books</cx:pt>
          <cx:pt idx="19400">Electronics</cx:pt>
          <cx:pt idx="19401">Home &amp; Kitchen</cx:pt>
          <cx:pt idx="19402">Fashion</cx:pt>
          <cx:pt idx="19403">Fashion</cx:pt>
          <cx:pt idx="19404">Home &amp; Kitchen</cx:pt>
          <cx:pt idx="19405">Fashion</cx:pt>
          <cx:pt idx="19406">Books</cx:pt>
          <cx:pt idx="19407">Fashion</cx:pt>
          <cx:pt idx="19408">Books</cx:pt>
          <cx:pt idx="19409">Fashion</cx:pt>
          <cx:pt idx="19410">Electronics</cx:pt>
          <cx:pt idx="19411">Electronics</cx:pt>
          <cx:pt idx="19412">Toys</cx:pt>
          <cx:pt idx="19413">Books</cx:pt>
          <cx:pt idx="19414">Electronics</cx:pt>
          <cx:pt idx="19415">Toys</cx:pt>
          <cx:pt idx="19416">Books</cx:pt>
          <cx:pt idx="19417">Electronics</cx:pt>
          <cx:pt idx="19418">Home &amp; Kitchen</cx:pt>
          <cx:pt idx="19419">Toys</cx:pt>
          <cx:pt idx="19420">Toys</cx:pt>
          <cx:pt idx="19421">Fashion</cx:pt>
          <cx:pt idx="19422">Fashion</cx:pt>
          <cx:pt idx="19423">Electronics</cx:pt>
          <cx:pt idx="19424">Books</cx:pt>
          <cx:pt idx="19425">Home &amp; Kitchen</cx:pt>
          <cx:pt idx="19426">Electronics</cx:pt>
          <cx:pt idx="19427">Toys</cx:pt>
          <cx:pt idx="19428">Fashion</cx:pt>
          <cx:pt idx="19429">Fashion</cx:pt>
          <cx:pt idx="19430">Electronics</cx:pt>
          <cx:pt idx="19431">Home &amp; Kitchen</cx:pt>
          <cx:pt idx="19432">Electronics</cx:pt>
          <cx:pt idx="19433">Books</cx:pt>
          <cx:pt idx="19434">Books</cx:pt>
          <cx:pt idx="19435">Electronics</cx:pt>
          <cx:pt idx="19436">Toys</cx:pt>
          <cx:pt idx="19437">Electronics</cx:pt>
          <cx:pt idx="19438">Electronics</cx:pt>
          <cx:pt idx="19439">Fashion</cx:pt>
          <cx:pt idx="19440">Toys</cx:pt>
          <cx:pt idx="19441">Toys</cx:pt>
          <cx:pt idx="19442">Toys</cx:pt>
          <cx:pt idx="19443">Toys</cx:pt>
          <cx:pt idx="19444">Books</cx:pt>
          <cx:pt idx="19445">Home &amp; Kitchen</cx:pt>
          <cx:pt idx="19446">Home &amp; Kitchen</cx:pt>
          <cx:pt idx="19447">Toys</cx:pt>
          <cx:pt idx="19448">Fashion</cx:pt>
          <cx:pt idx="19449">Toys</cx:pt>
          <cx:pt idx="19450">Home &amp; Kitchen</cx:pt>
          <cx:pt idx="19451">Books</cx:pt>
          <cx:pt idx="19452">Books</cx:pt>
          <cx:pt idx="19453">Home &amp; Kitchen</cx:pt>
          <cx:pt idx="19454">Home &amp; Kitchen</cx:pt>
          <cx:pt idx="19455">Toys</cx:pt>
          <cx:pt idx="19456">Toys</cx:pt>
          <cx:pt idx="19457">Electronics</cx:pt>
          <cx:pt idx="19458">Toys</cx:pt>
          <cx:pt idx="19459">Books</cx:pt>
          <cx:pt idx="19460">Books</cx:pt>
          <cx:pt idx="19461">Toys</cx:pt>
          <cx:pt idx="19462">Home &amp; Kitchen</cx:pt>
          <cx:pt idx="19463">Electronics</cx:pt>
          <cx:pt idx="19464">Fashion</cx:pt>
          <cx:pt idx="19465">Toys</cx:pt>
          <cx:pt idx="19466">Home &amp; Kitchen</cx:pt>
          <cx:pt idx="19467">Fashion</cx:pt>
          <cx:pt idx="19468">Electronics</cx:pt>
          <cx:pt idx="19469">Home &amp; Kitchen</cx:pt>
          <cx:pt idx="19470">Home &amp; Kitchen</cx:pt>
          <cx:pt idx="19471">Toys</cx:pt>
          <cx:pt idx="19472">Home &amp; Kitchen</cx:pt>
          <cx:pt idx="19473">Electronics</cx:pt>
          <cx:pt idx="19474">Fashion</cx:pt>
          <cx:pt idx="19475">Toys</cx:pt>
          <cx:pt idx="19476">Toys</cx:pt>
          <cx:pt idx="19477">Home &amp; Kitchen</cx:pt>
          <cx:pt idx="19478">Electronics</cx:pt>
          <cx:pt idx="19479">Electronics</cx:pt>
          <cx:pt idx="19480">Electronics</cx:pt>
          <cx:pt idx="19481">Toys</cx:pt>
          <cx:pt idx="19482">Electronics</cx:pt>
          <cx:pt idx="19483">Home &amp; Kitchen</cx:pt>
          <cx:pt idx="19484">Home &amp; Kitchen</cx:pt>
          <cx:pt idx="19485">Fashion</cx:pt>
          <cx:pt idx="19486">Toys</cx:pt>
          <cx:pt idx="19487">Home &amp; Kitchen</cx:pt>
          <cx:pt idx="19488">Home &amp; Kitchen</cx:pt>
          <cx:pt idx="19489">Fashion</cx:pt>
          <cx:pt idx="19490">Fashion</cx:pt>
          <cx:pt idx="19491">Home &amp; Kitchen</cx:pt>
          <cx:pt idx="19492">Home &amp; Kitchen</cx:pt>
          <cx:pt idx="19493">Fashion</cx:pt>
          <cx:pt idx="19494">Books</cx:pt>
          <cx:pt idx="19495">Home &amp; Kitchen</cx:pt>
          <cx:pt idx="19496">Books</cx:pt>
          <cx:pt idx="19497">Books</cx:pt>
          <cx:pt idx="19498">Home &amp; Kitchen</cx:pt>
          <cx:pt idx="19499">Books</cx:pt>
          <cx:pt idx="19500">Home &amp; Kitchen</cx:pt>
          <cx:pt idx="19501">Fashion</cx:pt>
          <cx:pt idx="19502">Fashion</cx:pt>
          <cx:pt idx="19503">Books</cx:pt>
          <cx:pt idx="19504">Toys</cx:pt>
          <cx:pt idx="19505">Fashion</cx:pt>
          <cx:pt idx="19506">Toys</cx:pt>
          <cx:pt idx="19507">Toys</cx:pt>
          <cx:pt idx="19508">Fashion</cx:pt>
          <cx:pt idx="19509">Home &amp; Kitchen</cx:pt>
          <cx:pt idx="19510">Books</cx:pt>
          <cx:pt idx="19511">Toys</cx:pt>
          <cx:pt idx="19512">Fashion</cx:pt>
          <cx:pt idx="19513">Books</cx:pt>
          <cx:pt idx="19514">Books</cx:pt>
          <cx:pt idx="19515">Toys</cx:pt>
          <cx:pt idx="19516">Home &amp; Kitchen</cx:pt>
          <cx:pt idx="19517">Books</cx:pt>
          <cx:pt idx="19518">Electronics</cx:pt>
          <cx:pt idx="19519">Books</cx:pt>
          <cx:pt idx="19520">Home &amp; Kitchen</cx:pt>
          <cx:pt idx="19521">Home &amp; Kitchen</cx:pt>
          <cx:pt idx="19522">Books</cx:pt>
          <cx:pt idx="19523">Fashion</cx:pt>
          <cx:pt idx="19524">Electronics</cx:pt>
          <cx:pt idx="19525">Books</cx:pt>
          <cx:pt idx="19526">Electronics</cx:pt>
          <cx:pt idx="19527">Home &amp; Kitchen</cx:pt>
          <cx:pt idx="19528">Books</cx:pt>
          <cx:pt idx="19529">Books</cx:pt>
          <cx:pt idx="19530">Home &amp; Kitchen</cx:pt>
          <cx:pt idx="19531">Home &amp; Kitchen</cx:pt>
          <cx:pt idx="19532">Fashion</cx:pt>
          <cx:pt idx="19533">Toys</cx:pt>
          <cx:pt idx="19534">Books</cx:pt>
          <cx:pt idx="19535">Home &amp; Kitchen</cx:pt>
          <cx:pt idx="19536">Home &amp; Kitchen</cx:pt>
          <cx:pt idx="19537">Books</cx:pt>
          <cx:pt idx="19538">Toys</cx:pt>
          <cx:pt idx="19539">Electronics</cx:pt>
          <cx:pt idx="19540">Books</cx:pt>
          <cx:pt idx="19541">Toys</cx:pt>
          <cx:pt idx="19542">Toys</cx:pt>
          <cx:pt idx="19543">Books</cx:pt>
          <cx:pt idx="19544">Home &amp; Kitchen</cx:pt>
          <cx:pt idx="19545">Electronics</cx:pt>
          <cx:pt idx="19546">Electronics</cx:pt>
          <cx:pt idx="19547">Home &amp; Kitchen</cx:pt>
          <cx:pt idx="19548">Home &amp; Kitchen</cx:pt>
          <cx:pt idx="19549">Books</cx:pt>
          <cx:pt idx="19550">Fashion</cx:pt>
          <cx:pt idx="19551">Home &amp; Kitchen</cx:pt>
          <cx:pt idx="19552">Fashion</cx:pt>
          <cx:pt idx="19553">Books</cx:pt>
          <cx:pt idx="19554">Fashion</cx:pt>
          <cx:pt idx="19555">Electronics</cx:pt>
          <cx:pt idx="19556">Fashion</cx:pt>
          <cx:pt idx="19557">Home &amp; Kitchen</cx:pt>
          <cx:pt idx="19558">Home &amp; Kitchen</cx:pt>
          <cx:pt idx="19559">Fashion</cx:pt>
          <cx:pt idx="19560">Electronics</cx:pt>
          <cx:pt idx="19561">Toys</cx:pt>
          <cx:pt idx="19562">Toys</cx:pt>
          <cx:pt idx="19563">Electronics</cx:pt>
          <cx:pt idx="19564">Books</cx:pt>
          <cx:pt idx="19565">Electronics</cx:pt>
          <cx:pt idx="19566">Home &amp; Kitchen</cx:pt>
          <cx:pt idx="19567">Fashion</cx:pt>
          <cx:pt idx="19568">Electronics</cx:pt>
          <cx:pt idx="19569">Fashion</cx:pt>
          <cx:pt idx="19570">Home &amp; Kitchen</cx:pt>
          <cx:pt idx="19571">Home &amp; Kitchen</cx:pt>
          <cx:pt idx="19572">Home &amp; Kitchen</cx:pt>
          <cx:pt idx="19573">Fashion</cx:pt>
          <cx:pt idx="19574">Fashion</cx:pt>
          <cx:pt idx="19575">Electronics</cx:pt>
          <cx:pt idx="19576">Home &amp; Kitchen</cx:pt>
          <cx:pt idx="19577">Fashion</cx:pt>
          <cx:pt idx="19578">Home &amp; Kitchen</cx:pt>
          <cx:pt idx="19579">Home &amp; Kitchen</cx:pt>
          <cx:pt idx="19580">Fashion</cx:pt>
          <cx:pt idx="19581">Home &amp; Kitchen</cx:pt>
          <cx:pt idx="19582">Books</cx:pt>
          <cx:pt idx="19583">Books</cx:pt>
          <cx:pt idx="19584">Books</cx:pt>
          <cx:pt idx="19585">Home &amp; Kitchen</cx:pt>
          <cx:pt idx="19586">Home &amp; Kitchen</cx:pt>
          <cx:pt idx="19587">Electronics</cx:pt>
          <cx:pt idx="19588">Electronics</cx:pt>
          <cx:pt idx="19589">Home &amp; Kitchen</cx:pt>
          <cx:pt idx="19590">Books</cx:pt>
          <cx:pt idx="19591">Home &amp; Kitchen</cx:pt>
          <cx:pt idx="19592">Fashion</cx:pt>
          <cx:pt idx="19593">Fashion</cx:pt>
          <cx:pt idx="19594">Home &amp; Kitchen</cx:pt>
          <cx:pt idx="19595">Home &amp; Kitchen</cx:pt>
          <cx:pt idx="19596">Electronics</cx:pt>
          <cx:pt idx="19597">Home &amp; Kitchen</cx:pt>
          <cx:pt idx="19598">Electronics</cx:pt>
          <cx:pt idx="19599">Books</cx:pt>
          <cx:pt idx="19600">Books</cx:pt>
          <cx:pt idx="19601">Books</cx:pt>
          <cx:pt idx="19602">Books</cx:pt>
          <cx:pt idx="19603">Toys</cx:pt>
          <cx:pt idx="19604">Home &amp; Kitchen</cx:pt>
          <cx:pt idx="19605">Fashion</cx:pt>
          <cx:pt idx="19606">Fashion</cx:pt>
          <cx:pt idx="19607">Fashion</cx:pt>
          <cx:pt idx="19608">Electronics</cx:pt>
          <cx:pt idx="19609">Fashion</cx:pt>
          <cx:pt idx="19610">Electronics</cx:pt>
          <cx:pt idx="19611">Toys</cx:pt>
          <cx:pt idx="19612">Home &amp; Kitchen</cx:pt>
          <cx:pt idx="19613">Toys</cx:pt>
          <cx:pt idx="19614">Toys</cx:pt>
          <cx:pt idx="19615">Home &amp; Kitchen</cx:pt>
          <cx:pt idx="19616">Books</cx:pt>
          <cx:pt idx="19617">Fashion</cx:pt>
          <cx:pt idx="19618">Toys</cx:pt>
          <cx:pt idx="19619">Toys</cx:pt>
          <cx:pt idx="19620">Books</cx:pt>
          <cx:pt idx="19621">Home &amp; Kitchen</cx:pt>
          <cx:pt idx="19622">Toys</cx:pt>
          <cx:pt idx="19623">Toys</cx:pt>
          <cx:pt idx="19624">Home &amp; Kitchen</cx:pt>
          <cx:pt idx="19625">Toys</cx:pt>
          <cx:pt idx="19626">Home &amp; Kitchen</cx:pt>
          <cx:pt idx="19627">Fashion</cx:pt>
          <cx:pt idx="19628">Books</cx:pt>
          <cx:pt idx="19629">Home &amp; Kitchen</cx:pt>
          <cx:pt idx="19630">Home &amp; Kitchen</cx:pt>
          <cx:pt idx="19631">Fashion</cx:pt>
          <cx:pt idx="19632">Toys</cx:pt>
          <cx:pt idx="19633">Home &amp; Kitchen</cx:pt>
          <cx:pt idx="19634">Books</cx:pt>
          <cx:pt idx="19635">Fashion</cx:pt>
          <cx:pt idx="19636">Fashion</cx:pt>
          <cx:pt idx="19637">Fashion</cx:pt>
          <cx:pt idx="19638">Electronics</cx:pt>
          <cx:pt idx="19639">Home &amp; Kitchen</cx:pt>
          <cx:pt idx="19640">Home &amp; Kitchen</cx:pt>
          <cx:pt idx="19641">Toys</cx:pt>
          <cx:pt idx="19642">Home &amp; Kitchen</cx:pt>
          <cx:pt idx="19643">Fashion</cx:pt>
          <cx:pt idx="19644">Books</cx:pt>
          <cx:pt idx="19645">Home &amp; Kitchen</cx:pt>
          <cx:pt idx="19646">Fashion</cx:pt>
          <cx:pt idx="19647">Toys</cx:pt>
          <cx:pt idx="19648">Toys</cx:pt>
          <cx:pt idx="19649">Toys</cx:pt>
          <cx:pt idx="19650">Electronics</cx:pt>
          <cx:pt idx="19651">Books</cx:pt>
          <cx:pt idx="19652">Books</cx:pt>
          <cx:pt idx="19653">Fashion</cx:pt>
          <cx:pt idx="19654">Books</cx:pt>
          <cx:pt idx="19655">Toys</cx:pt>
          <cx:pt idx="19656">Fashion</cx:pt>
          <cx:pt idx="19657">Toys</cx:pt>
          <cx:pt idx="19658">Fashion</cx:pt>
          <cx:pt idx="19659">Electronics</cx:pt>
          <cx:pt idx="19660">Books</cx:pt>
          <cx:pt idx="19661">Toys</cx:pt>
          <cx:pt idx="19662">Fashion</cx:pt>
          <cx:pt idx="19663">Books</cx:pt>
          <cx:pt idx="19664">Electronics</cx:pt>
          <cx:pt idx="19665">Books</cx:pt>
          <cx:pt idx="19666">Home &amp; Kitchen</cx:pt>
          <cx:pt idx="19667">Electronics</cx:pt>
          <cx:pt idx="19668">Toys</cx:pt>
          <cx:pt idx="19669">Electronics</cx:pt>
          <cx:pt idx="19670">Electronics</cx:pt>
          <cx:pt idx="19671">Fashion</cx:pt>
          <cx:pt idx="19672">Home &amp; Kitchen</cx:pt>
          <cx:pt idx="19673">Home &amp; Kitchen</cx:pt>
          <cx:pt idx="19674">Home &amp; Kitchen</cx:pt>
          <cx:pt idx="19675">Home &amp; Kitchen</cx:pt>
          <cx:pt idx="19676">Electronics</cx:pt>
          <cx:pt idx="19677">Home &amp; Kitchen</cx:pt>
          <cx:pt idx="19678">Toys</cx:pt>
          <cx:pt idx="19679">Books</cx:pt>
          <cx:pt idx="19680">Toys</cx:pt>
          <cx:pt idx="19681">Home &amp; Kitchen</cx:pt>
          <cx:pt idx="19682">Books</cx:pt>
          <cx:pt idx="19683">Books</cx:pt>
          <cx:pt idx="19684">Home &amp; Kitchen</cx:pt>
          <cx:pt idx="19685">Fashion</cx:pt>
          <cx:pt idx="19686">Books</cx:pt>
          <cx:pt idx="19687">Books</cx:pt>
          <cx:pt idx="19688">Fashion</cx:pt>
          <cx:pt idx="19689">Fashion</cx:pt>
          <cx:pt idx="19690">Fashion</cx:pt>
          <cx:pt idx="19691">Electronics</cx:pt>
          <cx:pt idx="19692">Toys</cx:pt>
          <cx:pt idx="19693">Toys</cx:pt>
          <cx:pt idx="19694">Books</cx:pt>
          <cx:pt idx="19695">Books</cx:pt>
          <cx:pt idx="19696">Toys</cx:pt>
          <cx:pt idx="19697">Fashion</cx:pt>
          <cx:pt idx="19698">Fashion</cx:pt>
          <cx:pt idx="19699">Home &amp; Kitchen</cx:pt>
          <cx:pt idx="19700">Electronics</cx:pt>
          <cx:pt idx="19701">Books</cx:pt>
          <cx:pt idx="19702">Home &amp; Kitchen</cx:pt>
          <cx:pt idx="19703">Fashion</cx:pt>
          <cx:pt idx="19704">Fashion</cx:pt>
          <cx:pt idx="19705">Books</cx:pt>
          <cx:pt idx="19706">Electronics</cx:pt>
          <cx:pt idx="19707">Home &amp; Kitchen</cx:pt>
          <cx:pt idx="19708">Home &amp; Kitchen</cx:pt>
          <cx:pt idx="19709">Books</cx:pt>
          <cx:pt idx="19710">Electronics</cx:pt>
          <cx:pt idx="19711">Home &amp; Kitchen</cx:pt>
          <cx:pt idx="19712">Toys</cx:pt>
          <cx:pt idx="19713">Toys</cx:pt>
          <cx:pt idx="19714">Toys</cx:pt>
          <cx:pt idx="19715">Fashion</cx:pt>
          <cx:pt idx="19716">Electronics</cx:pt>
          <cx:pt idx="19717">Electronics</cx:pt>
          <cx:pt idx="19718">Fashion</cx:pt>
          <cx:pt idx="19719">Fashion</cx:pt>
          <cx:pt idx="19720">Toys</cx:pt>
          <cx:pt idx="19721">Books</cx:pt>
          <cx:pt idx="19722">Toys</cx:pt>
          <cx:pt idx="19723">Toys</cx:pt>
          <cx:pt idx="19724">Electronics</cx:pt>
          <cx:pt idx="19725">Toys</cx:pt>
          <cx:pt idx="19726">Fashion</cx:pt>
          <cx:pt idx="19727">Electronics</cx:pt>
          <cx:pt idx="19728">Books</cx:pt>
          <cx:pt idx="19729">Toys</cx:pt>
          <cx:pt idx="19730">Electronics</cx:pt>
          <cx:pt idx="19731">Electronics</cx:pt>
          <cx:pt idx="19732">Toys</cx:pt>
          <cx:pt idx="19733">Electronics</cx:pt>
          <cx:pt idx="19734">Toys</cx:pt>
          <cx:pt idx="19735">Fashion</cx:pt>
          <cx:pt idx="19736">Fashion</cx:pt>
          <cx:pt idx="19737">Fashion</cx:pt>
          <cx:pt idx="19738">Home &amp; Kitchen</cx:pt>
          <cx:pt idx="19739">Toys</cx:pt>
          <cx:pt idx="19740">Home &amp; Kitchen</cx:pt>
          <cx:pt idx="19741">Electronics</cx:pt>
          <cx:pt idx="19742">Toys</cx:pt>
          <cx:pt idx="19743">Toys</cx:pt>
          <cx:pt idx="19744">Books</cx:pt>
          <cx:pt idx="19745">Books</cx:pt>
          <cx:pt idx="19746">Books</cx:pt>
          <cx:pt idx="19747">Electronics</cx:pt>
          <cx:pt idx="19748">Home &amp; Kitchen</cx:pt>
          <cx:pt idx="19749">Toys</cx:pt>
          <cx:pt idx="19750">Books</cx:pt>
          <cx:pt idx="19751">Toys</cx:pt>
          <cx:pt idx="19752">Books</cx:pt>
          <cx:pt idx="19753">Books</cx:pt>
          <cx:pt idx="19754">Toys</cx:pt>
          <cx:pt idx="19755">Toys</cx:pt>
          <cx:pt idx="19756">Home &amp; Kitchen</cx:pt>
          <cx:pt idx="19757">Home &amp; Kitchen</cx:pt>
          <cx:pt idx="19758">Books</cx:pt>
          <cx:pt idx="19759">Home &amp; Kitchen</cx:pt>
          <cx:pt idx="19760">Electronics</cx:pt>
          <cx:pt idx="19761">Electronics</cx:pt>
          <cx:pt idx="19762">Books</cx:pt>
          <cx:pt idx="19763">Home &amp; Kitchen</cx:pt>
          <cx:pt idx="19764">Electronics</cx:pt>
          <cx:pt idx="19765">Books</cx:pt>
          <cx:pt idx="19766">Books</cx:pt>
          <cx:pt idx="19767">Electronics</cx:pt>
          <cx:pt idx="19768">Home &amp; Kitchen</cx:pt>
          <cx:pt idx="19769">Home &amp; Kitchen</cx:pt>
          <cx:pt idx="19770">Toys</cx:pt>
          <cx:pt idx="19771">Electronics</cx:pt>
          <cx:pt idx="19772">Toys</cx:pt>
          <cx:pt idx="19773">Home &amp; Kitchen</cx:pt>
          <cx:pt idx="19774">Home &amp; Kitchen</cx:pt>
          <cx:pt idx="19775">Fashion</cx:pt>
          <cx:pt idx="19776">Home &amp; Kitchen</cx:pt>
          <cx:pt idx="19777">Electronics</cx:pt>
          <cx:pt idx="19778">Toys</cx:pt>
          <cx:pt idx="19779">Books</cx:pt>
          <cx:pt idx="19780">Toys</cx:pt>
          <cx:pt idx="19781">Books</cx:pt>
          <cx:pt idx="19782">Toys</cx:pt>
          <cx:pt idx="19783">Home &amp; Kitchen</cx:pt>
          <cx:pt idx="19784">Home &amp; Kitchen</cx:pt>
          <cx:pt idx="19785">Electronics</cx:pt>
          <cx:pt idx="19786">Toys</cx:pt>
          <cx:pt idx="19787">Books</cx:pt>
          <cx:pt idx="19788">Books</cx:pt>
          <cx:pt idx="19789">Electronics</cx:pt>
          <cx:pt idx="19790">Home &amp; Kitchen</cx:pt>
          <cx:pt idx="19791">Electronics</cx:pt>
          <cx:pt idx="19792">Fashion</cx:pt>
          <cx:pt idx="19793">Electronics</cx:pt>
          <cx:pt idx="19794">Electronics</cx:pt>
          <cx:pt idx="19795">Books</cx:pt>
          <cx:pt idx="19796">Books</cx:pt>
          <cx:pt idx="19797">Toys</cx:pt>
          <cx:pt idx="19798">Toys</cx:pt>
          <cx:pt idx="19799">Books</cx:pt>
          <cx:pt idx="19800">Fashion</cx:pt>
          <cx:pt idx="19801">Books</cx:pt>
          <cx:pt idx="19802">Toys</cx:pt>
          <cx:pt idx="19803">Books</cx:pt>
          <cx:pt idx="19804">Fashion</cx:pt>
          <cx:pt idx="19805">Toys</cx:pt>
          <cx:pt idx="19806">Fashion</cx:pt>
          <cx:pt idx="19807">Toys</cx:pt>
          <cx:pt idx="19808">Toys</cx:pt>
          <cx:pt idx="19809">Fashion</cx:pt>
          <cx:pt idx="19810">Fashion</cx:pt>
          <cx:pt idx="19811">Electronics</cx:pt>
          <cx:pt idx="19812">Books</cx:pt>
          <cx:pt idx="19813">Home &amp; Kitchen</cx:pt>
          <cx:pt idx="19814">Home &amp; Kitchen</cx:pt>
          <cx:pt idx="19815">Electronics</cx:pt>
          <cx:pt idx="19816">Electronics</cx:pt>
          <cx:pt idx="19817">Toys</cx:pt>
          <cx:pt idx="19818">Electronics</cx:pt>
          <cx:pt idx="19819">Fashion</cx:pt>
          <cx:pt idx="19820">Toys</cx:pt>
          <cx:pt idx="19821">Books</cx:pt>
          <cx:pt idx="19822">Home &amp; Kitchen</cx:pt>
          <cx:pt idx="19823">Books</cx:pt>
          <cx:pt idx="19824">Home &amp; Kitchen</cx:pt>
          <cx:pt idx="19825">Home &amp; Kitchen</cx:pt>
          <cx:pt idx="19826">Toys</cx:pt>
          <cx:pt idx="19827">Fashion</cx:pt>
          <cx:pt idx="19828">Fashion</cx:pt>
          <cx:pt idx="19829">Home &amp; Kitchen</cx:pt>
          <cx:pt idx="19830">Books</cx:pt>
          <cx:pt idx="19831">Electronics</cx:pt>
          <cx:pt idx="19832">Electronics</cx:pt>
          <cx:pt idx="19833">Home &amp; Kitchen</cx:pt>
          <cx:pt idx="19834">Electronics</cx:pt>
          <cx:pt idx="19835">Fashion</cx:pt>
          <cx:pt idx="19836">Electronics</cx:pt>
          <cx:pt idx="19837">Electronics</cx:pt>
          <cx:pt idx="19838">Electronics</cx:pt>
          <cx:pt idx="19839">Fashion</cx:pt>
          <cx:pt idx="19840">Home &amp; Kitchen</cx:pt>
          <cx:pt idx="19841">Electronics</cx:pt>
          <cx:pt idx="19842">Home &amp; Kitchen</cx:pt>
          <cx:pt idx="19843">Electronics</cx:pt>
          <cx:pt idx="19844">Electronics</cx:pt>
          <cx:pt idx="19845">Books</cx:pt>
          <cx:pt idx="19846">Fashion</cx:pt>
          <cx:pt idx="19847">Books</cx:pt>
          <cx:pt idx="19848">Fashion</cx:pt>
          <cx:pt idx="19849">Fashion</cx:pt>
          <cx:pt idx="19850">Books</cx:pt>
          <cx:pt idx="19851">Home &amp; Kitchen</cx:pt>
          <cx:pt idx="19852">Electronics</cx:pt>
          <cx:pt idx="19853">Books</cx:pt>
          <cx:pt idx="19854">Electronics</cx:pt>
          <cx:pt idx="19855">Books</cx:pt>
          <cx:pt idx="19856">Fashion</cx:pt>
          <cx:pt idx="19857">Home &amp; Kitchen</cx:pt>
          <cx:pt idx="19858">Fashion</cx:pt>
          <cx:pt idx="19859">Books</cx:pt>
          <cx:pt idx="19860">Books</cx:pt>
          <cx:pt idx="19861">Toys</cx:pt>
          <cx:pt idx="19862">Toys</cx:pt>
          <cx:pt idx="19863">Electronics</cx:pt>
          <cx:pt idx="19864">Home &amp; Kitchen</cx:pt>
          <cx:pt idx="19865">Electronics</cx:pt>
          <cx:pt idx="19866">Electronics</cx:pt>
          <cx:pt idx="19867">Toys</cx:pt>
          <cx:pt idx="19868">Toys</cx:pt>
          <cx:pt idx="19869">Fashion</cx:pt>
          <cx:pt idx="19870">Fashion</cx:pt>
          <cx:pt idx="19871">Books</cx:pt>
          <cx:pt idx="19872">Books</cx:pt>
          <cx:pt idx="19873">Electronics</cx:pt>
          <cx:pt idx="19874">Electronics</cx:pt>
          <cx:pt idx="19875">Books</cx:pt>
          <cx:pt idx="19876">Home &amp; Kitchen</cx:pt>
          <cx:pt idx="19877">Electronics</cx:pt>
          <cx:pt idx="19878">Books</cx:pt>
          <cx:pt idx="19879">Books</cx:pt>
          <cx:pt idx="19880">Toys</cx:pt>
          <cx:pt idx="19881">Home &amp; Kitchen</cx:pt>
          <cx:pt idx="19882">Books</cx:pt>
          <cx:pt idx="19883">Books</cx:pt>
          <cx:pt idx="19884">Books</cx:pt>
          <cx:pt idx="19885">Books</cx:pt>
          <cx:pt idx="19886">Fashion</cx:pt>
          <cx:pt idx="19887">Home &amp; Kitchen</cx:pt>
          <cx:pt idx="19888">Fashion</cx:pt>
          <cx:pt idx="19889">Books</cx:pt>
          <cx:pt idx="19890">Toys</cx:pt>
          <cx:pt idx="19891">Books</cx:pt>
          <cx:pt idx="19892">Books</cx:pt>
          <cx:pt idx="19893">Books</cx:pt>
          <cx:pt idx="19894">Fashion</cx:pt>
          <cx:pt idx="19895">Toys</cx:pt>
          <cx:pt idx="19896">Home &amp; Kitchen</cx:pt>
          <cx:pt idx="19897">Books</cx:pt>
          <cx:pt idx="19898">Fashion</cx:pt>
          <cx:pt idx="19899">Home &amp; Kitchen</cx:pt>
          <cx:pt idx="19900">Fashion</cx:pt>
          <cx:pt idx="19901">Electronics</cx:pt>
          <cx:pt idx="19902">Fashion</cx:pt>
          <cx:pt idx="19903">Home &amp; Kitchen</cx:pt>
          <cx:pt idx="19904">Electronics</cx:pt>
          <cx:pt idx="19905">Books</cx:pt>
          <cx:pt idx="19906">Toys</cx:pt>
          <cx:pt idx="19907">Electronics</cx:pt>
          <cx:pt idx="19908">Books</cx:pt>
          <cx:pt idx="19909">Electronics</cx:pt>
          <cx:pt idx="19910">Fashion</cx:pt>
          <cx:pt idx="19911">Toys</cx:pt>
          <cx:pt idx="19912">Home &amp; Kitchen</cx:pt>
          <cx:pt idx="19913">Fashion</cx:pt>
          <cx:pt idx="19914">Fashion</cx:pt>
          <cx:pt idx="19915">Toys</cx:pt>
          <cx:pt idx="19916">Electronics</cx:pt>
          <cx:pt idx="19917">Home &amp; Kitchen</cx:pt>
          <cx:pt idx="19918">Home &amp; Kitchen</cx:pt>
          <cx:pt idx="19919">Toys</cx:pt>
          <cx:pt idx="19920">Home &amp; Kitchen</cx:pt>
          <cx:pt idx="19921">Books</cx:pt>
          <cx:pt idx="19922">Books</cx:pt>
          <cx:pt idx="19923">Home &amp; Kitchen</cx:pt>
          <cx:pt idx="19924">Toys</cx:pt>
          <cx:pt idx="19925">Electronics</cx:pt>
          <cx:pt idx="19926">Home &amp; Kitchen</cx:pt>
          <cx:pt idx="19927">Fashion</cx:pt>
          <cx:pt idx="19928">Toys</cx:pt>
          <cx:pt idx="19929">Books</cx:pt>
          <cx:pt idx="19930">Electronics</cx:pt>
          <cx:pt idx="19931">Books</cx:pt>
          <cx:pt idx="19932">Toys</cx:pt>
          <cx:pt idx="19933">Toys</cx:pt>
          <cx:pt idx="19934">Fashion</cx:pt>
          <cx:pt idx="19935">Books</cx:pt>
          <cx:pt idx="19936">Toys</cx:pt>
          <cx:pt idx="19937">Home &amp; Kitchen</cx:pt>
          <cx:pt idx="19938">Fashion</cx:pt>
          <cx:pt idx="19939">Home &amp; Kitchen</cx:pt>
          <cx:pt idx="19940">Electronics</cx:pt>
          <cx:pt idx="19941">Books</cx:pt>
          <cx:pt idx="19942">Home &amp; Kitchen</cx:pt>
          <cx:pt idx="19943">Fashion</cx:pt>
          <cx:pt idx="19944">Fashion</cx:pt>
          <cx:pt idx="19945">Fashion</cx:pt>
          <cx:pt idx="19946">Electronics</cx:pt>
          <cx:pt idx="19947">Home &amp; Kitchen</cx:pt>
          <cx:pt idx="19948">Home &amp; Kitchen</cx:pt>
          <cx:pt idx="19949">Home &amp; Kitchen</cx:pt>
          <cx:pt idx="19950">Fashion</cx:pt>
          <cx:pt idx="19951">Electronics</cx:pt>
          <cx:pt idx="19952">Toys</cx:pt>
          <cx:pt idx="19953">Books</cx:pt>
          <cx:pt idx="19954">Home &amp; Kitchen</cx:pt>
          <cx:pt idx="19955">Toys</cx:pt>
          <cx:pt idx="19956">Electronics</cx:pt>
          <cx:pt idx="19957">Electronics</cx:pt>
          <cx:pt idx="19958">Electronics</cx:pt>
          <cx:pt idx="19959">Toys</cx:pt>
          <cx:pt idx="19960">Home &amp; Kitchen</cx:pt>
          <cx:pt idx="19961">Home &amp; Kitchen</cx:pt>
          <cx:pt idx="19962">Fashion</cx:pt>
          <cx:pt idx="19963">Fashion</cx:pt>
          <cx:pt idx="19964">Fashion</cx:pt>
          <cx:pt idx="19965">Toys</cx:pt>
          <cx:pt idx="19966">Home &amp; Kitchen</cx:pt>
          <cx:pt idx="19967">Electronics</cx:pt>
          <cx:pt idx="19968">Books</cx:pt>
          <cx:pt idx="19969">Toys</cx:pt>
          <cx:pt idx="19970">Toys</cx:pt>
          <cx:pt idx="19971">Electronics</cx:pt>
          <cx:pt idx="19972">Home &amp; Kitchen</cx:pt>
          <cx:pt idx="19973">Toys</cx:pt>
          <cx:pt idx="19974">Toys</cx:pt>
          <cx:pt idx="19975">Electronics</cx:pt>
          <cx:pt idx="19976">Books</cx:pt>
          <cx:pt idx="19977">Home &amp; Kitchen</cx:pt>
          <cx:pt idx="19978">Electronics</cx:pt>
          <cx:pt idx="19979">Fashion</cx:pt>
          <cx:pt idx="19980">Fashion</cx:pt>
          <cx:pt idx="19981">Electronics</cx:pt>
          <cx:pt idx="19982">Home &amp; Kitchen</cx:pt>
          <cx:pt idx="19983">Home &amp; Kitchen</cx:pt>
          <cx:pt idx="19984">Books</cx:pt>
          <cx:pt idx="19985">Electronics</cx:pt>
          <cx:pt idx="19986">Home &amp; Kitchen</cx:pt>
          <cx:pt idx="19987">Electronics</cx:pt>
          <cx:pt idx="19988">Books</cx:pt>
          <cx:pt idx="19989">Home &amp; Kitchen</cx:pt>
          <cx:pt idx="19990">Toys</cx:pt>
          <cx:pt idx="19991">Electronics</cx:pt>
          <cx:pt idx="19992">Fashion</cx:pt>
          <cx:pt idx="19993">Fashion</cx:pt>
          <cx:pt idx="19994">Electronics</cx:pt>
          <cx:pt idx="19995">Fashion</cx:pt>
          <cx:pt idx="19996">Toys</cx:pt>
          <cx:pt idx="19997">Books</cx:pt>
          <cx:pt idx="19998">Home &amp; Kitchen</cx:pt>
          <cx:pt idx="19999">Electronics</cx:pt>
          <cx:pt idx="20000">Books</cx:pt>
          <cx:pt idx="20001">Electronics</cx:pt>
          <cx:pt idx="20002">Toys</cx:pt>
          <cx:pt idx="20003">Toys</cx:pt>
          <cx:pt idx="20004">Electronics</cx:pt>
          <cx:pt idx="20005">Electronics</cx:pt>
          <cx:pt idx="20006">Books</cx:pt>
          <cx:pt idx="20007">Fashion</cx:pt>
          <cx:pt idx="20008">Fashion</cx:pt>
          <cx:pt idx="20009">Fashion</cx:pt>
          <cx:pt idx="20010">Books</cx:pt>
          <cx:pt idx="20011">Books</cx:pt>
          <cx:pt idx="20012">Home &amp; Kitchen</cx:pt>
          <cx:pt idx="20013">Fashion</cx:pt>
          <cx:pt idx="20014">Fashion</cx:pt>
          <cx:pt idx="20015">Fashion</cx:pt>
          <cx:pt idx="20016">Toys</cx:pt>
          <cx:pt idx="20017">Fashion</cx:pt>
          <cx:pt idx="20018">Books</cx:pt>
          <cx:pt idx="20019">Electronics</cx:pt>
          <cx:pt idx="20020">Fashion</cx:pt>
          <cx:pt idx="20021">Books</cx:pt>
          <cx:pt idx="20022">Books</cx:pt>
          <cx:pt idx="20023">Electronics</cx:pt>
          <cx:pt idx="20024">Fashion</cx:pt>
          <cx:pt idx="20025">Books</cx:pt>
          <cx:pt idx="20026">Toys</cx:pt>
          <cx:pt idx="20027">Toys</cx:pt>
          <cx:pt idx="20028">Electronics</cx:pt>
          <cx:pt idx="20029">Home &amp; Kitchen</cx:pt>
          <cx:pt idx="20030">Home &amp; Kitchen</cx:pt>
          <cx:pt idx="20031">Electronics</cx:pt>
          <cx:pt idx="20032">Electronics</cx:pt>
          <cx:pt idx="20033">Toys</cx:pt>
          <cx:pt idx="20034">Fashion</cx:pt>
          <cx:pt idx="20035">Fashion</cx:pt>
          <cx:pt idx="20036">Electronics</cx:pt>
          <cx:pt idx="20037">Fashion</cx:pt>
          <cx:pt idx="20038">Home &amp; Kitchen</cx:pt>
          <cx:pt idx="20039">Toys</cx:pt>
          <cx:pt idx="20040">Home &amp; Kitchen</cx:pt>
          <cx:pt idx="20041">Fashion</cx:pt>
          <cx:pt idx="20042">Fashion</cx:pt>
          <cx:pt idx="20043">Books</cx:pt>
          <cx:pt idx="20044">Fashion</cx:pt>
          <cx:pt idx="20045">Electronics</cx:pt>
          <cx:pt idx="20046">Electronics</cx:pt>
          <cx:pt idx="20047">Fashion</cx:pt>
          <cx:pt idx="20048">Books</cx:pt>
          <cx:pt idx="20049">Home &amp; Kitchen</cx:pt>
          <cx:pt idx="20050">Toys</cx:pt>
          <cx:pt idx="20051">Fashion</cx:pt>
          <cx:pt idx="20052">Fashion</cx:pt>
          <cx:pt idx="20053">Fashion</cx:pt>
          <cx:pt idx="20054">Toys</cx:pt>
          <cx:pt idx="20055">Electronics</cx:pt>
          <cx:pt idx="20056">Home &amp; Kitchen</cx:pt>
          <cx:pt idx="20057">Electronics</cx:pt>
          <cx:pt idx="20058">Electronics</cx:pt>
          <cx:pt idx="20059">Home &amp; Kitchen</cx:pt>
          <cx:pt idx="20060">Toys</cx:pt>
          <cx:pt idx="20061">Books</cx:pt>
          <cx:pt idx="20062">Electronics</cx:pt>
          <cx:pt idx="20063">Home &amp; Kitchen</cx:pt>
          <cx:pt idx="20064">Books</cx:pt>
          <cx:pt idx="20065">Electronics</cx:pt>
          <cx:pt idx="20066">Toys</cx:pt>
          <cx:pt idx="20067">Toys</cx:pt>
          <cx:pt idx="20068">Fashion</cx:pt>
          <cx:pt idx="20069">Home &amp; Kitchen</cx:pt>
          <cx:pt idx="20070">Home &amp; Kitchen</cx:pt>
          <cx:pt idx="20071">Electronics</cx:pt>
          <cx:pt idx="20072">Books</cx:pt>
          <cx:pt idx="20073">Toys</cx:pt>
          <cx:pt idx="20074">Toys</cx:pt>
          <cx:pt idx="20075">Home &amp; Kitchen</cx:pt>
          <cx:pt idx="20076">Fashion</cx:pt>
          <cx:pt idx="20077">Home &amp; Kitchen</cx:pt>
          <cx:pt idx="20078">Fashion</cx:pt>
          <cx:pt idx="20079">Electronics</cx:pt>
          <cx:pt idx="20080">Books</cx:pt>
          <cx:pt idx="20081">Home &amp; Kitchen</cx:pt>
          <cx:pt idx="20082">Books</cx:pt>
          <cx:pt idx="20083">Toys</cx:pt>
          <cx:pt idx="20084">Toys</cx:pt>
          <cx:pt idx="20085">Books</cx:pt>
          <cx:pt idx="20086">Toys</cx:pt>
          <cx:pt idx="20087">Electronics</cx:pt>
          <cx:pt idx="20088">Fashion</cx:pt>
          <cx:pt idx="20089">Toys</cx:pt>
          <cx:pt idx="20090">Toys</cx:pt>
          <cx:pt idx="20091">Fashion</cx:pt>
          <cx:pt idx="20092">Fashion</cx:pt>
          <cx:pt idx="20093">Books</cx:pt>
          <cx:pt idx="20094">Books</cx:pt>
          <cx:pt idx="20095">Home &amp; Kitchen</cx:pt>
          <cx:pt idx="20096">Fashion</cx:pt>
          <cx:pt idx="20097">Toys</cx:pt>
          <cx:pt idx="20098">Books</cx:pt>
          <cx:pt idx="20099">Electronics</cx:pt>
          <cx:pt idx="20100">Toys</cx:pt>
          <cx:pt idx="20101">Electronics</cx:pt>
          <cx:pt idx="20102">Fashion</cx:pt>
          <cx:pt idx="20103">Home &amp; Kitchen</cx:pt>
          <cx:pt idx="20104">Electronics</cx:pt>
          <cx:pt idx="20105">Electronics</cx:pt>
          <cx:pt idx="20106">Home &amp; Kitchen</cx:pt>
          <cx:pt idx="20107">Toys</cx:pt>
          <cx:pt idx="20108">Toys</cx:pt>
          <cx:pt idx="20109">Fashion</cx:pt>
          <cx:pt idx="20110">Toys</cx:pt>
          <cx:pt idx="20111">Fashion</cx:pt>
          <cx:pt idx="20112">Toys</cx:pt>
          <cx:pt idx="20113">Home &amp; Kitchen</cx:pt>
          <cx:pt idx="20114">Toys</cx:pt>
          <cx:pt idx="20115">Home &amp; Kitchen</cx:pt>
          <cx:pt idx="20116">Electronics</cx:pt>
          <cx:pt idx="20117">Toys</cx:pt>
          <cx:pt idx="20118">Fashion</cx:pt>
          <cx:pt idx="20119">Toys</cx:pt>
          <cx:pt idx="20120">Fashion</cx:pt>
          <cx:pt idx="20121">Fashion</cx:pt>
          <cx:pt idx="20122">Electronics</cx:pt>
          <cx:pt idx="20123">Fashion</cx:pt>
          <cx:pt idx="20124">Home &amp; Kitchen</cx:pt>
          <cx:pt idx="20125">Toys</cx:pt>
          <cx:pt idx="20126">Books</cx:pt>
          <cx:pt idx="20127">Fashion</cx:pt>
          <cx:pt idx="20128">Electronics</cx:pt>
          <cx:pt idx="20129">Fashion</cx:pt>
          <cx:pt idx="20130">Electronics</cx:pt>
          <cx:pt idx="20131">Electronics</cx:pt>
          <cx:pt idx="20132">Books</cx:pt>
          <cx:pt idx="20133">Toys</cx:pt>
          <cx:pt idx="20134">Toys</cx:pt>
          <cx:pt idx="20135">Books</cx:pt>
          <cx:pt idx="20136">Electronics</cx:pt>
          <cx:pt idx="20137">Home &amp; Kitchen</cx:pt>
          <cx:pt idx="20138">Electronics</cx:pt>
          <cx:pt idx="20139">Electronics</cx:pt>
          <cx:pt idx="20140">Toys</cx:pt>
          <cx:pt idx="20141">Home &amp; Kitchen</cx:pt>
          <cx:pt idx="20142">Home &amp; Kitchen</cx:pt>
          <cx:pt idx="20143">Books</cx:pt>
          <cx:pt idx="20144">Books</cx:pt>
          <cx:pt idx="20145">Home &amp; Kitchen</cx:pt>
          <cx:pt idx="20146">Home &amp; Kitchen</cx:pt>
          <cx:pt idx="20147">Home &amp; Kitchen</cx:pt>
          <cx:pt idx="20148">Fashion</cx:pt>
          <cx:pt idx="20149">Books</cx:pt>
          <cx:pt idx="20150">Books</cx:pt>
          <cx:pt idx="20151">Home &amp; Kitchen</cx:pt>
          <cx:pt idx="20152">Toys</cx:pt>
          <cx:pt idx="20153">Fashion</cx:pt>
          <cx:pt idx="20154">Toys</cx:pt>
          <cx:pt idx="20155">Books</cx:pt>
          <cx:pt idx="20156">Fashion</cx:pt>
          <cx:pt idx="20157">Toys</cx:pt>
          <cx:pt idx="20158">Electronics</cx:pt>
          <cx:pt idx="20159">Toys</cx:pt>
          <cx:pt idx="20160">Toys</cx:pt>
          <cx:pt idx="20161">Home &amp; Kitchen</cx:pt>
          <cx:pt idx="20162">Fashion</cx:pt>
          <cx:pt idx="20163">Fashion</cx:pt>
          <cx:pt idx="20164">Home &amp; Kitchen</cx:pt>
          <cx:pt idx="20165">Books</cx:pt>
          <cx:pt idx="20166">Toys</cx:pt>
          <cx:pt idx="20167">Home &amp; Kitchen</cx:pt>
          <cx:pt idx="20168">Books</cx:pt>
          <cx:pt idx="20169">Books</cx:pt>
          <cx:pt idx="20170">Fashion</cx:pt>
          <cx:pt idx="20171">Books</cx:pt>
          <cx:pt idx="20172">Home &amp; Kitchen</cx:pt>
          <cx:pt idx="20173">Books</cx:pt>
          <cx:pt idx="20174">Books</cx:pt>
          <cx:pt idx="20175">Fashion</cx:pt>
          <cx:pt idx="20176">Electronics</cx:pt>
          <cx:pt idx="20177">Books</cx:pt>
          <cx:pt idx="20178">Home &amp; Kitchen</cx:pt>
          <cx:pt idx="20179">Toys</cx:pt>
          <cx:pt idx="20180">Home &amp; Kitchen</cx:pt>
          <cx:pt idx="20181">Toys</cx:pt>
          <cx:pt idx="20182">Toys</cx:pt>
          <cx:pt idx="20183">Electronics</cx:pt>
          <cx:pt idx="20184">Home &amp; Kitchen</cx:pt>
          <cx:pt idx="20185">Home &amp; Kitchen</cx:pt>
          <cx:pt idx="20186">Fashion</cx:pt>
          <cx:pt idx="20187">Electronics</cx:pt>
          <cx:pt idx="20188">Books</cx:pt>
          <cx:pt idx="20189">Fashion</cx:pt>
          <cx:pt idx="20190">Home &amp; Kitchen</cx:pt>
          <cx:pt idx="20191">Electronics</cx:pt>
          <cx:pt idx="20192">Home &amp; Kitchen</cx:pt>
          <cx:pt idx="20193">Books</cx:pt>
          <cx:pt idx="20194">Toys</cx:pt>
          <cx:pt idx="20195">Electronics</cx:pt>
          <cx:pt idx="20196">Fashion</cx:pt>
          <cx:pt idx="20197">Electronics</cx:pt>
          <cx:pt idx="20198">Fashion</cx:pt>
          <cx:pt idx="20199">Toys</cx:pt>
          <cx:pt idx="20200">Home &amp; Kitchen</cx:pt>
          <cx:pt idx="20201">Home &amp; Kitchen</cx:pt>
          <cx:pt idx="20202">Electronics</cx:pt>
          <cx:pt idx="20203">Toys</cx:pt>
          <cx:pt idx="20204">Electronics</cx:pt>
          <cx:pt idx="20205">Electronics</cx:pt>
          <cx:pt idx="20206">Toys</cx:pt>
          <cx:pt idx="20207">Fashion</cx:pt>
          <cx:pt idx="20208">Toys</cx:pt>
          <cx:pt idx="20209">Electronics</cx:pt>
          <cx:pt idx="20210">Electronics</cx:pt>
          <cx:pt idx="20211">Electronics</cx:pt>
          <cx:pt idx="20212">Books</cx:pt>
          <cx:pt idx="20213">Books</cx:pt>
          <cx:pt idx="20214">Toys</cx:pt>
          <cx:pt idx="20215">Books</cx:pt>
          <cx:pt idx="20216">Home &amp; Kitchen</cx:pt>
          <cx:pt idx="20217">Toys</cx:pt>
          <cx:pt idx="20218">Toys</cx:pt>
          <cx:pt idx="20219">Books</cx:pt>
          <cx:pt idx="20220">Fashion</cx:pt>
          <cx:pt idx="20221">Toys</cx:pt>
          <cx:pt idx="20222">Toys</cx:pt>
          <cx:pt idx="20223">Electronics</cx:pt>
          <cx:pt idx="20224">Fashion</cx:pt>
          <cx:pt idx="20225">Books</cx:pt>
          <cx:pt idx="20226">Home &amp; Kitchen</cx:pt>
          <cx:pt idx="20227">Fashion</cx:pt>
          <cx:pt idx="20228">Books</cx:pt>
          <cx:pt idx="20229">Home &amp; Kitchen</cx:pt>
          <cx:pt idx="20230">Fashion</cx:pt>
          <cx:pt idx="20231">Toys</cx:pt>
          <cx:pt idx="20232">Books</cx:pt>
          <cx:pt idx="20233">Home &amp; Kitchen</cx:pt>
          <cx:pt idx="20234">Electronics</cx:pt>
          <cx:pt idx="20235">Books</cx:pt>
          <cx:pt idx="20236">Toys</cx:pt>
          <cx:pt idx="20237">Electronics</cx:pt>
          <cx:pt idx="20238">Books</cx:pt>
          <cx:pt idx="20239">Home &amp; Kitchen</cx:pt>
          <cx:pt idx="20240">Toys</cx:pt>
          <cx:pt idx="20241">Toys</cx:pt>
          <cx:pt idx="20242">Toys</cx:pt>
          <cx:pt idx="20243">Fashion</cx:pt>
          <cx:pt idx="20244">Electronics</cx:pt>
          <cx:pt idx="20245">Home &amp; Kitchen</cx:pt>
          <cx:pt idx="20246">Electronics</cx:pt>
          <cx:pt idx="20247">Fashion</cx:pt>
          <cx:pt idx="20248">Books</cx:pt>
          <cx:pt idx="20249">Toys</cx:pt>
          <cx:pt idx="20250">Home &amp; Kitchen</cx:pt>
          <cx:pt idx="20251">Electronics</cx:pt>
          <cx:pt idx="20252">Books</cx:pt>
          <cx:pt idx="20253">Home &amp; Kitchen</cx:pt>
          <cx:pt idx="20254">Books</cx:pt>
          <cx:pt idx="20255">Electronics</cx:pt>
          <cx:pt idx="20256">Toys</cx:pt>
          <cx:pt idx="20257">Books</cx:pt>
          <cx:pt idx="20258">Books</cx:pt>
          <cx:pt idx="20259">Fashion</cx:pt>
          <cx:pt idx="20260">Books</cx:pt>
          <cx:pt idx="20261">Electronics</cx:pt>
          <cx:pt idx="20262">Fashion</cx:pt>
          <cx:pt idx="20263">Home &amp; Kitchen</cx:pt>
          <cx:pt idx="20264">Electronics</cx:pt>
          <cx:pt idx="20265">Electronics</cx:pt>
          <cx:pt idx="20266">Electronics</cx:pt>
          <cx:pt idx="20267">Books</cx:pt>
          <cx:pt idx="20268">Electronics</cx:pt>
          <cx:pt idx="20269">Electronics</cx:pt>
          <cx:pt idx="20270">Home &amp; Kitchen</cx:pt>
          <cx:pt idx="20271">Electronics</cx:pt>
          <cx:pt idx="20272">Books</cx:pt>
          <cx:pt idx="20273">Toys</cx:pt>
          <cx:pt idx="20274">Books</cx:pt>
          <cx:pt idx="20275">Home &amp; Kitchen</cx:pt>
          <cx:pt idx="20276">Books</cx:pt>
          <cx:pt idx="20277">Toys</cx:pt>
          <cx:pt idx="20278">Toys</cx:pt>
          <cx:pt idx="20279">Home &amp; Kitchen</cx:pt>
          <cx:pt idx="20280">Toys</cx:pt>
          <cx:pt idx="20281">Toys</cx:pt>
          <cx:pt idx="20282">Home &amp; Kitchen</cx:pt>
          <cx:pt idx="20283">Books</cx:pt>
          <cx:pt idx="20284">Books</cx:pt>
          <cx:pt idx="20285">Fashion</cx:pt>
          <cx:pt idx="20286">Home &amp; Kitchen</cx:pt>
          <cx:pt idx="20287">Books</cx:pt>
          <cx:pt idx="20288">Books</cx:pt>
          <cx:pt idx="20289">Electronics</cx:pt>
          <cx:pt idx="20290">Home &amp; Kitchen</cx:pt>
          <cx:pt idx="20291">Home &amp; Kitchen</cx:pt>
          <cx:pt idx="20292">Toys</cx:pt>
          <cx:pt idx="20293">Toys</cx:pt>
          <cx:pt idx="20294">Home &amp; Kitchen</cx:pt>
          <cx:pt idx="20295">Home &amp; Kitchen</cx:pt>
          <cx:pt idx="20296">Books</cx:pt>
          <cx:pt idx="20297">Fashion</cx:pt>
          <cx:pt idx="20298">Books</cx:pt>
          <cx:pt idx="20299">Home &amp; Kitchen</cx:pt>
          <cx:pt idx="20300">Home &amp; Kitchen</cx:pt>
          <cx:pt idx="20301">Toys</cx:pt>
          <cx:pt idx="20302">Books</cx:pt>
          <cx:pt idx="20303">Fashion</cx:pt>
          <cx:pt idx="20304">Electronics</cx:pt>
          <cx:pt idx="20305">Books</cx:pt>
          <cx:pt idx="20306">Electronics</cx:pt>
          <cx:pt idx="20307">Fashion</cx:pt>
          <cx:pt idx="20308">Fashion</cx:pt>
          <cx:pt idx="20309">Home &amp; Kitchen</cx:pt>
          <cx:pt idx="20310">Books</cx:pt>
          <cx:pt idx="20311">Electronics</cx:pt>
          <cx:pt idx="20312">Toys</cx:pt>
          <cx:pt idx="20313">Books</cx:pt>
          <cx:pt idx="20314">Home &amp; Kitchen</cx:pt>
          <cx:pt idx="20315">Books</cx:pt>
          <cx:pt idx="20316">Books</cx:pt>
          <cx:pt idx="20317">Toys</cx:pt>
          <cx:pt idx="20318">Fashion</cx:pt>
          <cx:pt idx="20319">Electronics</cx:pt>
          <cx:pt idx="20320">Books</cx:pt>
          <cx:pt idx="20321">Fashion</cx:pt>
          <cx:pt idx="20322">Toys</cx:pt>
          <cx:pt idx="20323">Fashion</cx:pt>
          <cx:pt idx="20324">Fashion</cx:pt>
          <cx:pt idx="20325">Toys</cx:pt>
          <cx:pt idx="20326">Electronics</cx:pt>
          <cx:pt idx="20327">Books</cx:pt>
          <cx:pt idx="20328">Books</cx:pt>
          <cx:pt idx="20329">Electronics</cx:pt>
          <cx:pt idx="20330">Books</cx:pt>
          <cx:pt idx="20331">Fashion</cx:pt>
          <cx:pt idx="20332">Toys</cx:pt>
          <cx:pt idx="20333">Electronics</cx:pt>
          <cx:pt idx="20334">Electronics</cx:pt>
          <cx:pt idx="20335">Toys</cx:pt>
          <cx:pt idx="20336">Books</cx:pt>
          <cx:pt idx="20337">Books</cx:pt>
          <cx:pt idx="20338">Home &amp; Kitchen</cx:pt>
          <cx:pt idx="20339">Fashion</cx:pt>
          <cx:pt idx="20340">Toys</cx:pt>
          <cx:pt idx="20341">Books</cx:pt>
          <cx:pt idx="20342">Home &amp; Kitchen</cx:pt>
          <cx:pt idx="20343">Fashion</cx:pt>
          <cx:pt idx="20344">Electronics</cx:pt>
          <cx:pt idx="20345">Home &amp; Kitchen</cx:pt>
          <cx:pt idx="20346">Books</cx:pt>
          <cx:pt idx="20347">Electronics</cx:pt>
          <cx:pt idx="20348">Home &amp; Kitchen</cx:pt>
          <cx:pt idx="20349">Books</cx:pt>
          <cx:pt idx="20350">Home &amp; Kitchen</cx:pt>
          <cx:pt idx="20351">Home &amp; Kitchen</cx:pt>
          <cx:pt idx="20352">Electronics</cx:pt>
          <cx:pt idx="20353">Home &amp; Kitchen</cx:pt>
          <cx:pt idx="20354">Electronics</cx:pt>
          <cx:pt idx="20355">Home &amp; Kitchen</cx:pt>
          <cx:pt idx="20356">Toys</cx:pt>
          <cx:pt idx="20357">Fashion</cx:pt>
          <cx:pt idx="20358">Electronics</cx:pt>
          <cx:pt idx="20359">Toys</cx:pt>
          <cx:pt idx="20360">Books</cx:pt>
          <cx:pt idx="20361">Electronics</cx:pt>
          <cx:pt idx="20362">Electronics</cx:pt>
          <cx:pt idx="20363">Home &amp; Kitchen</cx:pt>
          <cx:pt idx="20364">Electronics</cx:pt>
          <cx:pt idx="20365">Toys</cx:pt>
          <cx:pt idx="20366">Fashion</cx:pt>
          <cx:pt idx="20367">Home &amp; Kitchen</cx:pt>
          <cx:pt idx="20368">Fashion</cx:pt>
          <cx:pt idx="20369">Toys</cx:pt>
          <cx:pt idx="20370">Books</cx:pt>
          <cx:pt idx="20371">Fashion</cx:pt>
          <cx:pt idx="20372">Toys</cx:pt>
          <cx:pt idx="20373">Toys</cx:pt>
          <cx:pt idx="20374">Electronics</cx:pt>
          <cx:pt idx="20375">Fashion</cx:pt>
          <cx:pt idx="20376">Electronics</cx:pt>
          <cx:pt idx="20377">Electronics</cx:pt>
          <cx:pt idx="20378">Books</cx:pt>
          <cx:pt idx="20379">Fashion</cx:pt>
          <cx:pt idx="20380">Books</cx:pt>
          <cx:pt idx="20381">Fashion</cx:pt>
          <cx:pt idx="20382">Home &amp; Kitchen</cx:pt>
          <cx:pt idx="20383">Home &amp; Kitchen</cx:pt>
          <cx:pt idx="20384">Toys</cx:pt>
          <cx:pt idx="20385">Electronics</cx:pt>
          <cx:pt idx="20386">Home &amp; Kitchen</cx:pt>
          <cx:pt idx="20387">Toys</cx:pt>
          <cx:pt idx="20388">Books</cx:pt>
          <cx:pt idx="20389">Toys</cx:pt>
          <cx:pt idx="20390">Toys</cx:pt>
          <cx:pt idx="20391">Toys</cx:pt>
          <cx:pt idx="20392">Fashion</cx:pt>
          <cx:pt idx="20393">Electronics</cx:pt>
          <cx:pt idx="20394">Electronics</cx:pt>
          <cx:pt idx="20395">Fashion</cx:pt>
          <cx:pt idx="20396">Fashion</cx:pt>
          <cx:pt idx="20397">Toys</cx:pt>
          <cx:pt idx="20398">Electronics</cx:pt>
          <cx:pt idx="20399">Electronics</cx:pt>
          <cx:pt idx="20400">Electronics</cx:pt>
          <cx:pt idx="20401">Home &amp; Kitchen</cx:pt>
          <cx:pt idx="20402">Books</cx:pt>
          <cx:pt idx="20403">Toys</cx:pt>
          <cx:pt idx="20404">Home &amp; Kitchen</cx:pt>
          <cx:pt idx="20405">Books</cx:pt>
          <cx:pt idx="20406">Fashion</cx:pt>
          <cx:pt idx="20407">Electronics</cx:pt>
          <cx:pt idx="20408">Electronics</cx:pt>
          <cx:pt idx="20409">Electronics</cx:pt>
          <cx:pt idx="20410">Fashion</cx:pt>
          <cx:pt idx="20411">Electronics</cx:pt>
          <cx:pt idx="20412">Toys</cx:pt>
          <cx:pt idx="20413">Home &amp; Kitchen</cx:pt>
          <cx:pt idx="20414">Fashion</cx:pt>
          <cx:pt idx="20415">Fashion</cx:pt>
          <cx:pt idx="20416">Fashion</cx:pt>
          <cx:pt idx="20417">Home &amp; Kitchen</cx:pt>
          <cx:pt idx="20418">Fashion</cx:pt>
          <cx:pt idx="20419">Fashion</cx:pt>
          <cx:pt idx="20420">Fashion</cx:pt>
          <cx:pt idx="20421">Electronics</cx:pt>
          <cx:pt idx="20422">Toys</cx:pt>
          <cx:pt idx="20423">Home &amp; Kitchen</cx:pt>
          <cx:pt idx="20424">Electronics</cx:pt>
          <cx:pt idx="20425">Books</cx:pt>
          <cx:pt idx="20426">Toys</cx:pt>
          <cx:pt idx="20427">Electronics</cx:pt>
          <cx:pt idx="20428">Electronics</cx:pt>
          <cx:pt idx="20429">Home &amp; Kitchen</cx:pt>
          <cx:pt idx="20430">Toys</cx:pt>
          <cx:pt idx="20431">Books</cx:pt>
          <cx:pt idx="20432">Toys</cx:pt>
          <cx:pt idx="20433">Fashion</cx:pt>
          <cx:pt idx="20434">Toys</cx:pt>
          <cx:pt idx="20435">Fashion</cx:pt>
          <cx:pt idx="20436">Home &amp; Kitchen</cx:pt>
          <cx:pt idx="20437">Toys</cx:pt>
          <cx:pt idx="20438">Fashion</cx:pt>
          <cx:pt idx="20439">Home &amp; Kitchen</cx:pt>
          <cx:pt idx="20440">Toys</cx:pt>
          <cx:pt idx="20441">Home &amp; Kitchen</cx:pt>
          <cx:pt idx="20442">Toys</cx:pt>
          <cx:pt idx="20443">Fashion</cx:pt>
          <cx:pt idx="20444">Home &amp; Kitchen</cx:pt>
          <cx:pt idx="20445">Electronics</cx:pt>
          <cx:pt idx="20446">Books</cx:pt>
          <cx:pt idx="20447">Books</cx:pt>
          <cx:pt idx="20448">Home &amp; Kitchen</cx:pt>
          <cx:pt idx="20449">Home &amp; Kitchen</cx:pt>
          <cx:pt idx="20450">Books</cx:pt>
          <cx:pt idx="20451">Home &amp; Kitchen</cx:pt>
          <cx:pt idx="20452">Books</cx:pt>
          <cx:pt idx="20453">Fashion</cx:pt>
          <cx:pt idx="20454">Toys</cx:pt>
          <cx:pt idx="20455">Books</cx:pt>
          <cx:pt idx="20456">Toys</cx:pt>
          <cx:pt idx="20457">Home &amp; Kitchen</cx:pt>
          <cx:pt idx="20458">Books</cx:pt>
          <cx:pt idx="20459">Fashion</cx:pt>
          <cx:pt idx="20460">Electronics</cx:pt>
          <cx:pt idx="20461">Fashion</cx:pt>
          <cx:pt idx="20462">Fashion</cx:pt>
          <cx:pt idx="20463">Books</cx:pt>
          <cx:pt idx="20464">Home &amp; Kitchen</cx:pt>
          <cx:pt idx="20465">Home &amp; Kitchen</cx:pt>
          <cx:pt idx="20466">Electronics</cx:pt>
          <cx:pt idx="20467">Toys</cx:pt>
          <cx:pt idx="20468">Electronics</cx:pt>
          <cx:pt idx="20469">Books</cx:pt>
          <cx:pt idx="20470">Toys</cx:pt>
          <cx:pt idx="20471">Fashion</cx:pt>
          <cx:pt idx="20472">Books</cx:pt>
          <cx:pt idx="20473">Fashion</cx:pt>
          <cx:pt idx="20474">Fashion</cx:pt>
          <cx:pt idx="20475">Books</cx:pt>
          <cx:pt idx="20476">Books</cx:pt>
          <cx:pt idx="20477">Fashion</cx:pt>
          <cx:pt idx="20478">Books</cx:pt>
          <cx:pt idx="20479">Books</cx:pt>
          <cx:pt idx="20480">Home &amp; Kitchen</cx:pt>
          <cx:pt idx="20481">Books</cx:pt>
          <cx:pt idx="20482">Home &amp; Kitchen</cx:pt>
          <cx:pt idx="20483">Toys</cx:pt>
          <cx:pt idx="20484">Toys</cx:pt>
          <cx:pt idx="20485">Toys</cx:pt>
          <cx:pt idx="20486">Electronics</cx:pt>
          <cx:pt idx="20487">Home &amp; Kitchen</cx:pt>
          <cx:pt idx="20488">Fashion</cx:pt>
          <cx:pt idx="20489">Electronics</cx:pt>
          <cx:pt idx="20490">Fashion</cx:pt>
          <cx:pt idx="20491">Home &amp; Kitchen</cx:pt>
          <cx:pt idx="20492">Home &amp; Kitchen</cx:pt>
          <cx:pt idx="20493">Home &amp; Kitchen</cx:pt>
          <cx:pt idx="20494">Home &amp; Kitchen</cx:pt>
          <cx:pt idx="20495">Toys</cx:pt>
          <cx:pt idx="20496">Fashion</cx:pt>
          <cx:pt idx="20497">Books</cx:pt>
          <cx:pt idx="20498">Books</cx:pt>
          <cx:pt idx="20499">Fashion</cx:pt>
          <cx:pt idx="20500">Fashion</cx:pt>
          <cx:pt idx="20501">Toys</cx:pt>
          <cx:pt idx="20502">Electronics</cx:pt>
          <cx:pt idx="20503">Home &amp; Kitchen</cx:pt>
          <cx:pt idx="20504">Fashion</cx:pt>
          <cx:pt idx="20505">Home &amp; Kitchen</cx:pt>
          <cx:pt idx="20506">Books</cx:pt>
          <cx:pt idx="20507">Books</cx:pt>
          <cx:pt idx="20508">Electronics</cx:pt>
          <cx:pt idx="20509">Fashion</cx:pt>
          <cx:pt idx="20510">Toys</cx:pt>
          <cx:pt idx="20511">Toys</cx:pt>
          <cx:pt idx="20512">Toys</cx:pt>
          <cx:pt idx="20513">Toys</cx:pt>
          <cx:pt idx="20514">Books</cx:pt>
          <cx:pt idx="20515">Electronics</cx:pt>
          <cx:pt idx="20516">Fashion</cx:pt>
          <cx:pt idx="20517">Home &amp; Kitchen</cx:pt>
          <cx:pt idx="20518">Electronics</cx:pt>
          <cx:pt idx="20519">Books</cx:pt>
          <cx:pt idx="20520">Toys</cx:pt>
          <cx:pt idx="20521">Books</cx:pt>
          <cx:pt idx="20522">Home &amp; Kitchen</cx:pt>
          <cx:pt idx="20523">Home &amp; Kitchen</cx:pt>
          <cx:pt idx="20524">Toys</cx:pt>
          <cx:pt idx="20525">Books</cx:pt>
          <cx:pt idx="20526">Books</cx:pt>
          <cx:pt idx="20527">Toys</cx:pt>
          <cx:pt idx="20528">Electronics</cx:pt>
          <cx:pt idx="20529">Electronics</cx:pt>
          <cx:pt idx="20530">Toys</cx:pt>
          <cx:pt idx="20531">Home &amp; Kitchen</cx:pt>
          <cx:pt idx="20532">Fashion</cx:pt>
          <cx:pt idx="20533">Fashion</cx:pt>
          <cx:pt idx="20534">Toys</cx:pt>
          <cx:pt idx="20535">Home &amp; Kitchen</cx:pt>
          <cx:pt idx="20536">Home &amp; Kitchen</cx:pt>
          <cx:pt idx="20537">Toys</cx:pt>
          <cx:pt idx="20538">Books</cx:pt>
          <cx:pt idx="20539">Toys</cx:pt>
          <cx:pt idx="20540">Electronics</cx:pt>
          <cx:pt idx="20541">Electronics</cx:pt>
          <cx:pt idx="20542">Books</cx:pt>
          <cx:pt idx="20543">Toys</cx:pt>
          <cx:pt idx="20544">Toys</cx:pt>
          <cx:pt idx="20545">Fashion</cx:pt>
          <cx:pt idx="20546">Fashion</cx:pt>
          <cx:pt idx="20547">Toys</cx:pt>
          <cx:pt idx="20548">Toys</cx:pt>
          <cx:pt idx="20549">Toys</cx:pt>
          <cx:pt idx="20550">Home &amp; Kitchen</cx:pt>
          <cx:pt idx="20551">Home &amp; Kitchen</cx:pt>
          <cx:pt idx="20552">Books</cx:pt>
          <cx:pt idx="20553">Electronics</cx:pt>
          <cx:pt idx="20554">Home &amp; Kitchen</cx:pt>
          <cx:pt idx="20555">Electronics</cx:pt>
          <cx:pt idx="20556">Fashion</cx:pt>
          <cx:pt idx="20557">Electronics</cx:pt>
          <cx:pt idx="20558">Electronics</cx:pt>
          <cx:pt idx="20559">Books</cx:pt>
          <cx:pt idx="20560">Fashion</cx:pt>
          <cx:pt idx="20561">Home &amp; Kitchen</cx:pt>
          <cx:pt idx="20562">Electronics</cx:pt>
          <cx:pt idx="20563">Fashion</cx:pt>
          <cx:pt idx="20564">Electronics</cx:pt>
          <cx:pt idx="20565">Electronics</cx:pt>
          <cx:pt idx="20566">Electronics</cx:pt>
          <cx:pt idx="20567">Fashion</cx:pt>
          <cx:pt idx="20568">Fashion</cx:pt>
          <cx:pt idx="20569">Home &amp; Kitchen</cx:pt>
          <cx:pt idx="20570">Electronics</cx:pt>
          <cx:pt idx="20571">Toys</cx:pt>
          <cx:pt idx="20572">Fashion</cx:pt>
          <cx:pt idx="20573">Toys</cx:pt>
          <cx:pt idx="20574">Fashion</cx:pt>
          <cx:pt idx="20575">Books</cx:pt>
          <cx:pt idx="20576">Fashion</cx:pt>
          <cx:pt idx="20577">Toys</cx:pt>
          <cx:pt idx="20578">Toys</cx:pt>
          <cx:pt idx="20579">Fashion</cx:pt>
          <cx:pt idx="20580">Home &amp; Kitchen</cx:pt>
          <cx:pt idx="20581">Toys</cx:pt>
          <cx:pt idx="20582">Home &amp; Kitchen</cx:pt>
          <cx:pt idx="20583">Home &amp; Kitchen</cx:pt>
          <cx:pt idx="20584">Home &amp; Kitchen</cx:pt>
          <cx:pt idx="20585">Home &amp; Kitchen</cx:pt>
          <cx:pt idx="20586">Fashion</cx:pt>
          <cx:pt idx="20587">Electronics</cx:pt>
          <cx:pt idx="20588">Electronics</cx:pt>
          <cx:pt idx="20589">Books</cx:pt>
          <cx:pt idx="20590">Books</cx:pt>
          <cx:pt idx="20591">Books</cx:pt>
          <cx:pt idx="20592">Electronics</cx:pt>
          <cx:pt idx="20593">Electronics</cx:pt>
          <cx:pt idx="20594">Electronics</cx:pt>
          <cx:pt idx="20595">Books</cx:pt>
          <cx:pt idx="20596">Electronics</cx:pt>
          <cx:pt idx="20597">Books</cx:pt>
          <cx:pt idx="20598">Fashion</cx:pt>
          <cx:pt idx="20599">Toys</cx:pt>
          <cx:pt idx="20600">Fashion</cx:pt>
          <cx:pt idx="20601">Home &amp; Kitchen</cx:pt>
          <cx:pt idx="20602">Toys</cx:pt>
          <cx:pt idx="20603">Electronics</cx:pt>
          <cx:pt idx="20604">Books</cx:pt>
          <cx:pt idx="20605">Fashion</cx:pt>
          <cx:pt idx="20606">Toys</cx:pt>
          <cx:pt idx="20607">Fashion</cx:pt>
          <cx:pt idx="20608">Electronics</cx:pt>
          <cx:pt idx="20609">Fashion</cx:pt>
          <cx:pt idx="20610">Electronics</cx:pt>
          <cx:pt idx="20611">Home &amp; Kitchen</cx:pt>
          <cx:pt idx="20612">Home &amp; Kitchen</cx:pt>
          <cx:pt idx="20613">Fashion</cx:pt>
          <cx:pt idx="20614">Toys</cx:pt>
          <cx:pt idx="20615">Home &amp; Kitchen</cx:pt>
          <cx:pt idx="20616">Books</cx:pt>
          <cx:pt idx="20617">Toys</cx:pt>
          <cx:pt idx="20618">Fashion</cx:pt>
          <cx:pt idx="20619">Home &amp; Kitchen</cx:pt>
          <cx:pt idx="20620">Fashion</cx:pt>
          <cx:pt idx="20621">Home &amp; Kitchen</cx:pt>
          <cx:pt idx="20622">Toys</cx:pt>
          <cx:pt idx="20623">Electronics</cx:pt>
          <cx:pt idx="20624">Toys</cx:pt>
          <cx:pt idx="20625">Books</cx:pt>
          <cx:pt idx="20626">Fashion</cx:pt>
          <cx:pt idx="20627">Home &amp; Kitchen</cx:pt>
          <cx:pt idx="20628">Toys</cx:pt>
          <cx:pt idx="20629">Fashion</cx:pt>
          <cx:pt idx="20630">Home &amp; Kitchen</cx:pt>
          <cx:pt idx="20631">Fashion</cx:pt>
          <cx:pt idx="20632">Electronics</cx:pt>
          <cx:pt idx="20633">Electronics</cx:pt>
          <cx:pt idx="20634">Electronics</cx:pt>
          <cx:pt idx="20635">Electronics</cx:pt>
          <cx:pt idx="20636">Toys</cx:pt>
          <cx:pt idx="20637">Fashion</cx:pt>
          <cx:pt idx="20638">Electronics</cx:pt>
          <cx:pt idx="20639">Fashion</cx:pt>
          <cx:pt idx="20640">Toys</cx:pt>
          <cx:pt idx="20641">Toys</cx:pt>
          <cx:pt idx="20642">Books</cx:pt>
          <cx:pt idx="20643">Home &amp; Kitchen</cx:pt>
          <cx:pt idx="20644">Fashion</cx:pt>
          <cx:pt idx="20645">Electronics</cx:pt>
          <cx:pt idx="20646">Toys</cx:pt>
          <cx:pt idx="20647">Books</cx:pt>
          <cx:pt idx="20648">Toys</cx:pt>
          <cx:pt idx="20649">Toys</cx:pt>
          <cx:pt idx="20650">Home &amp; Kitchen</cx:pt>
          <cx:pt idx="20651">Electronics</cx:pt>
          <cx:pt idx="20652">Books</cx:pt>
          <cx:pt idx="20653">Fashion</cx:pt>
          <cx:pt idx="20654">Fashion</cx:pt>
          <cx:pt idx="20655">Home &amp; Kitchen</cx:pt>
          <cx:pt idx="20656">Fashion</cx:pt>
          <cx:pt idx="20657">Fashion</cx:pt>
          <cx:pt idx="20658">Fashion</cx:pt>
          <cx:pt idx="20659">Toys</cx:pt>
          <cx:pt idx="20660">Electronics</cx:pt>
          <cx:pt idx="20661">Books</cx:pt>
          <cx:pt idx="20662">Home &amp; Kitchen</cx:pt>
          <cx:pt idx="20663">Home &amp; Kitchen</cx:pt>
          <cx:pt idx="20664">Toys</cx:pt>
          <cx:pt idx="20665">Fashion</cx:pt>
          <cx:pt idx="20666">Books</cx:pt>
          <cx:pt idx="20667">Electronics</cx:pt>
          <cx:pt idx="20668">Electronics</cx:pt>
          <cx:pt idx="20669">Home &amp; Kitchen</cx:pt>
          <cx:pt idx="20670">Fashion</cx:pt>
          <cx:pt idx="20671">Home &amp; Kitchen</cx:pt>
          <cx:pt idx="20672">Toys</cx:pt>
          <cx:pt idx="20673">Home &amp; Kitchen</cx:pt>
          <cx:pt idx="20674">Electronics</cx:pt>
          <cx:pt idx="20675">Electronics</cx:pt>
          <cx:pt idx="20676">Books</cx:pt>
          <cx:pt idx="20677">Fashion</cx:pt>
          <cx:pt idx="20678">Home &amp; Kitchen</cx:pt>
          <cx:pt idx="20679">Electronics</cx:pt>
          <cx:pt idx="20680">Home &amp; Kitchen</cx:pt>
          <cx:pt idx="20681">Toys</cx:pt>
          <cx:pt idx="20682">Electronics</cx:pt>
          <cx:pt idx="20683">Home &amp; Kitchen</cx:pt>
          <cx:pt idx="20684">Electronics</cx:pt>
          <cx:pt idx="20685">Electronics</cx:pt>
          <cx:pt idx="20686">Electronics</cx:pt>
          <cx:pt idx="20687">Toys</cx:pt>
          <cx:pt idx="20688">Home &amp; Kitchen</cx:pt>
          <cx:pt idx="20689">Fashion</cx:pt>
          <cx:pt idx="20690">Home &amp; Kitchen</cx:pt>
          <cx:pt idx="20691">Books</cx:pt>
          <cx:pt idx="20692">Home &amp; Kitchen</cx:pt>
          <cx:pt idx="20693">Books</cx:pt>
          <cx:pt idx="20694">Toys</cx:pt>
          <cx:pt idx="20695">Home &amp; Kitchen</cx:pt>
          <cx:pt idx="20696">Toys</cx:pt>
          <cx:pt idx="20697">Fashion</cx:pt>
          <cx:pt idx="20698">Fashion</cx:pt>
          <cx:pt idx="20699">Home &amp; Kitchen</cx:pt>
          <cx:pt idx="20700">Fashion</cx:pt>
          <cx:pt idx="20701">Fashion</cx:pt>
          <cx:pt idx="20702">Fashion</cx:pt>
          <cx:pt idx="20703">Toys</cx:pt>
          <cx:pt idx="20704">Books</cx:pt>
          <cx:pt idx="20705">Electronics</cx:pt>
          <cx:pt idx="20706">Books</cx:pt>
          <cx:pt idx="20707">Books</cx:pt>
          <cx:pt idx="20708">Fashion</cx:pt>
          <cx:pt idx="20709">Books</cx:pt>
          <cx:pt idx="20710">Toys</cx:pt>
          <cx:pt idx="20711">Fashion</cx:pt>
          <cx:pt idx="20712">Home &amp; Kitchen</cx:pt>
          <cx:pt idx="20713">Toys</cx:pt>
          <cx:pt idx="20714">Toys</cx:pt>
          <cx:pt idx="20715">Fashion</cx:pt>
          <cx:pt idx="20716">Books</cx:pt>
          <cx:pt idx="20717">Electronics</cx:pt>
          <cx:pt idx="20718">Home &amp; Kitchen</cx:pt>
          <cx:pt idx="20719">Home &amp; Kitchen</cx:pt>
          <cx:pt idx="20720">Toys</cx:pt>
          <cx:pt idx="20721">Home &amp; Kitchen</cx:pt>
          <cx:pt idx="20722">Books</cx:pt>
          <cx:pt idx="20723">Electronics</cx:pt>
          <cx:pt idx="20724">Fashion</cx:pt>
          <cx:pt idx="20725">Fashion</cx:pt>
          <cx:pt idx="20726">Fashion</cx:pt>
          <cx:pt idx="20727">Fashion</cx:pt>
          <cx:pt idx="20728">Books</cx:pt>
          <cx:pt idx="20729">Electronics</cx:pt>
          <cx:pt idx="20730">Books</cx:pt>
          <cx:pt idx="20731">Books</cx:pt>
          <cx:pt idx="20732">Fashion</cx:pt>
          <cx:pt idx="20733">Electronics</cx:pt>
          <cx:pt idx="20734">Electronics</cx:pt>
          <cx:pt idx="20735">Home &amp; Kitchen</cx:pt>
          <cx:pt idx="20736">Home &amp; Kitchen</cx:pt>
          <cx:pt idx="20737">Books</cx:pt>
          <cx:pt idx="20738">Electronics</cx:pt>
          <cx:pt idx="20739">Books</cx:pt>
          <cx:pt idx="20740">Fashion</cx:pt>
          <cx:pt idx="20741">Fashion</cx:pt>
          <cx:pt idx="20742">Toys</cx:pt>
          <cx:pt idx="20743">Fashion</cx:pt>
          <cx:pt idx="20744">Books</cx:pt>
          <cx:pt idx="20745">Electronics</cx:pt>
          <cx:pt idx="20746">Home &amp; Kitchen</cx:pt>
          <cx:pt idx="20747">Home &amp; Kitchen</cx:pt>
          <cx:pt idx="20748">Home &amp; Kitchen</cx:pt>
          <cx:pt idx="20749">Fashion</cx:pt>
          <cx:pt idx="20750">Home &amp; Kitchen</cx:pt>
          <cx:pt idx="20751">Books</cx:pt>
          <cx:pt idx="20752">Home &amp; Kitchen</cx:pt>
          <cx:pt idx="20753">Home &amp; Kitchen</cx:pt>
          <cx:pt idx="20754">Electronics</cx:pt>
          <cx:pt idx="20755">Electronics</cx:pt>
          <cx:pt idx="20756">Electronics</cx:pt>
          <cx:pt idx="20757">Books</cx:pt>
          <cx:pt idx="20758">Electronics</cx:pt>
          <cx:pt idx="20759">Toys</cx:pt>
          <cx:pt idx="20760">Fashion</cx:pt>
          <cx:pt idx="20761">Home &amp; Kitchen</cx:pt>
          <cx:pt idx="20762">Toys</cx:pt>
          <cx:pt idx="20763">Toys</cx:pt>
          <cx:pt idx="20764">Electronics</cx:pt>
          <cx:pt idx="20765">Toys</cx:pt>
          <cx:pt idx="20766">Fashion</cx:pt>
          <cx:pt idx="20767">Electronics</cx:pt>
          <cx:pt idx="20768">Fashion</cx:pt>
          <cx:pt idx="20769">Fashion</cx:pt>
          <cx:pt idx="20770">Books</cx:pt>
          <cx:pt idx="20771">Fashion</cx:pt>
          <cx:pt idx="20772">Home &amp; Kitchen</cx:pt>
          <cx:pt idx="20773">Electronics</cx:pt>
          <cx:pt idx="20774">Electronics</cx:pt>
          <cx:pt idx="20775">Home &amp; Kitchen</cx:pt>
          <cx:pt idx="20776">Fashion</cx:pt>
          <cx:pt idx="20777">Home &amp; Kitchen</cx:pt>
          <cx:pt idx="20778">Fashion</cx:pt>
          <cx:pt idx="20779">Books</cx:pt>
          <cx:pt idx="20780">Fashion</cx:pt>
          <cx:pt idx="20781">Toys</cx:pt>
          <cx:pt idx="20782">Home &amp; Kitchen</cx:pt>
          <cx:pt idx="20783">Toys</cx:pt>
          <cx:pt idx="20784">Toys</cx:pt>
          <cx:pt idx="20785">Home &amp; Kitchen</cx:pt>
          <cx:pt idx="20786">Electronics</cx:pt>
          <cx:pt idx="20787">Fashion</cx:pt>
          <cx:pt idx="20788">Toys</cx:pt>
          <cx:pt idx="20789">Home &amp; Kitchen</cx:pt>
          <cx:pt idx="20790">Toys</cx:pt>
          <cx:pt idx="20791">Fashion</cx:pt>
          <cx:pt idx="20792">Books</cx:pt>
          <cx:pt idx="20793">Toys</cx:pt>
          <cx:pt idx="20794">Electronics</cx:pt>
          <cx:pt idx="20795">Books</cx:pt>
          <cx:pt idx="20796">Home &amp; Kitchen</cx:pt>
          <cx:pt idx="20797">Books</cx:pt>
          <cx:pt idx="20798">Electronics</cx:pt>
          <cx:pt idx="20799">Toys</cx:pt>
          <cx:pt idx="20800">Books</cx:pt>
          <cx:pt idx="20801">Toys</cx:pt>
          <cx:pt idx="20802">Toys</cx:pt>
          <cx:pt idx="20803">Fashion</cx:pt>
          <cx:pt idx="20804">Home &amp; Kitchen</cx:pt>
          <cx:pt idx="20805">Toys</cx:pt>
          <cx:pt idx="20806">Home &amp; Kitchen</cx:pt>
          <cx:pt idx="20807">Books</cx:pt>
          <cx:pt idx="20808">Electronics</cx:pt>
          <cx:pt idx="20809">Fashion</cx:pt>
          <cx:pt idx="20810">Home &amp; Kitchen</cx:pt>
          <cx:pt idx="20811">Fashion</cx:pt>
          <cx:pt idx="20812">Toys</cx:pt>
          <cx:pt idx="20813">Fashion</cx:pt>
          <cx:pt idx="20814">Books</cx:pt>
          <cx:pt idx="20815">Electronics</cx:pt>
          <cx:pt idx="20816">Toys</cx:pt>
          <cx:pt idx="20817">Fashion</cx:pt>
          <cx:pt idx="20818">Books</cx:pt>
          <cx:pt idx="20819">Home &amp; Kitchen</cx:pt>
          <cx:pt idx="20820">Home &amp; Kitchen</cx:pt>
          <cx:pt idx="20821">Books</cx:pt>
          <cx:pt idx="20822">Books</cx:pt>
          <cx:pt idx="20823">Electronics</cx:pt>
          <cx:pt idx="20824">Toys</cx:pt>
          <cx:pt idx="20825">Books</cx:pt>
          <cx:pt idx="20826">Books</cx:pt>
          <cx:pt idx="20827">Toys</cx:pt>
          <cx:pt idx="20828">Toys</cx:pt>
          <cx:pt idx="20829">Books</cx:pt>
          <cx:pt idx="20830">Toys</cx:pt>
          <cx:pt idx="20831">Toys</cx:pt>
          <cx:pt idx="20832">Home &amp; Kitchen</cx:pt>
          <cx:pt idx="20833">Home &amp; Kitchen</cx:pt>
          <cx:pt idx="20834">Fashion</cx:pt>
          <cx:pt idx="20835">Electronics</cx:pt>
          <cx:pt idx="20836">Books</cx:pt>
          <cx:pt idx="20837">Home &amp; Kitchen</cx:pt>
          <cx:pt idx="20838">Fashion</cx:pt>
          <cx:pt idx="20839">Toys</cx:pt>
          <cx:pt idx="20840">Fashion</cx:pt>
          <cx:pt idx="20841">Books</cx:pt>
          <cx:pt idx="20842">Electronics</cx:pt>
          <cx:pt idx="20843">Books</cx:pt>
          <cx:pt idx="20844">Electronics</cx:pt>
          <cx:pt idx="20845">Toys</cx:pt>
          <cx:pt idx="20846">Fashion</cx:pt>
          <cx:pt idx="20847">Electronics</cx:pt>
          <cx:pt idx="20848">Fashion</cx:pt>
          <cx:pt idx="20849">Toys</cx:pt>
          <cx:pt idx="20850">Toys</cx:pt>
          <cx:pt idx="20851">Books</cx:pt>
          <cx:pt idx="20852">Toys</cx:pt>
          <cx:pt idx="20853">Toys</cx:pt>
          <cx:pt idx="20854">Toys</cx:pt>
          <cx:pt idx="20855">Fashion</cx:pt>
          <cx:pt idx="20856">Electronics</cx:pt>
          <cx:pt idx="20857">Toys</cx:pt>
          <cx:pt idx="20858">Electronics</cx:pt>
          <cx:pt idx="20859">Home &amp; Kitchen</cx:pt>
          <cx:pt idx="20860">Electronics</cx:pt>
          <cx:pt idx="20861">Electronics</cx:pt>
          <cx:pt idx="20862">Electronics</cx:pt>
          <cx:pt idx="20863">Home &amp; Kitchen</cx:pt>
          <cx:pt idx="20864">Home &amp; Kitchen</cx:pt>
          <cx:pt idx="20865">Fashion</cx:pt>
          <cx:pt idx="20866">Toys</cx:pt>
          <cx:pt idx="20867">Electronics</cx:pt>
          <cx:pt idx="20868">Home &amp; Kitchen</cx:pt>
          <cx:pt idx="20869">Toys</cx:pt>
          <cx:pt idx="20870">Fashion</cx:pt>
          <cx:pt idx="20871">Home &amp; Kitchen</cx:pt>
          <cx:pt idx="20872">Toys</cx:pt>
          <cx:pt idx="20873">Toys</cx:pt>
          <cx:pt idx="20874">Books</cx:pt>
          <cx:pt idx="20875">Toys</cx:pt>
          <cx:pt idx="20876">Books</cx:pt>
          <cx:pt idx="20877">Home &amp; Kitchen</cx:pt>
          <cx:pt idx="20878">Electronics</cx:pt>
          <cx:pt idx="20879">Toys</cx:pt>
          <cx:pt idx="20880">Toys</cx:pt>
          <cx:pt idx="20881">Fashion</cx:pt>
          <cx:pt idx="20882">Fashion</cx:pt>
          <cx:pt idx="20883">Fashion</cx:pt>
          <cx:pt idx="20884">Books</cx:pt>
          <cx:pt idx="20885">Electronics</cx:pt>
          <cx:pt idx="20886">Books</cx:pt>
          <cx:pt idx="20887">Toys</cx:pt>
          <cx:pt idx="20888">Home &amp; Kitchen</cx:pt>
          <cx:pt idx="20889">Books</cx:pt>
          <cx:pt idx="20890">Toys</cx:pt>
          <cx:pt idx="20891">Electronics</cx:pt>
          <cx:pt idx="20892">Books</cx:pt>
          <cx:pt idx="20893">Books</cx:pt>
          <cx:pt idx="20894">Fashion</cx:pt>
          <cx:pt idx="20895">Fashion</cx:pt>
          <cx:pt idx="20896">Books</cx:pt>
          <cx:pt idx="20897">Home &amp; Kitchen</cx:pt>
          <cx:pt idx="20898">Books</cx:pt>
          <cx:pt idx="20899">Home &amp; Kitchen</cx:pt>
          <cx:pt idx="20900">Electronics</cx:pt>
          <cx:pt idx="20901">Home &amp; Kitchen</cx:pt>
          <cx:pt idx="20902">Books</cx:pt>
          <cx:pt idx="20903">Home &amp; Kitchen</cx:pt>
          <cx:pt idx="20904">Fashion</cx:pt>
          <cx:pt idx="20905">Books</cx:pt>
          <cx:pt idx="20906">Toys</cx:pt>
          <cx:pt idx="20907">Electronics</cx:pt>
          <cx:pt idx="20908">Fashion</cx:pt>
          <cx:pt idx="20909">Home &amp; Kitchen</cx:pt>
          <cx:pt idx="20910">Fashion</cx:pt>
          <cx:pt idx="20911">Books</cx:pt>
          <cx:pt idx="20912">Fashion</cx:pt>
          <cx:pt idx="20913">Books</cx:pt>
          <cx:pt idx="20914">Electronics</cx:pt>
          <cx:pt idx="20915">Toys</cx:pt>
          <cx:pt idx="20916">Books</cx:pt>
          <cx:pt idx="20917">Home &amp; Kitchen</cx:pt>
          <cx:pt idx="20918">Fashion</cx:pt>
          <cx:pt idx="20919">Books</cx:pt>
          <cx:pt idx="20920">Toys</cx:pt>
          <cx:pt idx="20921">Fashion</cx:pt>
          <cx:pt idx="20922">Books</cx:pt>
          <cx:pt idx="20923">Electronics</cx:pt>
          <cx:pt idx="20924">Toys</cx:pt>
          <cx:pt idx="20925">Fashion</cx:pt>
          <cx:pt idx="20926">Toys</cx:pt>
          <cx:pt idx="20927">Home &amp; Kitchen</cx:pt>
          <cx:pt idx="20928">Toys</cx:pt>
          <cx:pt idx="20929">Fashion</cx:pt>
          <cx:pt idx="20930">Electronics</cx:pt>
          <cx:pt idx="20931">Electronics</cx:pt>
          <cx:pt idx="20932">Home &amp; Kitchen</cx:pt>
          <cx:pt idx="20933">Electronics</cx:pt>
          <cx:pt idx="20934">Books</cx:pt>
          <cx:pt idx="20935">Electronics</cx:pt>
          <cx:pt idx="20936">Toys</cx:pt>
          <cx:pt idx="20937">Fashion</cx:pt>
          <cx:pt idx="20938">Books</cx:pt>
          <cx:pt idx="20939">Fashion</cx:pt>
          <cx:pt idx="20940">Electronics</cx:pt>
          <cx:pt idx="20941">Books</cx:pt>
          <cx:pt idx="20942">Electronics</cx:pt>
          <cx:pt idx="20943">Books</cx:pt>
          <cx:pt idx="20944">Toys</cx:pt>
          <cx:pt idx="20945">Fashion</cx:pt>
          <cx:pt idx="20946">Home &amp; Kitchen</cx:pt>
          <cx:pt idx="20947">Fashion</cx:pt>
          <cx:pt idx="20948">Electronics</cx:pt>
          <cx:pt idx="20949">Fashion</cx:pt>
          <cx:pt idx="20950">Books</cx:pt>
          <cx:pt idx="20951">Home &amp; Kitchen</cx:pt>
          <cx:pt idx="20952">Toys</cx:pt>
          <cx:pt idx="20953">Books</cx:pt>
          <cx:pt idx="20954">Toys</cx:pt>
          <cx:pt idx="20955">Electronics</cx:pt>
          <cx:pt idx="20956">Toys</cx:pt>
          <cx:pt idx="20957">Home &amp; Kitchen</cx:pt>
          <cx:pt idx="20958">Home &amp; Kitchen</cx:pt>
          <cx:pt idx="20959">Electronics</cx:pt>
          <cx:pt idx="20960">Toys</cx:pt>
          <cx:pt idx="20961">Books</cx:pt>
          <cx:pt idx="20962">Toys</cx:pt>
          <cx:pt idx="20963">Fashion</cx:pt>
          <cx:pt idx="20964">Books</cx:pt>
          <cx:pt idx="20965">Home &amp; Kitchen</cx:pt>
          <cx:pt idx="20966">Electronics</cx:pt>
          <cx:pt idx="20967">Fashion</cx:pt>
          <cx:pt idx="20968">Fashion</cx:pt>
          <cx:pt idx="20969">Electronics</cx:pt>
          <cx:pt idx="20970">Books</cx:pt>
          <cx:pt idx="20971">Fashion</cx:pt>
          <cx:pt idx="20972">Home &amp; Kitchen</cx:pt>
          <cx:pt idx="20973">Books</cx:pt>
          <cx:pt idx="20974">Home &amp; Kitchen</cx:pt>
          <cx:pt idx="20975">Toys</cx:pt>
          <cx:pt idx="20976">Books</cx:pt>
          <cx:pt idx="20977">Electronics</cx:pt>
          <cx:pt idx="20978">Books</cx:pt>
          <cx:pt idx="20979">Electronics</cx:pt>
          <cx:pt idx="20980">Electronics</cx:pt>
          <cx:pt idx="20981">Fashion</cx:pt>
          <cx:pt idx="20982">Fashion</cx:pt>
          <cx:pt idx="20983">Books</cx:pt>
          <cx:pt idx="20984">Toys</cx:pt>
          <cx:pt idx="20985">Home &amp; Kitchen</cx:pt>
          <cx:pt idx="20986">Home &amp; Kitchen</cx:pt>
          <cx:pt idx="20987">Fashion</cx:pt>
          <cx:pt idx="20988">Electronics</cx:pt>
          <cx:pt idx="20989">Electronics</cx:pt>
          <cx:pt idx="20990">Books</cx:pt>
          <cx:pt idx="20991">Toys</cx:pt>
          <cx:pt idx="20992">Home &amp; Kitchen</cx:pt>
          <cx:pt idx="20993">Toys</cx:pt>
          <cx:pt idx="20994">Electronics</cx:pt>
          <cx:pt idx="20995">Electronics</cx:pt>
          <cx:pt idx="20996">Books</cx:pt>
          <cx:pt idx="20997">Fashion</cx:pt>
          <cx:pt idx="20998">Electronics</cx:pt>
          <cx:pt idx="20999">Fashion</cx:pt>
          <cx:pt idx="21000">Fashion</cx:pt>
          <cx:pt idx="21001">Toys</cx:pt>
          <cx:pt idx="21002">Electronics</cx:pt>
          <cx:pt idx="21003">Books</cx:pt>
          <cx:pt idx="21004">Fashion</cx:pt>
          <cx:pt idx="21005">Home &amp; Kitchen</cx:pt>
          <cx:pt idx="21006">Fashion</cx:pt>
          <cx:pt idx="21007">Home &amp; Kitchen</cx:pt>
          <cx:pt idx="21008">Home &amp; Kitchen</cx:pt>
          <cx:pt idx="21009">Fashion</cx:pt>
          <cx:pt idx="21010">Fashion</cx:pt>
          <cx:pt idx="21011">Electronics</cx:pt>
          <cx:pt idx="21012">Fashion</cx:pt>
          <cx:pt idx="21013">Toys</cx:pt>
          <cx:pt idx="21014">Electronics</cx:pt>
          <cx:pt idx="21015">Home &amp; Kitchen</cx:pt>
          <cx:pt idx="21016">Electronics</cx:pt>
          <cx:pt idx="21017">Toys</cx:pt>
          <cx:pt idx="21018">Electronics</cx:pt>
          <cx:pt idx="21019">Toys</cx:pt>
          <cx:pt idx="21020">Toys</cx:pt>
          <cx:pt idx="21021">Electronics</cx:pt>
          <cx:pt idx="21022">Fashion</cx:pt>
          <cx:pt idx="21023">Electronics</cx:pt>
          <cx:pt idx="21024">Fashion</cx:pt>
          <cx:pt idx="21025">Fashion</cx:pt>
          <cx:pt idx="21026">Toys</cx:pt>
          <cx:pt idx="21027">Toys</cx:pt>
          <cx:pt idx="21028">Toys</cx:pt>
          <cx:pt idx="21029">Fashion</cx:pt>
          <cx:pt idx="21030">Home &amp; Kitchen</cx:pt>
          <cx:pt idx="21031">Books</cx:pt>
          <cx:pt idx="21032">Electronics</cx:pt>
          <cx:pt idx="21033">Books</cx:pt>
          <cx:pt idx="21034">Home &amp; Kitchen</cx:pt>
          <cx:pt idx="21035">Home &amp; Kitchen</cx:pt>
          <cx:pt idx="21036">Home &amp; Kitchen</cx:pt>
          <cx:pt idx="21037">Fashion</cx:pt>
          <cx:pt idx="21038">Fashion</cx:pt>
          <cx:pt idx="21039">Home &amp; Kitchen</cx:pt>
          <cx:pt idx="21040">Toys</cx:pt>
          <cx:pt idx="21041">Books</cx:pt>
          <cx:pt idx="21042">Books</cx:pt>
          <cx:pt idx="21043">Electronics</cx:pt>
          <cx:pt idx="21044">Electronics</cx:pt>
          <cx:pt idx="21045">Electronics</cx:pt>
          <cx:pt idx="21046">Fashion</cx:pt>
          <cx:pt idx="21047">Books</cx:pt>
          <cx:pt idx="21048">Home &amp; Kitchen</cx:pt>
          <cx:pt idx="21049">Electronics</cx:pt>
          <cx:pt idx="21050">Fashion</cx:pt>
          <cx:pt idx="21051">Home &amp; Kitchen</cx:pt>
          <cx:pt idx="21052">Toys</cx:pt>
          <cx:pt idx="21053">Home &amp; Kitchen</cx:pt>
          <cx:pt idx="21054">Fashion</cx:pt>
          <cx:pt idx="21055">Books</cx:pt>
          <cx:pt idx="21056">Home &amp; Kitchen</cx:pt>
          <cx:pt idx="21057">Toys</cx:pt>
          <cx:pt idx="21058">Toys</cx:pt>
          <cx:pt idx="21059">Books</cx:pt>
          <cx:pt idx="21060">Toys</cx:pt>
          <cx:pt idx="21061">Home &amp; Kitchen</cx:pt>
          <cx:pt idx="21062">Fashion</cx:pt>
          <cx:pt idx="21063">Books</cx:pt>
          <cx:pt idx="21064">Books</cx:pt>
          <cx:pt idx="21065">Home &amp; Kitchen</cx:pt>
          <cx:pt idx="21066">Electronics</cx:pt>
          <cx:pt idx="21067">Books</cx:pt>
          <cx:pt idx="21068">Home &amp; Kitchen</cx:pt>
          <cx:pt idx="21069">Books</cx:pt>
          <cx:pt idx="21070">Fashion</cx:pt>
          <cx:pt idx="21071">Home &amp; Kitchen</cx:pt>
          <cx:pt idx="21072">Toys</cx:pt>
          <cx:pt idx="21073">Fashion</cx:pt>
          <cx:pt idx="21074">Fashion</cx:pt>
          <cx:pt idx="21075">Home &amp; Kitchen</cx:pt>
          <cx:pt idx="21076">Toys</cx:pt>
          <cx:pt idx="21077">Electronics</cx:pt>
          <cx:pt idx="21078">Home &amp; Kitchen</cx:pt>
          <cx:pt idx="21079">Electronics</cx:pt>
          <cx:pt idx="21080">Books</cx:pt>
          <cx:pt idx="21081">Books</cx:pt>
          <cx:pt idx="21082">Electronics</cx:pt>
          <cx:pt idx="21083">Electronics</cx:pt>
          <cx:pt idx="21084">Home &amp; Kitchen</cx:pt>
          <cx:pt idx="21085">Books</cx:pt>
          <cx:pt idx="21086">Fashion</cx:pt>
          <cx:pt idx="21087">Toys</cx:pt>
          <cx:pt idx="21088">Books</cx:pt>
          <cx:pt idx="21089">Fashion</cx:pt>
          <cx:pt idx="21090">Electronics</cx:pt>
          <cx:pt idx="21091">Electronics</cx:pt>
          <cx:pt idx="21092">Home &amp; Kitchen</cx:pt>
          <cx:pt idx="21093">Books</cx:pt>
          <cx:pt idx="21094">Fashion</cx:pt>
          <cx:pt idx="21095">Home &amp; Kitchen</cx:pt>
          <cx:pt idx="21096">Home &amp; Kitchen</cx:pt>
          <cx:pt idx="21097">Home &amp; Kitchen</cx:pt>
          <cx:pt idx="21098">Home &amp; Kitchen</cx:pt>
          <cx:pt idx="21099">Books</cx:pt>
          <cx:pt idx="21100">Electronics</cx:pt>
          <cx:pt idx="21101">Electronics</cx:pt>
          <cx:pt idx="21102">Fashion</cx:pt>
          <cx:pt idx="21103">Toys</cx:pt>
          <cx:pt idx="21104">Books</cx:pt>
          <cx:pt idx="21105">Electronics</cx:pt>
          <cx:pt idx="21106">Home &amp; Kitchen</cx:pt>
          <cx:pt idx="21107">Fashion</cx:pt>
          <cx:pt idx="21108">Home &amp; Kitchen</cx:pt>
          <cx:pt idx="21109">Fashion</cx:pt>
          <cx:pt idx="21110">Home &amp; Kitchen</cx:pt>
          <cx:pt idx="21111">Books</cx:pt>
          <cx:pt idx="21112">Books</cx:pt>
          <cx:pt idx="21113">Fashion</cx:pt>
          <cx:pt idx="21114">Home &amp; Kitchen</cx:pt>
          <cx:pt idx="21115">Fashion</cx:pt>
          <cx:pt idx="21116">Home &amp; Kitchen</cx:pt>
          <cx:pt idx="21117">Books</cx:pt>
          <cx:pt idx="21118">Electronics</cx:pt>
          <cx:pt idx="21119">Books</cx:pt>
          <cx:pt idx="21120">Books</cx:pt>
          <cx:pt idx="21121">Toys</cx:pt>
          <cx:pt idx="21122">Home &amp; Kitchen</cx:pt>
          <cx:pt idx="21123">Books</cx:pt>
          <cx:pt idx="21124">Home &amp; Kitchen</cx:pt>
          <cx:pt idx="21125">Fashion</cx:pt>
          <cx:pt idx="21126">Toys</cx:pt>
          <cx:pt idx="21127">Home &amp; Kitchen</cx:pt>
          <cx:pt idx="21128">Fashion</cx:pt>
          <cx:pt idx="21129">Fashion</cx:pt>
          <cx:pt idx="21130">Toys</cx:pt>
          <cx:pt idx="21131">Books</cx:pt>
          <cx:pt idx="21132">Fashion</cx:pt>
          <cx:pt idx="21133">Fashion</cx:pt>
          <cx:pt idx="21134">Books</cx:pt>
          <cx:pt idx="21135">Books</cx:pt>
          <cx:pt idx="21136">Home &amp; Kitchen</cx:pt>
          <cx:pt idx="21137">Home &amp; Kitchen</cx:pt>
          <cx:pt idx="21138">Fashion</cx:pt>
          <cx:pt idx="21139">Books</cx:pt>
          <cx:pt idx="21140">Toys</cx:pt>
          <cx:pt idx="21141">Books</cx:pt>
          <cx:pt idx="21142">Books</cx:pt>
          <cx:pt idx="21143">Electronics</cx:pt>
          <cx:pt idx="21144">Books</cx:pt>
          <cx:pt idx="21145">Electronics</cx:pt>
          <cx:pt idx="21146">Fashion</cx:pt>
          <cx:pt idx="21147">Books</cx:pt>
          <cx:pt idx="21148">Home &amp; Kitchen</cx:pt>
          <cx:pt idx="21149">Home &amp; Kitchen</cx:pt>
          <cx:pt idx="21150">Books</cx:pt>
          <cx:pt idx="21151">Books</cx:pt>
          <cx:pt idx="21152">Home &amp; Kitchen</cx:pt>
          <cx:pt idx="21153">Fashion</cx:pt>
          <cx:pt idx="21154">Home &amp; Kitchen</cx:pt>
          <cx:pt idx="21155">Books</cx:pt>
          <cx:pt idx="21156">Books</cx:pt>
          <cx:pt idx="21157">Fashion</cx:pt>
          <cx:pt idx="21158">Books</cx:pt>
          <cx:pt idx="21159">Home &amp; Kitchen</cx:pt>
          <cx:pt idx="21160">Home &amp; Kitchen</cx:pt>
          <cx:pt idx="21161">Books</cx:pt>
          <cx:pt idx="21162">Books</cx:pt>
          <cx:pt idx="21163">Books</cx:pt>
          <cx:pt idx="21164">Electronics</cx:pt>
          <cx:pt idx="21165">Toys</cx:pt>
          <cx:pt idx="21166">Electronics</cx:pt>
          <cx:pt idx="21167">Home &amp; Kitchen</cx:pt>
          <cx:pt idx="21168">Fashion</cx:pt>
          <cx:pt idx="21169">Home &amp; Kitchen</cx:pt>
          <cx:pt idx="21170">Home &amp; Kitchen</cx:pt>
          <cx:pt idx="21171">Home &amp; Kitchen</cx:pt>
          <cx:pt idx="21172">Home &amp; Kitchen</cx:pt>
          <cx:pt idx="21173">Electronics</cx:pt>
          <cx:pt idx="21174">Fashion</cx:pt>
          <cx:pt idx="21175">Toys</cx:pt>
          <cx:pt idx="21176">Books</cx:pt>
          <cx:pt idx="21177">Fashion</cx:pt>
          <cx:pt idx="21178">Toys</cx:pt>
          <cx:pt idx="21179">Books</cx:pt>
          <cx:pt idx="21180">Home &amp; Kitchen</cx:pt>
          <cx:pt idx="21181">Electronics</cx:pt>
          <cx:pt idx="21182">Books</cx:pt>
          <cx:pt idx="21183">Home &amp; Kitchen</cx:pt>
          <cx:pt idx="21184">Books</cx:pt>
          <cx:pt idx="21185">Electronics</cx:pt>
          <cx:pt idx="21186">Home &amp; Kitchen</cx:pt>
          <cx:pt idx="21187">Fashion</cx:pt>
          <cx:pt idx="21188">Toys</cx:pt>
          <cx:pt idx="21189">Home &amp; Kitchen</cx:pt>
          <cx:pt idx="21190">Home &amp; Kitchen</cx:pt>
          <cx:pt idx="21191">Electronics</cx:pt>
          <cx:pt idx="21192">Fashion</cx:pt>
          <cx:pt idx="21193">Books</cx:pt>
          <cx:pt idx="21194">Toys</cx:pt>
          <cx:pt idx="21195">Home &amp; Kitchen</cx:pt>
          <cx:pt idx="21196">Home &amp; Kitchen</cx:pt>
          <cx:pt idx="21197">Home &amp; Kitchen</cx:pt>
          <cx:pt idx="21198">Toys</cx:pt>
          <cx:pt idx="21199">Toys</cx:pt>
          <cx:pt idx="21200">Fashion</cx:pt>
          <cx:pt idx="21201">Home &amp; Kitchen</cx:pt>
          <cx:pt idx="21202">Fashion</cx:pt>
          <cx:pt idx="21203">Fashion</cx:pt>
          <cx:pt idx="21204">Books</cx:pt>
          <cx:pt idx="21205">Toys</cx:pt>
          <cx:pt idx="21206">Home &amp; Kitchen</cx:pt>
          <cx:pt idx="21207">Home &amp; Kitchen</cx:pt>
          <cx:pt idx="21208">Books</cx:pt>
          <cx:pt idx="21209">Toys</cx:pt>
          <cx:pt idx="21210">Home &amp; Kitchen</cx:pt>
          <cx:pt idx="21211">Home &amp; Kitchen</cx:pt>
          <cx:pt idx="21212">Home &amp; Kitchen</cx:pt>
          <cx:pt idx="21213">Home &amp; Kitchen</cx:pt>
          <cx:pt idx="21214">Fashion</cx:pt>
          <cx:pt idx="21215">Fashion</cx:pt>
          <cx:pt idx="21216">Home &amp; Kitchen</cx:pt>
          <cx:pt idx="21217">Books</cx:pt>
          <cx:pt idx="21218">Fashion</cx:pt>
          <cx:pt idx="21219">Toys</cx:pt>
          <cx:pt idx="21220">Home &amp; Kitchen</cx:pt>
          <cx:pt idx="21221">Home &amp; Kitchen</cx:pt>
          <cx:pt idx="21222">Fashion</cx:pt>
          <cx:pt idx="21223">Books</cx:pt>
          <cx:pt idx="21224">Home &amp; Kitchen</cx:pt>
          <cx:pt idx="21225">Fashion</cx:pt>
          <cx:pt idx="21226">Fashion</cx:pt>
          <cx:pt idx="21227">Electronics</cx:pt>
          <cx:pt idx="21228">Fashion</cx:pt>
          <cx:pt idx="21229">Fashion</cx:pt>
          <cx:pt idx="21230">Electronics</cx:pt>
          <cx:pt idx="21231">Books</cx:pt>
          <cx:pt idx="21232">Books</cx:pt>
          <cx:pt idx="21233">Toys</cx:pt>
          <cx:pt idx="21234">Fashion</cx:pt>
          <cx:pt idx="21235">Books</cx:pt>
          <cx:pt idx="21236">Toys</cx:pt>
          <cx:pt idx="21237">Fashion</cx:pt>
          <cx:pt idx="21238">Electronics</cx:pt>
          <cx:pt idx="21239">Electronics</cx:pt>
          <cx:pt idx="21240">Toys</cx:pt>
          <cx:pt idx="21241">Toys</cx:pt>
          <cx:pt idx="21242">Books</cx:pt>
          <cx:pt idx="21243">Fashion</cx:pt>
          <cx:pt idx="21244">Electronics</cx:pt>
          <cx:pt idx="21245">Fashion</cx:pt>
          <cx:pt idx="21246">Books</cx:pt>
          <cx:pt idx="21247">Books</cx:pt>
          <cx:pt idx="21248">Fashion</cx:pt>
          <cx:pt idx="21249">Toys</cx:pt>
          <cx:pt idx="21250">Electronics</cx:pt>
          <cx:pt idx="21251">Books</cx:pt>
          <cx:pt idx="21252">Books</cx:pt>
          <cx:pt idx="21253">Electronics</cx:pt>
          <cx:pt idx="21254">Fashion</cx:pt>
          <cx:pt idx="21255">Toys</cx:pt>
          <cx:pt idx="21256">Electronics</cx:pt>
          <cx:pt idx="21257">Toys</cx:pt>
          <cx:pt idx="21258">Fashion</cx:pt>
          <cx:pt idx="21259">Home &amp; Kitchen</cx:pt>
          <cx:pt idx="21260">Home &amp; Kitchen</cx:pt>
          <cx:pt idx="21261">Toys</cx:pt>
          <cx:pt idx="21262">Fashion</cx:pt>
          <cx:pt idx="21263">Home &amp; Kitchen</cx:pt>
          <cx:pt idx="21264">Fashion</cx:pt>
          <cx:pt idx="21265">Fashion</cx:pt>
          <cx:pt idx="21266">Fashion</cx:pt>
          <cx:pt idx="21267">Electronics</cx:pt>
          <cx:pt idx="21268">Electronics</cx:pt>
          <cx:pt idx="21269">Home &amp; Kitchen</cx:pt>
          <cx:pt idx="21270">Fashion</cx:pt>
          <cx:pt idx="21271">Fashion</cx:pt>
          <cx:pt idx="21272">Electronics</cx:pt>
          <cx:pt idx="21273">Toys</cx:pt>
          <cx:pt idx="21274">Toys</cx:pt>
          <cx:pt idx="21275">Toys</cx:pt>
          <cx:pt idx="21276">Electronics</cx:pt>
          <cx:pt idx="21277">Electronics</cx:pt>
          <cx:pt idx="21278">Toys</cx:pt>
          <cx:pt idx="21279">Home &amp; Kitchen</cx:pt>
          <cx:pt idx="21280">Books</cx:pt>
          <cx:pt idx="21281">Books</cx:pt>
          <cx:pt idx="21282">Electronics</cx:pt>
          <cx:pt idx="21283">Books</cx:pt>
          <cx:pt idx="21284">Home &amp; Kitchen</cx:pt>
          <cx:pt idx="21285">Books</cx:pt>
          <cx:pt idx="21286">Books</cx:pt>
          <cx:pt idx="21287">Electronics</cx:pt>
          <cx:pt idx="21288">Electronics</cx:pt>
          <cx:pt idx="21289">Books</cx:pt>
          <cx:pt idx="21290">Electronics</cx:pt>
          <cx:pt idx="21291">Electronics</cx:pt>
          <cx:pt idx="21292">Books</cx:pt>
          <cx:pt idx="21293">Books</cx:pt>
          <cx:pt idx="21294">Fashion</cx:pt>
          <cx:pt idx="21295">Home &amp; Kitchen</cx:pt>
          <cx:pt idx="21296">Fashion</cx:pt>
          <cx:pt idx="21297">Books</cx:pt>
          <cx:pt idx="21298">Toys</cx:pt>
          <cx:pt idx="21299">Home &amp; Kitchen</cx:pt>
          <cx:pt idx="21300">Home &amp; Kitchen</cx:pt>
          <cx:pt idx="21301">Home &amp; Kitchen</cx:pt>
          <cx:pt idx="21302">Home &amp; Kitchen</cx:pt>
          <cx:pt idx="21303">Fashion</cx:pt>
          <cx:pt idx="21304">Fashion</cx:pt>
          <cx:pt idx="21305">Electronics</cx:pt>
          <cx:pt idx="21306">Electronics</cx:pt>
          <cx:pt idx="21307">Home &amp; Kitchen</cx:pt>
          <cx:pt idx="21308">Electronics</cx:pt>
          <cx:pt idx="21309">Electronics</cx:pt>
          <cx:pt idx="21310">Books</cx:pt>
          <cx:pt idx="21311">Electronics</cx:pt>
          <cx:pt idx="21312">Electronics</cx:pt>
          <cx:pt idx="21313">Toys</cx:pt>
          <cx:pt idx="21314">Home &amp; Kitchen</cx:pt>
          <cx:pt idx="21315">Electronics</cx:pt>
          <cx:pt idx="21316">Home &amp; Kitchen</cx:pt>
          <cx:pt idx="21317">Books</cx:pt>
          <cx:pt idx="21318">Toys</cx:pt>
          <cx:pt idx="21319">Books</cx:pt>
          <cx:pt idx="21320">Home &amp; Kitchen</cx:pt>
          <cx:pt idx="21321">Books</cx:pt>
          <cx:pt idx="21322">Toys</cx:pt>
          <cx:pt idx="21323">Electronics</cx:pt>
          <cx:pt idx="21324">Books</cx:pt>
          <cx:pt idx="21325">Fashion</cx:pt>
          <cx:pt idx="21326">Electronics</cx:pt>
          <cx:pt idx="21327">Electronics</cx:pt>
          <cx:pt idx="21328">Electronics</cx:pt>
          <cx:pt idx="21329">Toys</cx:pt>
          <cx:pt idx="21330">Electronics</cx:pt>
          <cx:pt idx="21331">Home &amp; Kitchen</cx:pt>
          <cx:pt idx="21332">Home &amp; Kitchen</cx:pt>
          <cx:pt idx="21333">Books</cx:pt>
          <cx:pt idx="21334">Electronics</cx:pt>
          <cx:pt idx="21335">Toys</cx:pt>
          <cx:pt idx="21336">Toys</cx:pt>
          <cx:pt idx="21337">Home &amp; Kitchen</cx:pt>
          <cx:pt idx="21338">Fashion</cx:pt>
          <cx:pt idx="21339">Fashion</cx:pt>
          <cx:pt idx="21340">Toys</cx:pt>
          <cx:pt idx="21341">Home &amp; Kitchen</cx:pt>
          <cx:pt idx="21342">Home &amp; Kitchen</cx:pt>
          <cx:pt idx="21343">Toys</cx:pt>
          <cx:pt idx="21344">Books</cx:pt>
          <cx:pt idx="21345">Fashion</cx:pt>
          <cx:pt idx="21346">Toys</cx:pt>
          <cx:pt idx="21347">Electronics</cx:pt>
          <cx:pt idx="21348">Electronics</cx:pt>
          <cx:pt idx="21349">Toys</cx:pt>
          <cx:pt idx="21350">Fashion</cx:pt>
          <cx:pt idx="21351">Home &amp; Kitchen</cx:pt>
          <cx:pt idx="21352">Electronics</cx:pt>
          <cx:pt idx="21353">Home &amp; Kitchen</cx:pt>
          <cx:pt idx="21354">Books</cx:pt>
          <cx:pt idx="21355">Toys</cx:pt>
          <cx:pt idx="21356">Home &amp; Kitchen</cx:pt>
          <cx:pt idx="21357">Electronics</cx:pt>
          <cx:pt idx="21358">Books</cx:pt>
          <cx:pt idx="21359">Fashion</cx:pt>
          <cx:pt idx="21360">Fashion</cx:pt>
          <cx:pt idx="21361">Toys</cx:pt>
          <cx:pt idx="21362">Electronics</cx:pt>
          <cx:pt idx="21363">Home &amp; Kitchen</cx:pt>
          <cx:pt idx="21364">Home &amp; Kitchen</cx:pt>
          <cx:pt idx="21365">Toys</cx:pt>
          <cx:pt idx="21366">Toys</cx:pt>
          <cx:pt idx="21367">Toys</cx:pt>
          <cx:pt idx="21368">Books</cx:pt>
          <cx:pt idx="21369">Electronics</cx:pt>
          <cx:pt idx="21370">Fashion</cx:pt>
          <cx:pt idx="21371">Fashion</cx:pt>
          <cx:pt idx="21372">Fashion</cx:pt>
          <cx:pt idx="21373">Home &amp; Kitchen</cx:pt>
          <cx:pt idx="21374">Fashion</cx:pt>
          <cx:pt idx="21375">Electronics</cx:pt>
          <cx:pt idx="21376">Electronics</cx:pt>
          <cx:pt idx="21377">Toys</cx:pt>
          <cx:pt idx="21378">Toys</cx:pt>
          <cx:pt idx="21379">Electronics</cx:pt>
          <cx:pt idx="21380">Fashion</cx:pt>
          <cx:pt idx="21381">Fashion</cx:pt>
          <cx:pt idx="21382">Electronics</cx:pt>
          <cx:pt idx="21383">Books</cx:pt>
          <cx:pt idx="21384">Books</cx:pt>
          <cx:pt idx="21385">Toys</cx:pt>
          <cx:pt idx="21386">Fashion</cx:pt>
          <cx:pt idx="21387">Books</cx:pt>
          <cx:pt idx="21388">Books</cx:pt>
          <cx:pt idx="21389">Electronics</cx:pt>
          <cx:pt idx="21390">Books</cx:pt>
          <cx:pt idx="21391">Electronics</cx:pt>
          <cx:pt idx="21392">Electronics</cx:pt>
          <cx:pt idx="21393">Toys</cx:pt>
          <cx:pt idx="21394">Fashion</cx:pt>
          <cx:pt idx="21395">Home &amp; Kitchen</cx:pt>
          <cx:pt idx="21396">Home &amp; Kitchen</cx:pt>
          <cx:pt idx="21397">Fashion</cx:pt>
          <cx:pt idx="21398">Home &amp; Kitchen</cx:pt>
          <cx:pt idx="21399">Electronics</cx:pt>
          <cx:pt idx="21400">Toys</cx:pt>
          <cx:pt idx="21401">Toys</cx:pt>
          <cx:pt idx="21402">Books</cx:pt>
          <cx:pt idx="21403">Toys</cx:pt>
          <cx:pt idx="21404">Books</cx:pt>
          <cx:pt idx="21405">Books</cx:pt>
          <cx:pt idx="21406">Fashion</cx:pt>
          <cx:pt idx="21407">Fashion</cx:pt>
          <cx:pt idx="21408">Home &amp; Kitchen</cx:pt>
          <cx:pt idx="21409">Home &amp; Kitchen</cx:pt>
          <cx:pt idx="21410">Books</cx:pt>
          <cx:pt idx="21411">Toys</cx:pt>
          <cx:pt idx="21412">Home &amp; Kitchen</cx:pt>
          <cx:pt idx="21413">Home &amp; Kitchen</cx:pt>
          <cx:pt idx="21414">Toys</cx:pt>
          <cx:pt idx="21415">Fashion</cx:pt>
          <cx:pt idx="21416">Books</cx:pt>
          <cx:pt idx="21417">Toys</cx:pt>
          <cx:pt idx="21418">Books</cx:pt>
          <cx:pt idx="21419">Fashion</cx:pt>
          <cx:pt idx="21420">Fashion</cx:pt>
          <cx:pt idx="21421">Electronics</cx:pt>
          <cx:pt idx="21422">Home &amp; Kitchen</cx:pt>
          <cx:pt idx="21423">Electronics</cx:pt>
          <cx:pt idx="21424">Home &amp; Kitchen</cx:pt>
          <cx:pt idx="21425">Fashion</cx:pt>
          <cx:pt idx="21426">Books</cx:pt>
          <cx:pt idx="21427">Home &amp; Kitchen</cx:pt>
          <cx:pt idx="21428">Electronics</cx:pt>
          <cx:pt idx="21429">Books</cx:pt>
          <cx:pt idx="21430">Books</cx:pt>
          <cx:pt idx="21431">Home &amp; Kitchen</cx:pt>
          <cx:pt idx="21432">Fashion</cx:pt>
          <cx:pt idx="21433">Fashion</cx:pt>
          <cx:pt idx="21434">Electronics</cx:pt>
          <cx:pt idx="21435">Books</cx:pt>
          <cx:pt idx="21436">Books</cx:pt>
          <cx:pt idx="21437">Electronics</cx:pt>
          <cx:pt idx="21438">Home &amp; Kitchen</cx:pt>
          <cx:pt idx="21439">Books</cx:pt>
          <cx:pt idx="21440">Fashion</cx:pt>
          <cx:pt idx="21441">Books</cx:pt>
          <cx:pt idx="21442">Electronics</cx:pt>
          <cx:pt idx="21443">Home &amp; Kitchen</cx:pt>
          <cx:pt idx="21444">Books</cx:pt>
          <cx:pt idx="21445">Toys</cx:pt>
          <cx:pt idx="21446">Electronics</cx:pt>
          <cx:pt idx="21447">Fashion</cx:pt>
          <cx:pt idx="21448">Electronics</cx:pt>
          <cx:pt idx="21449">Toys</cx:pt>
          <cx:pt idx="21450">Home &amp; Kitchen</cx:pt>
          <cx:pt idx="21451">Electronics</cx:pt>
          <cx:pt idx="21452">Home &amp; Kitchen</cx:pt>
          <cx:pt idx="21453">Electronics</cx:pt>
          <cx:pt idx="21454">Books</cx:pt>
          <cx:pt idx="21455">Books</cx:pt>
          <cx:pt idx="21456">Fashion</cx:pt>
          <cx:pt idx="21457">Toys</cx:pt>
          <cx:pt idx="21458">Electronics</cx:pt>
          <cx:pt idx="21459">Fashion</cx:pt>
          <cx:pt idx="21460">Books</cx:pt>
          <cx:pt idx="21461">Toys</cx:pt>
          <cx:pt idx="21462">Books</cx:pt>
          <cx:pt idx="21463">Electronics</cx:pt>
          <cx:pt idx="21464">Home &amp; Kitchen</cx:pt>
          <cx:pt idx="21465">Fashion</cx:pt>
          <cx:pt idx="21466">Books</cx:pt>
          <cx:pt idx="21467">Electronics</cx:pt>
          <cx:pt idx="21468">Books</cx:pt>
          <cx:pt idx="21469">Toys</cx:pt>
          <cx:pt idx="21470">Toys</cx:pt>
          <cx:pt idx="21471">Toys</cx:pt>
          <cx:pt idx="21472">Books</cx:pt>
          <cx:pt idx="21473">Books</cx:pt>
          <cx:pt idx="21474">Electronics</cx:pt>
          <cx:pt idx="21475">Electronics</cx:pt>
          <cx:pt idx="21476">Toys</cx:pt>
          <cx:pt idx="21477">Toys</cx:pt>
          <cx:pt idx="21478">Home &amp; Kitchen</cx:pt>
          <cx:pt idx="21479">Books</cx:pt>
          <cx:pt idx="21480">Books</cx:pt>
          <cx:pt idx="21481">Home &amp; Kitchen</cx:pt>
          <cx:pt idx="21482">Toys</cx:pt>
          <cx:pt idx="21483">Electronics</cx:pt>
          <cx:pt idx="21484">Fashion</cx:pt>
          <cx:pt idx="21485">Home &amp; Kitchen</cx:pt>
          <cx:pt idx="21486">Toys</cx:pt>
          <cx:pt idx="21487">Electronics</cx:pt>
          <cx:pt idx="21488">Home &amp; Kitchen</cx:pt>
          <cx:pt idx="21489">Fashion</cx:pt>
          <cx:pt idx="21490">Home &amp; Kitchen</cx:pt>
          <cx:pt idx="21491">Electronics</cx:pt>
          <cx:pt idx="21492">Home &amp; Kitchen</cx:pt>
          <cx:pt idx="21493">Books</cx:pt>
          <cx:pt idx="21494">Fashion</cx:pt>
          <cx:pt idx="21495">Home &amp; Kitchen</cx:pt>
          <cx:pt idx="21496">Books</cx:pt>
          <cx:pt idx="21497">Books</cx:pt>
          <cx:pt idx="21498">Home &amp; Kitchen</cx:pt>
          <cx:pt idx="21499">Fashion</cx:pt>
          <cx:pt idx="21500">Electronics</cx:pt>
          <cx:pt idx="21501">Books</cx:pt>
          <cx:pt idx="21502">Home &amp; Kitchen</cx:pt>
          <cx:pt idx="21503">Home &amp; Kitchen</cx:pt>
          <cx:pt idx="21504">Fashion</cx:pt>
          <cx:pt idx="21505">Home &amp; Kitchen</cx:pt>
          <cx:pt idx="21506">Books</cx:pt>
          <cx:pt idx="21507">Fashion</cx:pt>
          <cx:pt idx="21508">Home &amp; Kitchen</cx:pt>
          <cx:pt idx="21509">Electronics</cx:pt>
          <cx:pt idx="21510">Home &amp; Kitchen</cx:pt>
          <cx:pt idx="21511">Home &amp; Kitchen</cx:pt>
          <cx:pt idx="21512">Home &amp; Kitchen</cx:pt>
          <cx:pt idx="21513">Books</cx:pt>
          <cx:pt idx="21514">Fashion</cx:pt>
          <cx:pt idx="21515">Toys</cx:pt>
          <cx:pt idx="21516">Toys</cx:pt>
          <cx:pt idx="21517">Toys</cx:pt>
          <cx:pt idx="21518">Home &amp; Kitchen</cx:pt>
          <cx:pt idx="21519">Fashion</cx:pt>
          <cx:pt idx="21520">Home &amp; Kitchen</cx:pt>
          <cx:pt idx="21521">Books</cx:pt>
          <cx:pt idx="21522">Home &amp; Kitchen</cx:pt>
          <cx:pt idx="21523">Home &amp; Kitchen</cx:pt>
          <cx:pt idx="21524">Fashion</cx:pt>
          <cx:pt idx="21525">Fashion</cx:pt>
          <cx:pt idx="21526">Toys</cx:pt>
          <cx:pt idx="21527">Toys</cx:pt>
          <cx:pt idx="21528">Home &amp; Kitchen</cx:pt>
          <cx:pt idx="21529">Home &amp; Kitchen</cx:pt>
          <cx:pt idx="21530">Toys</cx:pt>
          <cx:pt idx="21531">Fashion</cx:pt>
          <cx:pt idx="21532">Fashion</cx:pt>
          <cx:pt idx="21533">Books</cx:pt>
          <cx:pt idx="21534">Toys</cx:pt>
          <cx:pt idx="21535">Electronics</cx:pt>
          <cx:pt idx="21536">Toys</cx:pt>
          <cx:pt idx="21537">Home &amp; Kitchen</cx:pt>
          <cx:pt idx="21538">Electronics</cx:pt>
          <cx:pt idx="21539">Toys</cx:pt>
          <cx:pt idx="21540">Home &amp; Kitchen</cx:pt>
          <cx:pt idx="21541">Home &amp; Kitchen</cx:pt>
          <cx:pt idx="21542">Books</cx:pt>
          <cx:pt idx="21543">Electronics</cx:pt>
          <cx:pt idx="21544">Books</cx:pt>
          <cx:pt idx="21545">Electronics</cx:pt>
          <cx:pt idx="21546">Fashion</cx:pt>
          <cx:pt idx="21547">Fashion</cx:pt>
          <cx:pt idx="21548">Electronics</cx:pt>
          <cx:pt idx="21549">Electronics</cx:pt>
          <cx:pt idx="21550">Electronics</cx:pt>
          <cx:pt idx="21551">Electronics</cx:pt>
          <cx:pt idx="21552">Fashion</cx:pt>
          <cx:pt idx="21553">Fashion</cx:pt>
          <cx:pt idx="21554">Home &amp; Kitchen</cx:pt>
          <cx:pt idx="21555">Books</cx:pt>
          <cx:pt idx="21556">Books</cx:pt>
          <cx:pt idx="21557">Home &amp; Kitchen</cx:pt>
          <cx:pt idx="21558">Books</cx:pt>
          <cx:pt idx="21559">Home &amp; Kitchen</cx:pt>
          <cx:pt idx="21560">Home &amp; Kitchen</cx:pt>
          <cx:pt idx="21561">Books</cx:pt>
          <cx:pt idx="21562">Electronics</cx:pt>
          <cx:pt idx="21563">Home &amp; Kitchen</cx:pt>
          <cx:pt idx="21564">Toys</cx:pt>
          <cx:pt idx="21565">Electronics</cx:pt>
          <cx:pt idx="21566">Home &amp; Kitchen</cx:pt>
          <cx:pt idx="21567">Fashion</cx:pt>
          <cx:pt idx="21568">Toys</cx:pt>
          <cx:pt idx="21569">Fashion</cx:pt>
          <cx:pt idx="21570">Home &amp; Kitchen</cx:pt>
          <cx:pt idx="21571">Fashion</cx:pt>
          <cx:pt idx="21572">Fashion</cx:pt>
          <cx:pt idx="21573">Toys</cx:pt>
          <cx:pt idx="21574">Fashion</cx:pt>
          <cx:pt idx="21575">Books</cx:pt>
          <cx:pt idx="21576">Home &amp; Kitchen</cx:pt>
          <cx:pt idx="21577">Books</cx:pt>
          <cx:pt idx="21578">Home &amp; Kitchen</cx:pt>
          <cx:pt idx="21579">Toys</cx:pt>
          <cx:pt idx="21580">Toys</cx:pt>
          <cx:pt idx="21581">Fashion</cx:pt>
          <cx:pt idx="21582">Electronics</cx:pt>
          <cx:pt idx="21583">Home &amp; Kitchen</cx:pt>
          <cx:pt idx="21584">Toys</cx:pt>
          <cx:pt idx="21585">Electronics</cx:pt>
          <cx:pt idx="21586">Fashion</cx:pt>
          <cx:pt idx="21587">Toys</cx:pt>
          <cx:pt idx="21588">Electronics</cx:pt>
          <cx:pt idx="21589">Electronics</cx:pt>
          <cx:pt idx="21590">Home &amp; Kitchen</cx:pt>
          <cx:pt idx="21591">Books</cx:pt>
          <cx:pt idx="21592">Fashion</cx:pt>
          <cx:pt idx="21593">Home &amp; Kitchen</cx:pt>
          <cx:pt idx="21594">Toys</cx:pt>
          <cx:pt idx="21595">Toys</cx:pt>
          <cx:pt idx="21596">Home &amp; Kitchen</cx:pt>
          <cx:pt idx="21597">Books</cx:pt>
          <cx:pt idx="21598">Fashion</cx:pt>
          <cx:pt idx="21599">Books</cx:pt>
          <cx:pt idx="21600">Home &amp; Kitchen</cx:pt>
          <cx:pt idx="21601">Books</cx:pt>
          <cx:pt idx="21602">Fashion</cx:pt>
          <cx:pt idx="21603">Toys</cx:pt>
          <cx:pt idx="21604">Electronics</cx:pt>
          <cx:pt idx="21605">Fashion</cx:pt>
          <cx:pt idx="21606">Books</cx:pt>
          <cx:pt idx="21607">Home &amp; Kitchen</cx:pt>
          <cx:pt idx="21608">Toys</cx:pt>
          <cx:pt idx="21609">Home &amp; Kitchen</cx:pt>
          <cx:pt idx="21610">Toys</cx:pt>
          <cx:pt idx="21611">Home &amp; Kitchen</cx:pt>
          <cx:pt idx="21612">Home &amp; Kitchen</cx:pt>
          <cx:pt idx="21613">Fashion</cx:pt>
          <cx:pt idx="21614">Electronics</cx:pt>
          <cx:pt idx="21615">Fashion</cx:pt>
          <cx:pt idx="21616">Books</cx:pt>
          <cx:pt idx="21617">Toys</cx:pt>
          <cx:pt idx="21618">Home &amp; Kitchen</cx:pt>
          <cx:pt idx="21619">Electronics</cx:pt>
          <cx:pt idx="21620">Books</cx:pt>
          <cx:pt idx="21621">Home &amp; Kitchen</cx:pt>
          <cx:pt idx="21622">Electronics</cx:pt>
          <cx:pt idx="21623">Electronics</cx:pt>
          <cx:pt idx="21624">Fashion</cx:pt>
          <cx:pt idx="21625">Books</cx:pt>
          <cx:pt idx="21626">Toys</cx:pt>
          <cx:pt idx="21627">Home &amp; Kitchen</cx:pt>
          <cx:pt idx="21628">Fashion</cx:pt>
          <cx:pt idx="21629">Fashion</cx:pt>
          <cx:pt idx="21630">Books</cx:pt>
          <cx:pt idx="21631">Home &amp; Kitchen</cx:pt>
          <cx:pt idx="21632">Books</cx:pt>
          <cx:pt idx="21633">Fashion</cx:pt>
          <cx:pt idx="21634">Home &amp; Kitchen</cx:pt>
          <cx:pt idx="21635">Toys</cx:pt>
          <cx:pt idx="21636">Home &amp; Kitchen</cx:pt>
          <cx:pt idx="21637">Home &amp; Kitchen</cx:pt>
          <cx:pt idx="21638">Fashion</cx:pt>
          <cx:pt idx="21639">Books</cx:pt>
          <cx:pt idx="21640">Home &amp; Kitchen</cx:pt>
          <cx:pt idx="21641">Electronics</cx:pt>
          <cx:pt idx="21642">Electronics</cx:pt>
          <cx:pt idx="21643">Toys</cx:pt>
          <cx:pt idx="21644">Fashion</cx:pt>
          <cx:pt idx="21645">Fashion</cx:pt>
          <cx:pt idx="21646">Books</cx:pt>
          <cx:pt idx="21647">Toys</cx:pt>
          <cx:pt idx="21648">Books</cx:pt>
          <cx:pt idx="21649">Fashion</cx:pt>
          <cx:pt idx="21650">Toys</cx:pt>
          <cx:pt idx="21651">Fashion</cx:pt>
          <cx:pt idx="21652">Fashion</cx:pt>
          <cx:pt idx="21653">Toys</cx:pt>
          <cx:pt idx="21654">Toys</cx:pt>
          <cx:pt idx="21655">Toys</cx:pt>
          <cx:pt idx="21656">Home &amp; Kitchen</cx:pt>
          <cx:pt idx="21657">Books</cx:pt>
          <cx:pt idx="21658">Books</cx:pt>
          <cx:pt idx="21659">Books</cx:pt>
          <cx:pt idx="21660">Toys</cx:pt>
          <cx:pt idx="21661">Toys</cx:pt>
          <cx:pt idx="21662">Fashion</cx:pt>
          <cx:pt idx="21663">Electronics</cx:pt>
          <cx:pt idx="21664">Toys</cx:pt>
          <cx:pt idx="21665">Toys</cx:pt>
          <cx:pt idx="21666">Home &amp; Kitchen</cx:pt>
          <cx:pt idx="21667">Books</cx:pt>
          <cx:pt idx="21668">Electronics</cx:pt>
          <cx:pt idx="21669">Home &amp; Kitchen</cx:pt>
          <cx:pt idx="21670">Fashion</cx:pt>
          <cx:pt idx="21671">Electronics</cx:pt>
          <cx:pt idx="21672">Toys</cx:pt>
          <cx:pt idx="21673">Home &amp; Kitchen</cx:pt>
          <cx:pt idx="21674">Home &amp; Kitchen</cx:pt>
          <cx:pt idx="21675">Home &amp; Kitchen</cx:pt>
          <cx:pt idx="21676">Electronics</cx:pt>
          <cx:pt idx="21677">Books</cx:pt>
          <cx:pt idx="21678">Home &amp; Kitchen</cx:pt>
          <cx:pt idx="21679">Toys</cx:pt>
          <cx:pt idx="21680">Fashion</cx:pt>
          <cx:pt idx="21681">Home &amp; Kitchen</cx:pt>
          <cx:pt idx="21682">Electronics</cx:pt>
          <cx:pt idx="21683">Home &amp; Kitchen</cx:pt>
          <cx:pt idx="21684">Toys</cx:pt>
          <cx:pt idx="21685">Fashion</cx:pt>
          <cx:pt idx="21686">Electronics</cx:pt>
          <cx:pt idx="21687">Books</cx:pt>
          <cx:pt idx="21688">Electronics</cx:pt>
          <cx:pt idx="21689">Fashion</cx:pt>
          <cx:pt idx="21690">Books</cx:pt>
          <cx:pt idx="21691">Toys</cx:pt>
          <cx:pt idx="21692">Books</cx:pt>
          <cx:pt idx="21693">Home &amp; Kitchen</cx:pt>
          <cx:pt idx="21694">Toys</cx:pt>
          <cx:pt idx="21695">Home &amp; Kitchen</cx:pt>
          <cx:pt idx="21696">Toys</cx:pt>
          <cx:pt idx="21697">Books</cx:pt>
          <cx:pt idx="21698">Home &amp; Kitchen</cx:pt>
          <cx:pt idx="21699">Fashion</cx:pt>
          <cx:pt idx="21700">Toys</cx:pt>
          <cx:pt idx="21701">Toys</cx:pt>
          <cx:pt idx="21702">Electronics</cx:pt>
          <cx:pt idx="21703">Books</cx:pt>
          <cx:pt idx="21704">Home &amp; Kitchen</cx:pt>
          <cx:pt idx="21705">Electronics</cx:pt>
          <cx:pt idx="21706">Fashion</cx:pt>
          <cx:pt idx="21707">Books</cx:pt>
          <cx:pt idx="21708">Fashion</cx:pt>
          <cx:pt idx="21709">Home &amp; Kitchen</cx:pt>
          <cx:pt idx="21710">Fashion</cx:pt>
          <cx:pt idx="21711">Fashion</cx:pt>
          <cx:pt idx="21712">Fashion</cx:pt>
          <cx:pt idx="21713">Fashion</cx:pt>
          <cx:pt idx="21714">Books</cx:pt>
          <cx:pt idx="21715">Books</cx:pt>
          <cx:pt idx="21716">Toys</cx:pt>
          <cx:pt idx="21717">Home &amp; Kitchen</cx:pt>
          <cx:pt idx="21718">Books</cx:pt>
          <cx:pt idx="21719">Books</cx:pt>
          <cx:pt idx="21720">Home &amp; Kitchen</cx:pt>
          <cx:pt idx="21721">Books</cx:pt>
          <cx:pt idx="21722">Electronics</cx:pt>
          <cx:pt idx="21723">Home &amp; Kitchen</cx:pt>
          <cx:pt idx="21724">Electronics</cx:pt>
          <cx:pt idx="21725">Home &amp; Kitchen</cx:pt>
          <cx:pt idx="21726">Toys</cx:pt>
          <cx:pt idx="21727">Fashion</cx:pt>
          <cx:pt idx="21728">Toys</cx:pt>
          <cx:pt idx="21729">Home &amp; Kitchen</cx:pt>
          <cx:pt idx="21730">Books</cx:pt>
          <cx:pt idx="21731">Toys</cx:pt>
          <cx:pt idx="21732">Fashion</cx:pt>
          <cx:pt idx="21733">Toys</cx:pt>
          <cx:pt idx="21734">Books</cx:pt>
          <cx:pt idx="21735">Fashion</cx:pt>
          <cx:pt idx="21736">Books</cx:pt>
          <cx:pt idx="21737">Electronics</cx:pt>
          <cx:pt idx="21738">Home &amp; Kitchen</cx:pt>
          <cx:pt idx="21739">Books</cx:pt>
          <cx:pt idx="21740">Fashion</cx:pt>
          <cx:pt idx="21741">Home &amp; Kitchen</cx:pt>
          <cx:pt idx="21742">Toys</cx:pt>
          <cx:pt idx="21743">Home &amp; Kitchen</cx:pt>
          <cx:pt idx="21744">Home &amp; Kitchen</cx:pt>
          <cx:pt idx="21745">Fashion</cx:pt>
          <cx:pt idx="21746">Books</cx:pt>
          <cx:pt idx="21747">Home &amp; Kitchen</cx:pt>
          <cx:pt idx="21748">Books</cx:pt>
          <cx:pt idx="21749">Toys</cx:pt>
          <cx:pt idx="21750">Books</cx:pt>
          <cx:pt idx="21751">Books</cx:pt>
          <cx:pt idx="21752">Fashion</cx:pt>
          <cx:pt idx="21753">Books</cx:pt>
          <cx:pt idx="21754">Fashion</cx:pt>
          <cx:pt idx="21755">Toys</cx:pt>
          <cx:pt idx="21756">Home &amp; Kitchen</cx:pt>
          <cx:pt idx="21757">Books</cx:pt>
          <cx:pt idx="21758">Books</cx:pt>
          <cx:pt idx="21759">Toys</cx:pt>
          <cx:pt idx="21760">Fashion</cx:pt>
          <cx:pt idx="21761">Home &amp; Kitchen</cx:pt>
          <cx:pt idx="21762">Home &amp; Kitchen</cx:pt>
          <cx:pt idx="21763">Home &amp; Kitchen</cx:pt>
          <cx:pt idx="21764">Fashion</cx:pt>
          <cx:pt idx="21765">Fashion</cx:pt>
          <cx:pt idx="21766">Fashion</cx:pt>
          <cx:pt idx="21767">Fashion</cx:pt>
          <cx:pt idx="21768">Home &amp; Kitchen</cx:pt>
          <cx:pt idx="21769">Electronics</cx:pt>
          <cx:pt idx="21770">Books</cx:pt>
          <cx:pt idx="21771">Electronics</cx:pt>
          <cx:pt idx="21772">Home &amp; Kitchen</cx:pt>
          <cx:pt idx="21773">Fashion</cx:pt>
          <cx:pt idx="21774">Home &amp; Kitchen</cx:pt>
          <cx:pt idx="21775">Books</cx:pt>
          <cx:pt idx="21776">Fashion</cx:pt>
          <cx:pt idx="21777">Electronics</cx:pt>
          <cx:pt idx="21778">Toys</cx:pt>
          <cx:pt idx="21779">Electronics</cx:pt>
          <cx:pt idx="21780">Fashion</cx:pt>
          <cx:pt idx="21781">Books</cx:pt>
          <cx:pt idx="21782">Books</cx:pt>
          <cx:pt idx="21783">Electronics</cx:pt>
          <cx:pt idx="21784">Toys</cx:pt>
          <cx:pt idx="21785">Fashion</cx:pt>
          <cx:pt idx="21786">Fashion</cx:pt>
          <cx:pt idx="21787">Electronics</cx:pt>
          <cx:pt idx="21788">Toys</cx:pt>
          <cx:pt idx="21789">Toys</cx:pt>
          <cx:pt idx="21790">Home &amp; Kitchen</cx:pt>
          <cx:pt idx="21791">Books</cx:pt>
          <cx:pt idx="21792">Fashion</cx:pt>
          <cx:pt idx="21793">Books</cx:pt>
          <cx:pt idx="21794">Toys</cx:pt>
          <cx:pt idx="21795">Fashion</cx:pt>
          <cx:pt idx="21796">Toys</cx:pt>
          <cx:pt idx="21797">Toys</cx:pt>
          <cx:pt idx="21798">Electronics</cx:pt>
          <cx:pt idx="21799">Fashion</cx:pt>
          <cx:pt idx="21800">Books</cx:pt>
          <cx:pt idx="21801">Toys</cx:pt>
          <cx:pt idx="21802">Books</cx:pt>
          <cx:pt idx="21803">Fashion</cx:pt>
          <cx:pt idx="21804">Home &amp; Kitchen</cx:pt>
          <cx:pt idx="21805">Books</cx:pt>
          <cx:pt idx="21806">Fashion</cx:pt>
          <cx:pt idx="21807">Home &amp; Kitchen</cx:pt>
          <cx:pt idx="21808">Fashion</cx:pt>
          <cx:pt idx="21809">Fashion</cx:pt>
          <cx:pt idx="21810">Toys</cx:pt>
          <cx:pt idx="21811">Home &amp; Kitchen</cx:pt>
          <cx:pt idx="21812">Toys</cx:pt>
          <cx:pt idx="21813">Books</cx:pt>
          <cx:pt idx="21814">Books</cx:pt>
          <cx:pt idx="21815">Toys</cx:pt>
          <cx:pt idx="21816">Fashion</cx:pt>
          <cx:pt idx="21817">Electronics</cx:pt>
          <cx:pt idx="21818">Toys</cx:pt>
          <cx:pt idx="21819">Toys</cx:pt>
          <cx:pt idx="21820">Toys</cx:pt>
          <cx:pt idx="21821">Toys</cx:pt>
          <cx:pt idx="21822">Home &amp; Kitchen</cx:pt>
          <cx:pt idx="21823">Books</cx:pt>
          <cx:pt idx="21824">Fashion</cx:pt>
          <cx:pt idx="21825">Electronics</cx:pt>
          <cx:pt idx="21826">Fashion</cx:pt>
          <cx:pt idx="21827">Electronics</cx:pt>
          <cx:pt idx="21828">Fashion</cx:pt>
          <cx:pt idx="21829">Electronics</cx:pt>
          <cx:pt idx="21830">Fashion</cx:pt>
          <cx:pt idx="21831">Toys</cx:pt>
          <cx:pt idx="21832">Electronics</cx:pt>
          <cx:pt idx="21833">Toys</cx:pt>
          <cx:pt idx="21834">Electronics</cx:pt>
          <cx:pt idx="21835">Fashion</cx:pt>
          <cx:pt idx="21836">Books</cx:pt>
          <cx:pt idx="21837">Toys</cx:pt>
          <cx:pt idx="21838">Electronics</cx:pt>
          <cx:pt idx="21839">Toys</cx:pt>
          <cx:pt idx="21840">Home &amp; Kitchen</cx:pt>
          <cx:pt idx="21841">Electronics</cx:pt>
          <cx:pt idx="21842">Home &amp; Kitchen</cx:pt>
          <cx:pt idx="21843">Home &amp; Kitchen</cx:pt>
          <cx:pt idx="21844">Fashion</cx:pt>
          <cx:pt idx="21845">Toys</cx:pt>
          <cx:pt idx="21846">Home &amp; Kitchen</cx:pt>
          <cx:pt idx="21847">Toys</cx:pt>
          <cx:pt idx="21848">Home &amp; Kitchen</cx:pt>
          <cx:pt idx="21849">Electronics</cx:pt>
          <cx:pt idx="21850">Fashion</cx:pt>
          <cx:pt idx="21851">Fashion</cx:pt>
          <cx:pt idx="21852">Books</cx:pt>
          <cx:pt idx="21853">Fashion</cx:pt>
          <cx:pt idx="21854">Electronics</cx:pt>
          <cx:pt idx="21855">Electronics</cx:pt>
          <cx:pt idx="21856">Books</cx:pt>
          <cx:pt idx="21857">Fashion</cx:pt>
          <cx:pt idx="21858">Toys</cx:pt>
          <cx:pt idx="21859">Electronics</cx:pt>
          <cx:pt idx="21860">Fashion</cx:pt>
          <cx:pt idx="21861">Toys</cx:pt>
          <cx:pt idx="21862">Electronics</cx:pt>
          <cx:pt idx="21863">Toys</cx:pt>
          <cx:pt idx="21864">Home &amp; Kitchen</cx:pt>
          <cx:pt idx="21865">Books</cx:pt>
          <cx:pt idx="21866">Fashion</cx:pt>
          <cx:pt idx="21867">Fashion</cx:pt>
          <cx:pt idx="21868">Home &amp; Kitchen</cx:pt>
          <cx:pt idx="21869">Fashion</cx:pt>
          <cx:pt idx="21870">Home &amp; Kitchen</cx:pt>
          <cx:pt idx="21871">Electronics</cx:pt>
          <cx:pt idx="21872">Electronics</cx:pt>
          <cx:pt idx="21873">Fashion</cx:pt>
          <cx:pt idx="21874">Toys</cx:pt>
          <cx:pt idx="21875">Electronics</cx:pt>
          <cx:pt idx="21876">Books</cx:pt>
          <cx:pt idx="21877">Home &amp; Kitchen</cx:pt>
          <cx:pt idx="21878">Toys</cx:pt>
          <cx:pt idx="21879">Electronics</cx:pt>
          <cx:pt idx="21880">Electronics</cx:pt>
          <cx:pt idx="21881">Electronics</cx:pt>
          <cx:pt idx="21882">Home &amp; Kitchen</cx:pt>
          <cx:pt idx="21883">Fashion</cx:pt>
          <cx:pt idx="21884">Electronics</cx:pt>
          <cx:pt idx="21885">Books</cx:pt>
          <cx:pt idx="21886">Electronics</cx:pt>
          <cx:pt idx="21887">Books</cx:pt>
          <cx:pt idx="21888">Books</cx:pt>
          <cx:pt idx="21889">Electronics</cx:pt>
          <cx:pt idx="21890">Books</cx:pt>
          <cx:pt idx="21891">Toys</cx:pt>
          <cx:pt idx="21892">Home &amp; Kitchen</cx:pt>
          <cx:pt idx="21893">Electronics</cx:pt>
          <cx:pt idx="21894">Toys</cx:pt>
          <cx:pt idx="21895">Fashion</cx:pt>
          <cx:pt idx="21896">Books</cx:pt>
          <cx:pt idx="21897">Fashion</cx:pt>
          <cx:pt idx="21898">Home &amp; Kitchen</cx:pt>
          <cx:pt idx="21899">Books</cx:pt>
          <cx:pt idx="21900">Fashion</cx:pt>
          <cx:pt idx="21901">Home &amp; Kitchen</cx:pt>
          <cx:pt idx="21902">Fashion</cx:pt>
          <cx:pt idx="21903">Toys</cx:pt>
          <cx:pt idx="21904">Books</cx:pt>
          <cx:pt idx="21905">Books</cx:pt>
          <cx:pt idx="21906">Electronics</cx:pt>
          <cx:pt idx="21907">Toys</cx:pt>
          <cx:pt idx="21908">Books</cx:pt>
          <cx:pt idx="21909">Toys</cx:pt>
          <cx:pt idx="21910">Home &amp; Kitchen</cx:pt>
          <cx:pt idx="21911">Home &amp; Kitchen</cx:pt>
          <cx:pt idx="21912">Electronics</cx:pt>
          <cx:pt idx="21913">Electronics</cx:pt>
          <cx:pt idx="21914">Toys</cx:pt>
          <cx:pt idx="21915">Home &amp; Kitchen</cx:pt>
          <cx:pt idx="21916">Fashion</cx:pt>
          <cx:pt idx="21917">Home &amp; Kitchen</cx:pt>
          <cx:pt idx="21918">Fashion</cx:pt>
          <cx:pt idx="21919">Home &amp; Kitchen</cx:pt>
          <cx:pt idx="21920">Home &amp; Kitchen</cx:pt>
          <cx:pt idx="21921">Home &amp; Kitchen</cx:pt>
          <cx:pt idx="21922">Electronics</cx:pt>
          <cx:pt idx="21923">Books</cx:pt>
          <cx:pt idx="21924">Home &amp; Kitchen</cx:pt>
          <cx:pt idx="21925">Fashion</cx:pt>
          <cx:pt idx="21926">Books</cx:pt>
          <cx:pt idx="21927">Books</cx:pt>
          <cx:pt idx="21928">Books</cx:pt>
          <cx:pt idx="21929">Toys</cx:pt>
          <cx:pt idx="21930">Home &amp; Kitchen</cx:pt>
          <cx:pt idx="21931">Books</cx:pt>
          <cx:pt idx="21932">Home &amp; Kitchen</cx:pt>
          <cx:pt idx="21933">Electronics</cx:pt>
          <cx:pt idx="21934">Electronics</cx:pt>
          <cx:pt idx="21935">Home &amp; Kitchen</cx:pt>
          <cx:pt idx="21936">Home &amp; Kitchen</cx:pt>
          <cx:pt idx="21937">Electronics</cx:pt>
          <cx:pt idx="21938">Fashion</cx:pt>
          <cx:pt idx="21939">Toys</cx:pt>
          <cx:pt idx="21940">Electronics</cx:pt>
          <cx:pt idx="21941">Home &amp; Kitchen</cx:pt>
          <cx:pt idx="21942">Toys</cx:pt>
          <cx:pt idx="21943">Fashion</cx:pt>
          <cx:pt idx="21944">Home &amp; Kitchen</cx:pt>
          <cx:pt idx="21945">Books</cx:pt>
          <cx:pt idx="21946">Toys</cx:pt>
          <cx:pt idx="21947">Toys</cx:pt>
          <cx:pt idx="21948">Books</cx:pt>
          <cx:pt idx="21949">Home &amp; Kitchen</cx:pt>
          <cx:pt idx="21950">Fashion</cx:pt>
          <cx:pt idx="21951">Books</cx:pt>
          <cx:pt idx="21952">Fashion</cx:pt>
          <cx:pt idx="21953">Fashion</cx:pt>
          <cx:pt idx="21954">Books</cx:pt>
          <cx:pt idx="21955">Fashion</cx:pt>
          <cx:pt idx="21956">Toys</cx:pt>
          <cx:pt idx="21957">Fashion</cx:pt>
          <cx:pt idx="21958">Fashion</cx:pt>
          <cx:pt idx="21959">Home &amp; Kitchen</cx:pt>
          <cx:pt idx="21960">Toys</cx:pt>
          <cx:pt idx="21961">Electronics</cx:pt>
          <cx:pt idx="21962">Toys</cx:pt>
          <cx:pt idx="21963">Home &amp; Kitchen</cx:pt>
          <cx:pt idx="21964">Books</cx:pt>
          <cx:pt idx="21965">Home &amp; Kitchen</cx:pt>
          <cx:pt idx="21966">Fashion</cx:pt>
          <cx:pt idx="21967">Electronics</cx:pt>
          <cx:pt idx="21968">Home &amp; Kitchen</cx:pt>
          <cx:pt idx="21969">Home &amp; Kitchen</cx:pt>
          <cx:pt idx="21970">Home &amp; Kitchen</cx:pt>
          <cx:pt idx="21971">Toys</cx:pt>
          <cx:pt idx="21972">Toys</cx:pt>
          <cx:pt idx="21973">Books</cx:pt>
          <cx:pt idx="21974">Toys</cx:pt>
          <cx:pt idx="21975">Electronics</cx:pt>
          <cx:pt idx="21976">Books</cx:pt>
          <cx:pt idx="21977">Electronics</cx:pt>
          <cx:pt idx="21978">Toys</cx:pt>
          <cx:pt idx="21979">Fashion</cx:pt>
          <cx:pt idx="21980">Home &amp; Kitchen</cx:pt>
          <cx:pt idx="21981">Toys</cx:pt>
          <cx:pt idx="21982">Electronics</cx:pt>
          <cx:pt idx="21983">Books</cx:pt>
          <cx:pt idx="21984">Electronics</cx:pt>
          <cx:pt idx="21985">Fashion</cx:pt>
          <cx:pt idx="21986">Fashion</cx:pt>
          <cx:pt idx="21987">Books</cx:pt>
          <cx:pt idx="21988">Home &amp; Kitchen</cx:pt>
          <cx:pt idx="21989">Toys</cx:pt>
          <cx:pt idx="21990">Books</cx:pt>
          <cx:pt idx="21991">Fashion</cx:pt>
          <cx:pt idx="21992">Home &amp; Kitchen</cx:pt>
          <cx:pt idx="21993">Toys</cx:pt>
          <cx:pt idx="21994">Home &amp; Kitchen</cx:pt>
          <cx:pt idx="21995">Electronics</cx:pt>
          <cx:pt idx="21996">Home &amp; Kitchen</cx:pt>
          <cx:pt idx="21997">Home &amp; Kitchen</cx:pt>
          <cx:pt idx="21998">Toys</cx:pt>
          <cx:pt idx="21999">Electronics</cx:pt>
          <cx:pt idx="22000">Home &amp; Kitchen</cx:pt>
          <cx:pt idx="22001">Fashion</cx:pt>
          <cx:pt idx="22002">Toys</cx:pt>
          <cx:pt idx="22003">Electronics</cx:pt>
          <cx:pt idx="22004">Books</cx:pt>
          <cx:pt idx="22005">Electronics</cx:pt>
          <cx:pt idx="22006">Fashion</cx:pt>
          <cx:pt idx="22007">Home &amp; Kitchen</cx:pt>
          <cx:pt idx="22008">Electronics</cx:pt>
          <cx:pt idx="22009">Electronics</cx:pt>
          <cx:pt idx="22010">Fashion</cx:pt>
          <cx:pt idx="22011">Electronics</cx:pt>
          <cx:pt idx="22012">Books</cx:pt>
          <cx:pt idx="22013">Fashion</cx:pt>
          <cx:pt idx="22014">Electronics</cx:pt>
          <cx:pt idx="22015">Books</cx:pt>
          <cx:pt idx="22016">Fashion</cx:pt>
          <cx:pt idx="22017">Home &amp; Kitchen</cx:pt>
          <cx:pt idx="22018">Electronics</cx:pt>
          <cx:pt idx="22019">Books</cx:pt>
          <cx:pt idx="22020">Books</cx:pt>
          <cx:pt idx="22021">Fashion</cx:pt>
          <cx:pt idx="22022">Home &amp; Kitchen</cx:pt>
          <cx:pt idx="22023">Electronics</cx:pt>
          <cx:pt idx="22024">Toys</cx:pt>
          <cx:pt idx="22025">Books</cx:pt>
          <cx:pt idx="22026">Home &amp; Kitchen</cx:pt>
          <cx:pt idx="22027">Electronics</cx:pt>
          <cx:pt idx="22028">Books</cx:pt>
          <cx:pt idx="22029">Home &amp; Kitchen</cx:pt>
          <cx:pt idx="22030">Electronics</cx:pt>
          <cx:pt idx="22031">Books</cx:pt>
          <cx:pt idx="22032">Toys</cx:pt>
          <cx:pt idx="22033">Books</cx:pt>
          <cx:pt idx="22034">Fashion</cx:pt>
          <cx:pt idx="22035">Fashion</cx:pt>
          <cx:pt idx="22036">Electronics</cx:pt>
          <cx:pt idx="22037">Fashion</cx:pt>
          <cx:pt idx="22038">Electronics</cx:pt>
          <cx:pt idx="22039">Books</cx:pt>
          <cx:pt idx="22040">Electronics</cx:pt>
          <cx:pt idx="22041">Home &amp; Kitchen</cx:pt>
          <cx:pt idx="22042">Toys</cx:pt>
          <cx:pt idx="22043">Fashion</cx:pt>
          <cx:pt idx="22044">Electronics</cx:pt>
          <cx:pt idx="22045">Toys</cx:pt>
          <cx:pt idx="22046">Books</cx:pt>
          <cx:pt idx="22047">Electronics</cx:pt>
          <cx:pt idx="22048">Home &amp; Kitchen</cx:pt>
          <cx:pt idx="22049">Electronics</cx:pt>
          <cx:pt idx="22050">Home &amp; Kitchen</cx:pt>
          <cx:pt idx="22051">Toys</cx:pt>
          <cx:pt idx="22052">Electronics</cx:pt>
          <cx:pt idx="22053">Electronics</cx:pt>
          <cx:pt idx="22054">Fashion</cx:pt>
          <cx:pt idx="22055">Home &amp; Kitchen</cx:pt>
          <cx:pt idx="22056">Electronics</cx:pt>
          <cx:pt idx="22057">Home &amp; Kitchen</cx:pt>
          <cx:pt idx="22058">Books</cx:pt>
          <cx:pt idx="22059">Fashion</cx:pt>
          <cx:pt idx="22060">Books</cx:pt>
          <cx:pt idx="22061">Home &amp; Kitchen</cx:pt>
          <cx:pt idx="22062">Toys</cx:pt>
          <cx:pt idx="22063">Electronics</cx:pt>
          <cx:pt idx="22064">Toys</cx:pt>
          <cx:pt idx="22065">Electronics</cx:pt>
          <cx:pt idx="22066">Toys</cx:pt>
          <cx:pt idx="22067">Toys</cx:pt>
          <cx:pt idx="22068">Toys</cx:pt>
          <cx:pt idx="22069">Home &amp; Kitchen</cx:pt>
          <cx:pt idx="22070">Books</cx:pt>
          <cx:pt idx="22071">Books</cx:pt>
          <cx:pt idx="22072">Electronics</cx:pt>
          <cx:pt idx="22073">Books</cx:pt>
          <cx:pt idx="22074">Electronics</cx:pt>
          <cx:pt idx="22075">Toys</cx:pt>
          <cx:pt idx="22076">Home &amp; Kitchen</cx:pt>
          <cx:pt idx="22077">Fashion</cx:pt>
          <cx:pt idx="22078">Electronics</cx:pt>
          <cx:pt idx="22079">Toys</cx:pt>
          <cx:pt idx="22080">Books</cx:pt>
          <cx:pt idx="22081">Books</cx:pt>
          <cx:pt idx="22082">Fashion</cx:pt>
          <cx:pt idx="22083">Electronics</cx:pt>
          <cx:pt idx="22084">Home &amp; Kitchen</cx:pt>
          <cx:pt idx="22085">Electronics</cx:pt>
          <cx:pt idx="22086">Books</cx:pt>
          <cx:pt idx="22087">Home &amp; Kitchen</cx:pt>
          <cx:pt idx="22088">Books</cx:pt>
          <cx:pt idx="22089">Electronics</cx:pt>
          <cx:pt idx="22090">Home &amp; Kitchen</cx:pt>
          <cx:pt idx="22091">Fashion</cx:pt>
          <cx:pt idx="22092">Fashion</cx:pt>
          <cx:pt idx="22093">Electronics</cx:pt>
          <cx:pt idx="22094">Electronics</cx:pt>
          <cx:pt idx="22095">Toys</cx:pt>
          <cx:pt idx="22096">Electronics</cx:pt>
          <cx:pt idx="22097">Toys</cx:pt>
          <cx:pt idx="22098">Books</cx:pt>
          <cx:pt idx="22099">Books</cx:pt>
          <cx:pt idx="22100">Electronics</cx:pt>
          <cx:pt idx="22101">Home &amp; Kitchen</cx:pt>
          <cx:pt idx="22102">Fashion</cx:pt>
          <cx:pt idx="22103">Toys</cx:pt>
          <cx:pt idx="22104">Home &amp; Kitchen</cx:pt>
          <cx:pt idx="22105">Books</cx:pt>
          <cx:pt idx="22106">Home &amp; Kitchen</cx:pt>
          <cx:pt idx="22107">Home &amp; Kitchen</cx:pt>
          <cx:pt idx="22108">Fashion</cx:pt>
          <cx:pt idx="22109">Books</cx:pt>
          <cx:pt idx="22110">Books</cx:pt>
          <cx:pt idx="22111">Toys</cx:pt>
          <cx:pt idx="22112">Toys</cx:pt>
          <cx:pt idx="22113">Fashion</cx:pt>
          <cx:pt idx="22114">Electronics</cx:pt>
          <cx:pt idx="22115">Electronics</cx:pt>
          <cx:pt idx="22116">Home &amp; Kitchen</cx:pt>
          <cx:pt idx="22117">Fashion</cx:pt>
          <cx:pt idx="22118">Fashion</cx:pt>
          <cx:pt idx="22119">Home &amp; Kitchen</cx:pt>
          <cx:pt idx="22120">Books</cx:pt>
          <cx:pt idx="22121">Electronics</cx:pt>
          <cx:pt idx="22122">Home &amp; Kitchen</cx:pt>
          <cx:pt idx="22123">Fashion</cx:pt>
          <cx:pt idx="22124">Home &amp; Kitchen</cx:pt>
          <cx:pt idx="22125">Fashion</cx:pt>
          <cx:pt idx="22126">Toys</cx:pt>
          <cx:pt idx="22127">Home &amp; Kitchen</cx:pt>
          <cx:pt idx="22128">Home &amp; Kitchen</cx:pt>
          <cx:pt idx="22129">Toys</cx:pt>
          <cx:pt idx="22130">Books</cx:pt>
          <cx:pt idx="22131">Books</cx:pt>
          <cx:pt idx="22132">Home &amp; Kitchen</cx:pt>
          <cx:pt idx="22133">Books</cx:pt>
          <cx:pt idx="22134">Toys</cx:pt>
          <cx:pt idx="22135">Home &amp; Kitchen</cx:pt>
          <cx:pt idx="22136">Books</cx:pt>
          <cx:pt idx="22137">Fashion</cx:pt>
          <cx:pt idx="22138">Home &amp; Kitchen</cx:pt>
          <cx:pt idx="22139">Books</cx:pt>
          <cx:pt idx="22140">Electronics</cx:pt>
          <cx:pt idx="22141">Home &amp; Kitchen</cx:pt>
          <cx:pt idx="22142">Home &amp; Kitchen</cx:pt>
          <cx:pt idx="22143">Fashion</cx:pt>
          <cx:pt idx="22144">Home &amp; Kitchen</cx:pt>
          <cx:pt idx="22145">Books</cx:pt>
          <cx:pt idx="22146">Toys</cx:pt>
          <cx:pt idx="22147">Toys</cx:pt>
          <cx:pt idx="22148">Electronics</cx:pt>
          <cx:pt idx="22149">Home &amp; Kitchen</cx:pt>
          <cx:pt idx="22150">Books</cx:pt>
          <cx:pt idx="22151">Toys</cx:pt>
          <cx:pt idx="22152">Electronics</cx:pt>
          <cx:pt idx="22153">Fashion</cx:pt>
          <cx:pt idx="22154">Fashion</cx:pt>
          <cx:pt idx="22155">Toys</cx:pt>
          <cx:pt idx="22156">Home &amp; Kitchen</cx:pt>
          <cx:pt idx="22157">Home &amp; Kitchen</cx:pt>
          <cx:pt idx="22158">Home &amp; Kitchen</cx:pt>
          <cx:pt idx="22159">Fashion</cx:pt>
          <cx:pt idx="22160">Fashion</cx:pt>
          <cx:pt idx="22161">Books</cx:pt>
          <cx:pt idx="22162">Fashion</cx:pt>
          <cx:pt idx="22163">Books</cx:pt>
          <cx:pt idx="22164">Electronics</cx:pt>
          <cx:pt idx="22165">Toys</cx:pt>
          <cx:pt idx="22166">Fashion</cx:pt>
          <cx:pt idx="22167">Fashion</cx:pt>
          <cx:pt idx="22168">Electronics</cx:pt>
          <cx:pt idx="22169">Electronics</cx:pt>
          <cx:pt idx="22170">Home &amp; Kitchen</cx:pt>
          <cx:pt idx="22171">Home &amp; Kitchen</cx:pt>
          <cx:pt idx="22172">Fashion</cx:pt>
          <cx:pt idx="22173">Fashion</cx:pt>
          <cx:pt idx="22174">Fashion</cx:pt>
          <cx:pt idx="22175">Fashion</cx:pt>
          <cx:pt idx="22176">Electronics</cx:pt>
          <cx:pt idx="22177">Fashion</cx:pt>
          <cx:pt idx="22178">Fashion</cx:pt>
          <cx:pt idx="22179">Toys</cx:pt>
          <cx:pt idx="22180">Toys</cx:pt>
          <cx:pt idx="22181">Fashion</cx:pt>
          <cx:pt idx="22182">Electronics</cx:pt>
          <cx:pt idx="22183">Toys</cx:pt>
          <cx:pt idx="22184">Electronics</cx:pt>
          <cx:pt idx="22185">Home &amp; Kitchen</cx:pt>
          <cx:pt idx="22186">Electronics</cx:pt>
          <cx:pt idx="22187">Fashion</cx:pt>
          <cx:pt idx="22188">Books</cx:pt>
          <cx:pt idx="22189">Electronics</cx:pt>
          <cx:pt idx="22190">Books</cx:pt>
          <cx:pt idx="22191">Fashion</cx:pt>
          <cx:pt idx="22192">Home &amp; Kitchen</cx:pt>
          <cx:pt idx="22193">Fashion</cx:pt>
          <cx:pt idx="22194">Books</cx:pt>
          <cx:pt idx="22195">Electronics</cx:pt>
          <cx:pt idx="22196">Fashion</cx:pt>
          <cx:pt idx="22197">Toys</cx:pt>
          <cx:pt idx="22198">Home &amp; Kitchen</cx:pt>
          <cx:pt idx="22199">Electronics</cx:pt>
          <cx:pt idx="22200">Fashion</cx:pt>
          <cx:pt idx="22201">Home &amp; Kitchen</cx:pt>
          <cx:pt idx="22202">Fashion</cx:pt>
          <cx:pt idx="22203">Toys</cx:pt>
          <cx:pt idx="22204">Books</cx:pt>
          <cx:pt idx="22205">Electronics</cx:pt>
          <cx:pt idx="22206">Home &amp; Kitchen</cx:pt>
          <cx:pt idx="22207">Books</cx:pt>
          <cx:pt idx="22208">Toys</cx:pt>
          <cx:pt idx="22209">Toys</cx:pt>
          <cx:pt idx="22210">Toys</cx:pt>
          <cx:pt idx="22211">Toys</cx:pt>
          <cx:pt idx="22212">Books</cx:pt>
          <cx:pt idx="22213">Home &amp; Kitchen</cx:pt>
          <cx:pt idx="22214">Books</cx:pt>
          <cx:pt idx="22215">Fashion</cx:pt>
          <cx:pt idx="22216">Home &amp; Kitchen</cx:pt>
          <cx:pt idx="22217">Electronics</cx:pt>
          <cx:pt idx="22218">Fashion</cx:pt>
          <cx:pt idx="22219">Toys</cx:pt>
          <cx:pt idx="22220">Home &amp; Kitchen</cx:pt>
          <cx:pt idx="22221">Electronics</cx:pt>
          <cx:pt idx="22222">Fashion</cx:pt>
          <cx:pt idx="22223">Toys</cx:pt>
          <cx:pt idx="22224">Fashion</cx:pt>
          <cx:pt idx="22225">Toys</cx:pt>
          <cx:pt idx="22226">Home &amp; Kitchen</cx:pt>
          <cx:pt idx="22227">Fashion</cx:pt>
          <cx:pt idx="22228">Fashion</cx:pt>
          <cx:pt idx="22229">Electronics</cx:pt>
          <cx:pt idx="22230">Home &amp; Kitchen</cx:pt>
          <cx:pt idx="22231">Toys</cx:pt>
          <cx:pt idx="22232">Electronics</cx:pt>
          <cx:pt idx="22233">Toys</cx:pt>
          <cx:pt idx="22234">Electronics</cx:pt>
          <cx:pt idx="22235">Electronics</cx:pt>
          <cx:pt idx="22236">Fashion</cx:pt>
          <cx:pt idx="22237">Electronics</cx:pt>
          <cx:pt idx="22238">Books</cx:pt>
          <cx:pt idx="22239">Electronics</cx:pt>
          <cx:pt idx="22240">Electronics</cx:pt>
          <cx:pt idx="22241">Electronics</cx:pt>
          <cx:pt idx="22242">Toys</cx:pt>
          <cx:pt idx="22243">Fashion</cx:pt>
          <cx:pt idx="22244">Books</cx:pt>
          <cx:pt idx="22245">Electronics</cx:pt>
          <cx:pt idx="22246">Electronics</cx:pt>
          <cx:pt idx="22247">Electronics</cx:pt>
          <cx:pt idx="22248">Electronics</cx:pt>
          <cx:pt idx="22249">Home &amp; Kitchen</cx:pt>
          <cx:pt idx="22250">Fashion</cx:pt>
          <cx:pt idx="22251">Books</cx:pt>
          <cx:pt idx="22252">Electronics</cx:pt>
          <cx:pt idx="22253">Fashion</cx:pt>
          <cx:pt idx="22254">Toys</cx:pt>
          <cx:pt idx="22255">Books</cx:pt>
          <cx:pt idx="22256">Fashion</cx:pt>
          <cx:pt idx="22257">Fashion</cx:pt>
          <cx:pt idx="22258">Books</cx:pt>
          <cx:pt idx="22259">Electronics</cx:pt>
          <cx:pt idx="22260">Toys</cx:pt>
          <cx:pt idx="22261">Electronics</cx:pt>
          <cx:pt idx="22262">Fashion</cx:pt>
          <cx:pt idx="22263">Fashion</cx:pt>
          <cx:pt idx="22264">Books</cx:pt>
          <cx:pt idx="22265">Fashion</cx:pt>
          <cx:pt idx="22266">Electronics</cx:pt>
          <cx:pt idx="22267">Fashion</cx:pt>
          <cx:pt idx="22268">Fashion</cx:pt>
          <cx:pt idx="22269">Home &amp; Kitchen</cx:pt>
          <cx:pt idx="22270">Fashion</cx:pt>
          <cx:pt idx="22271">Electronics</cx:pt>
          <cx:pt idx="22272">Fashion</cx:pt>
          <cx:pt idx="22273">Fashion</cx:pt>
          <cx:pt idx="22274">Toys</cx:pt>
          <cx:pt idx="22275">Fashion</cx:pt>
          <cx:pt idx="22276">Fashion</cx:pt>
          <cx:pt idx="22277">Fashion</cx:pt>
          <cx:pt idx="22278">Home &amp; Kitchen</cx:pt>
          <cx:pt idx="22279">Books</cx:pt>
          <cx:pt idx="22280">Toys</cx:pt>
          <cx:pt idx="22281">Books</cx:pt>
          <cx:pt idx="22282">Toys</cx:pt>
          <cx:pt idx="22283">Electronics</cx:pt>
          <cx:pt idx="22284">Electronics</cx:pt>
          <cx:pt idx="22285">Fashion</cx:pt>
          <cx:pt idx="22286">Books</cx:pt>
          <cx:pt idx="22287">Books</cx:pt>
          <cx:pt idx="22288">Electronics</cx:pt>
          <cx:pt idx="22289">Home &amp; Kitchen</cx:pt>
          <cx:pt idx="22290">Home &amp; Kitchen</cx:pt>
          <cx:pt idx="22291">Books</cx:pt>
          <cx:pt idx="22292">Home &amp; Kitchen</cx:pt>
          <cx:pt idx="22293">Toys</cx:pt>
          <cx:pt idx="22294">Electronics</cx:pt>
          <cx:pt idx="22295">Books</cx:pt>
          <cx:pt idx="22296">Fashion</cx:pt>
          <cx:pt idx="22297">Home &amp; Kitchen</cx:pt>
          <cx:pt idx="22298">Books</cx:pt>
          <cx:pt idx="22299">Books</cx:pt>
          <cx:pt idx="22300">Fashion</cx:pt>
          <cx:pt idx="22301">Books</cx:pt>
          <cx:pt idx="22302">Toys</cx:pt>
          <cx:pt idx="22303">Electronics</cx:pt>
          <cx:pt idx="22304">Books</cx:pt>
          <cx:pt idx="22305">Fashion</cx:pt>
          <cx:pt idx="22306">Toys</cx:pt>
          <cx:pt idx="22307">Electronics</cx:pt>
          <cx:pt idx="22308">Books</cx:pt>
          <cx:pt idx="22309">Books</cx:pt>
          <cx:pt idx="22310">Toys</cx:pt>
          <cx:pt idx="22311">Books</cx:pt>
          <cx:pt idx="22312">Toys</cx:pt>
          <cx:pt idx="22313">Electronics</cx:pt>
          <cx:pt idx="22314">Books</cx:pt>
          <cx:pt idx="22315">Fashion</cx:pt>
          <cx:pt idx="22316">Books</cx:pt>
          <cx:pt idx="22317">Toys</cx:pt>
          <cx:pt idx="22318">Electronics</cx:pt>
          <cx:pt idx="22319">Toys</cx:pt>
          <cx:pt idx="22320">Home &amp; Kitchen</cx:pt>
          <cx:pt idx="22321">Home &amp; Kitchen</cx:pt>
          <cx:pt idx="22322">Fashion</cx:pt>
          <cx:pt idx="22323">Electronics</cx:pt>
          <cx:pt idx="22324">Books</cx:pt>
          <cx:pt idx="22325">Electronics</cx:pt>
          <cx:pt idx="22326">Fashion</cx:pt>
          <cx:pt idx="22327">Toys</cx:pt>
          <cx:pt idx="22328">Fashion</cx:pt>
          <cx:pt idx="22329">Fashion</cx:pt>
          <cx:pt idx="22330">Toys</cx:pt>
          <cx:pt idx="22331">Home &amp; Kitchen</cx:pt>
          <cx:pt idx="22332">Fashion</cx:pt>
          <cx:pt idx="22333">Electronics</cx:pt>
          <cx:pt idx="22334">Home &amp; Kitchen</cx:pt>
          <cx:pt idx="22335">Fashion</cx:pt>
          <cx:pt idx="22336">Books</cx:pt>
          <cx:pt idx="22337">Electronics</cx:pt>
          <cx:pt idx="22338">Toys</cx:pt>
          <cx:pt idx="22339">Electronics</cx:pt>
          <cx:pt idx="22340">Fashion</cx:pt>
          <cx:pt idx="22341">Electronics</cx:pt>
          <cx:pt idx="22342">Home &amp; Kitchen</cx:pt>
          <cx:pt idx="22343">Fashion</cx:pt>
          <cx:pt idx="22344">Electronics</cx:pt>
          <cx:pt idx="22345">Fashion</cx:pt>
          <cx:pt idx="22346">Electronics</cx:pt>
          <cx:pt idx="22347">Electronics</cx:pt>
          <cx:pt idx="22348">Toys</cx:pt>
          <cx:pt idx="22349">Toys</cx:pt>
          <cx:pt idx="22350">Home &amp; Kitchen</cx:pt>
          <cx:pt idx="22351">Books</cx:pt>
          <cx:pt idx="22352">Fashion</cx:pt>
          <cx:pt idx="22353">Toys</cx:pt>
          <cx:pt idx="22354">Fashion</cx:pt>
          <cx:pt idx="22355">Fashion</cx:pt>
          <cx:pt idx="22356">Electronics</cx:pt>
          <cx:pt idx="22357">Toys</cx:pt>
          <cx:pt idx="22358">Toys</cx:pt>
          <cx:pt idx="22359">Fashion</cx:pt>
          <cx:pt idx="22360">Electronics</cx:pt>
          <cx:pt idx="22361">Toys</cx:pt>
          <cx:pt idx="22362">Fashion</cx:pt>
          <cx:pt idx="22363">Fashion</cx:pt>
          <cx:pt idx="22364">Toys</cx:pt>
          <cx:pt idx="22365">Electronics</cx:pt>
          <cx:pt idx="22366">Home &amp; Kitchen</cx:pt>
          <cx:pt idx="22367">Fashion</cx:pt>
          <cx:pt idx="22368">Toys</cx:pt>
          <cx:pt idx="22369">Toys</cx:pt>
          <cx:pt idx="22370">Books</cx:pt>
          <cx:pt idx="22371">Fashion</cx:pt>
          <cx:pt idx="22372">Home &amp; Kitchen</cx:pt>
          <cx:pt idx="22373">Electronics</cx:pt>
          <cx:pt idx="22374">Electronics</cx:pt>
          <cx:pt idx="22375">Home &amp; Kitchen</cx:pt>
          <cx:pt idx="22376">Electronics</cx:pt>
          <cx:pt idx="22377">Toys</cx:pt>
          <cx:pt idx="22378">Home &amp; Kitchen</cx:pt>
          <cx:pt idx="22379">Electronics</cx:pt>
          <cx:pt idx="22380">Home &amp; Kitchen</cx:pt>
          <cx:pt idx="22381">Electronics</cx:pt>
          <cx:pt idx="22382">Toys</cx:pt>
          <cx:pt idx="22383">Electronics</cx:pt>
          <cx:pt idx="22384">Fashion</cx:pt>
          <cx:pt idx="22385">Books</cx:pt>
          <cx:pt idx="22386">Books</cx:pt>
          <cx:pt idx="22387">Books</cx:pt>
          <cx:pt idx="22388">Electronics</cx:pt>
          <cx:pt idx="22389">Books</cx:pt>
          <cx:pt idx="22390">Toys</cx:pt>
          <cx:pt idx="22391">Fashion</cx:pt>
          <cx:pt idx="22392">Toys</cx:pt>
          <cx:pt idx="22393">Home &amp; Kitchen</cx:pt>
          <cx:pt idx="22394">Books</cx:pt>
          <cx:pt idx="22395">Books</cx:pt>
          <cx:pt idx="22396">Toys</cx:pt>
          <cx:pt idx="22397">Toys</cx:pt>
          <cx:pt idx="22398">Home &amp; Kitchen</cx:pt>
          <cx:pt idx="22399">Electronics</cx:pt>
          <cx:pt idx="22400">Electronics</cx:pt>
          <cx:pt idx="22401">Toys</cx:pt>
          <cx:pt idx="22402">Fashion</cx:pt>
          <cx:pt idx="22403">Toys</cx:pt>
          <cx:pt idx="22404">Electronics</cx:pt>
          <cx:pt idx="22405">Toys</cx:pt>
          <cx:pt idx="22406">Toys</cx:pt>
          <cx:pt idx="22407">Home &amp; Kitchen</cx:pt>
          <cx:pt idx="22408">Toys</cx:pt>
          <cx:pt idx="22409">Fashion</cx:pt>
          <cx:pt idx="22410">Home &amp; Kitchen</cx:pt>
          <cx:pt idx="22411">Electronics</cx:pt>
          <cx:pt idx="22412">Books</cx:pt>
          <cx:pt idx="22413">Books</cx:pt>
          <cx:pt idx="22414">Books</cx:pt>
          <cx:pt idx="22415">Fashion</cx:pt>
          <cx:pt idx="22416">Home &amp; Kitchen</cx:pt>
          <cx:pt idx="22417">Toys</cx:pt>
          <cx:pt idx="22418">Electronics</cx:pt>
          <cx:pt idx="22419">Fashion</cx:pt>
          <cx:pt idx="22420">Books</cx:pt>
          <cx:pt idx="22421">Home &amp; Kitchen</cx:pt>
          <cx:pt idx="22422">Books</cx:pt>
          <cx:pt idx="22423">Home &amp; Kitchen</cx:pt>
          <cx:pt idx="22424">Toys</cx:pt>
          <cx:pt idx="22425">Fashion</cx:pt>
          <cx:pt idx="22426">Books</cx:pt>
          <cx:pt idx="22427">Toys</cx:pt>
          <cx:pt idx="22428">Books</cx:pt>
          <cx:pt idx="22429">Electronics</cx:pt>
          <cx:pt idx="22430">Home &amp; Kitchen</cx:pt>
          <cx:pt idx="22431">Electronics</cx:pt>
          <cx:pt idx="22432">Toys</cx:pt>
          <cx:pt idx="22433">Fashion</cx:pt>
          <cx:pt idx="22434">Fashion</cx:pt>
          <cx:pt idx="22435">Fashion</cx:pt>
          <cx:pt idx="22436">Toys</cx:pt>
          <cx:pt idx="22437">Toys</cx:pt>
          <cx:pt idx="22438">Fashion</cx:pt>
          <cx:pt idx="22439">Fashion</cx:pt>
          <cx:pt idx="22440">Electronics</cx:pt>
          <cx:pt idx="22441">Electronics</cx:pt>
          <cx:pt idx="22442">Electronics</cx:pt>
          <cx:pt idx="22443">Fashion</cx:pt>
          <cx:pt idx="22444">Electronics</cx:pt>
          <cx:pt idx="22445">Books</cx:pt>
          <cx:pt idx="22446">Fashion</cx:pt>
          <cx:pt idx="22447">Electronics</cx:pt>
          <cx:pt idx="22448">Fashion</cx:pt>
          <cx:pt idx="22449">Books</cx:pt>
          <cx:pt idx="22450">Toys</cx:pt>
          <cx:pt idx="22451">Books</cx:pt>
          <cx:pt idx="22452">Electronics</cx:pt>
          <cx:pt idx="22453">Home &amp; Kitchen</cx:pt>
          <cx:pt idx="22454">Books</cx:pt>
          <cx:pt idx="22455">Toys</cx:pt>
          <cx:pt idx="22456">Fashion</cx:pt>
          <cx:pt idx="22457">Toys</cx:pt>
          <cx:pt idx="22458">Toys</cx:pt>
          <cx:pt idx="22459">Electronics</cx:pt>
          <cx:pt idx="22460">Home &amp; Kitchen</cx:pt>
          <cx:pt idx="22461">Electronics</cx:pt>
          <cx:pt idx="22462">Home &amp; Kitchen</cx:pt>
          <cx:pt idx="22463">Electronics</cx:pt>
          <cx:pt idx="22464">Electronics</cx:pt>
          <cx:pt idx="22465">Electronics</cx:pt>
          <cx:pt idx="22466">Home &amp; Kitchen</cx:pt>
          <cx:pt idx="22467">Toys</cx:pt>
          <cx:pt idx="22468">Home &amp; Kitchen</cx:pt>
          <cx:pt idx="22469">Electronics</cx:pt>
          <cx:pt idx="22470">Books</cx:pt>
          <cx:pt idx="22471">Toys</cx:pt>
          <cx:pt idx="22472">Books</cx:pt>
          <cx:pt idx="22473">Home &amp; Kitchen</cx:pt>
          <cx:pt idx="22474">Home &amp; Kitchen</cx:pt>
          <cx:pt idx="22475">Electronics</cx:pt>
          <cx:pt idx="22476">Electronics</cx:pt>
          <cx:pt idx="22477">Electronics</cx:pt>
          <cx:pt idx="22478">Toys</cx:pt>
          <cx:pt idx="22479">Books</cx:pt>
          <cx:pt idx="22480">Toys</cx:pt>
          <cx:pt idx="22481">Electronics</cx:pt>
          <cx:pt idx="22482">Electronics</cx:pt>
          <cx:pt idx="22483">Toys</cx:pt>
          <cx:pt idx="22484">Fashion</cx:pt>
          <cx:pt idx="22485">Electronics</cx:pt>
          <cx:pt idx="22486">Toys</cx:pt>
          <cx:pt idx="22487">Books</cx:pt>
          <cx:pt idx="22488">Home &amp; Kitchen</cx:pt>
          <cx:pt idx="22489">Home &amp; Kitchen</cx:pt>
          <cx:pt idx="22490">Electronics</cx:pt>
          <cx:pt idx="22491">Books</cx:pt>
          <cx:pt idx="22492">Home &amp; Kitchen</cx:pt>
          <cx:pt idx="22493">Books</cx:pt>
          <cx:pt idx="22494">Home &amp; Kitchen</cx:pt>
          <cx:pt idx="22495">Fashion</cx:pt>
          <cx:pt idx="22496">Toys</cx:pt>
          <cx:pt idx="22497">Fashion</cx:pt>
          <cx:pt idx="22498">Toys</cx:pt>
          <cx:pt idx="22499">Toys</cx:pt>
          <cx:pt idx="22500">Books</cx:pt>
          <cx:pt idx="22501">Home &amp; Kitchen</cx:pt>
          <cx:pt idx="22502">Fashion</cx:pt>
          <cx:pt idx="22503">Toys</cx:pt>
          <cx:pt idx="22504">Fashion</cx:pt>
          <cx:pt idx="22505">Home &amp; Kitchen</cx:pt>
          <cx:pt idx="22506">Fashion</cx:pt>
          <cx:pt idx="22507">Books</cx:pt>
          <cx:pt idx="22508">Home &amp; Kitchen</cx:pt>
          <cx:pt idx="22509">Home &amp; Kitchen</cx:pt>
          <cx:pt idx="22510">Books</cx:pt>
          <cx:pt idx="22511">Home &amp; Kitchen</cx:pt>
          <cx:pt idx="22512">Toys</cx:pt>
          <cx:pt idx="22513">Fashion</cx:pt>
          <cx:pt idx="22514">Books</cx:pt>
          <cx:pt idx="22515">Fashion</cx:pt>
          <cx:pt idx="22516">Toys</cx:pt>
          <cx:pt idx="22517">Home &amp; Kitchen</cx:pt>
          <cx:pt idx="22518">Home &amp; Kitchen</cx:pt>
          <cx:pt idx="22519">Books</cx:pt>
          <cx:pt idx="22520">Toys</cx:pt>
          <cx:pt idx="22521">Fashion</cx:pt>
          <cx:pt idx="22522">Fashion</cx:pt>
          <cx:pt idx="22523">Home &amp; Kitchen</cx:pt>
          <cx:pt idx="22524">Electronics</cx:pt>
          <cx:pt idx="22525">Electronics</cx:pt>
          <cx:pt idx="22526">Toys</cx:pt>
          <cx:pt idx="22527">Toys</cx:pt>
          <cx:pt idx="22528">Electronics</cx:pt>
          <cx:pt idx="22529">Home &amp; Kitchen</cx:pt>
          <cx:pt idx="22530">Home &amp; Kitchen</cx:pt>
          <cx:pt idx="22531">Books</cx:pt>
          <cx:pt idx="22532">Electronics</cx:pt>
          <cx:pt idx="22533">Books</cx:pt>
          <cx:pt idx="22534">Toys</cx:pt>
          <cx:pt idx="22535">Toys</cx:pt>
          <cx:pt idx="22536">Electronics</cx:pt>
          <cx:pt idx="22537">Fashion</cx:pt>
          <cx:pt idx="22538">Toys</cx:pt>
          <cx:pt idx="22539">Electronics</cx:pt>
          <cx:pt idx="22540">Fashion</cx:pt>
          <cx:pt idx="22541">Home &amp; Kitchen</cx:pt>
          <cx:pt idx="22542">Toys</cx:pt>
          <cx:pt idx="22543">Books</cx:pt>
          <cx:pt idx="22544">Fashion</cx:pt>
          <cx:pt idx="22545">Electronics</cx:pt>
          <cx:pt idx="22546">Toys</cx:pt>
          <cx:pt idx="22547">Home &amp; Kitchen</cx:pt>
          <cx:pt idx="22548">Fashion</cx:pt>
          <cx:pt idx="22549">Home &amp; Kitchen</cx:pt>
          <cx:pt idx="22550">Fashion</cx:pt>
          <cx:pt idx="22551">Toys</cx:pt>
          <cx:pt idx="22552">Books</cx:pt>
          <cx:pt idx="22553">Fashion</cx:pt>
          <cx:pt idx="22554">Electronics</cx:pt>
          <cx:pt idx="22555">Electronics</cx:pt>
          <cx:pt idx="22556">Electronics</cx:pt>
          <cx:pt idx="22557">Books</cx:pt>
          <cx:pt idx="22558">Books</cx:pt>
          <cx:pt idx="22559">Books</cx:pt>
          <cx:pt idx="22560">Books</cx:pt>
          <cx:pt idx="22561">Fashion</cx:pt>
          <cx:pt idx="22562">Electronics</cx:pt>
          <cx:pt idx="22563">Toys</cx:pt>
          <cx:pt idx="22564">Electronics</cx:pt>
          <cx:pt idx="22565">Toys</cx:pt>
          <cx:pt idx="22566">Fashion</cx:pt>
          <cx:pt idx="22567">Home &amp; Kitchen</cx:pt>
          <cx:pt idx="22568">Fashion</cx:pt>
          <cx:pt idx="22569">Electronics</cx:pt>
          <cx:pt idx="22570">Home &amp; Kitchen</cx:pt>
          <cx:pt idx="22571">Books</cx:pt>
          <cx:pt idx="22572">Fashion</cx:pt>
          <cx:pt idx="22573">Books</cx:pt>
          <cx:pt idx="22574">Electronics</cx:pt>
          <cx:pt idx="22575">Books</cx:pt>
          <cx:pt idx="22576">Toys</cx:pt>
          <cx:pt idx="22577">Home &amp; Kitchen</cx:pt>
          <cx:pt idx="22578">Electronics</cx:pt>
          <cx:pt idx="22579">Electronics</cx:pt>
          <cx:pt idx="22580">Toys</cx:pt>
          <cx:pt idx="22581">Fashion</cx:pt>
          <cx:pt idx="22582">Toys</cx:pt>
          <cx:pt idx="22583">Home &amp; Kitchen</cx:pt>
          <cx:pt idx="22584">Books</cx:pt>
          <cx:pt idx="22585">Home &amp; Kitchen</cx:pt>
          <cx:pt idx="22586">Fashion</cx:pt>
          <cx:pt idx="22587">Home &amp; Kitchen</cx:pt>
          <cx:pt idx="22588">Electronics</cx:pt>
          <cx:pt idx="22589">Fashion</cx:pt>
          <cx:pt idx="22590">Books</cx:pt>
          <cx:pt idx="22591">Toys</cx:pt>
          <cx:pt idx="22592">Home &amp; Kitchen</cx:pt>
          <cx:pt idx="22593">Home &amp; Kitchen</cx:pt>
          <cx:pt idx="22594">Home &amp; Kitchen</cx:pt>
          <cx:pt idx="22595">Books</cx:pt>
          <cx:pt idx="22596">Fashion</cx:pt>
          <cx:pt idx="22597">Electronics</cx:pt>
          <cx:pt idx="22598">Toys</cx:pt>
          <cx:pt idx="22599">Toys</cx:pt>
          <cx:pt idx="22600">Home &amp; Kitchen</cx:pt>
          <cx:pt idx="22601">Fashion</cx:pt>
          <cx:pt idx="22602">Books</cx:pt>
          <cx:pt idx="22603">Toys</cx:pt>
          <cx:pt idx="22604">Home &amp; Kitchen</cx:pt>
          <cx:pt idx="22605">Books</cx:pt>
          <cx:pt idx="22606">Fashion</cx:pt>
          <cx:pt idx="22607">Electronics</cx:pt>
          <cx:pt idx="22608">Electronics</cx:pt>
          <cx:pt idx="22609">Home &amp; Kitchen</cx:pt>
          <cx:pt idx="22610">Home &amp; Kitchen</cx:pt>
          <cx:pt idx="22611">Toys</cx:pt>
          <cx:pt idx="22612">Books</cx:pt>
          <cx:pt idx="22613">Fashion</cx:pt>
          <cx:pt idx="22614">Books</cx:pt>
          <cx:pt idx="22615">Books</cx:pt>
          <cx:pt idx="22616">Books</cx:pt>
          <cx:pt idx="22617">Home &amp; Kitchen</cx:pt>
          <cx:pt idx="22618">Home &amp; Kitchen</cx:pt>
          <cx:pt idx="22619">Fashion</cx:pt>
          <cx:pt idx="22620">Home &amp; Kitchen</cx:pt>
          <cx:pt idx="22621">Home &amp; Kitchen</cx:pt>
          <cx:pt idx="22622">Fashion</cx:pt>
          <cx:pt idx="22623">Home &amp; Kitchen</cx:pt>
          <cx:pt idx="22624">Home &amp; Kitchen</cx:pt>
          <cx:pt idx="22625">Electronics</cx:pt>
          <cx:pt idx="22626">Electronics</cx:pt>
          <cx:pt idx="22627">Electronics</cx:pt>
          <cx:pt idx="22628">Fashion</cx:pt>
          <cx:pt idx="22629">Toys</cx:pt>
          <cx:pt idx="22630">Electronics</cx:pt>
          <cx:pt idx="22631">Home &amp; Kitchen</cx:pt>
          <cx:pt idx="22632">Toys</cx:pt>
          <cx:pt idx="22633">Toys</cx:pt>
          <cx:pt idx="22634">Electronics</cx:pt>
          <cx:pt idx="22635">Home &amp; Kitchen</cx:pt>
          <cx:pt idx="22636">Electronics</cx:pt>
          <cx:pt idx="22637">Fashion</cx:pt>
          <cx:pt idx="22638">Electronics</cx:pt>
          <cx:pt idx="22639">Electronics</cx:pt>
          <cx:pt idx="22640">Books</cx:pt>
          <cx:pt idx="22641">Electronics</cx:pt>
          <cx:pt idx="22642">Electronics</cx:pt>
          <cx:pt idx="22643">Fashion</cx:pt>
          <cx:pt idx="22644">Home &amp; Kitchen</cx:pt>
          <cx:pt idx="22645">Fashion</cx:pt>
          <cx:pt idx="22646">Electronics</cx:pt>
          <cx:pt idx="22647">Books</cx:pt>
          <cx:pt idx="22648">Books</cx:pt>
          <cx:pt idx="22649">Electronics</cx:pt>
          <cx:pt idx="22650">Toys</cx:pt>
          <cx:pt idx="22651">Home &amp; Kitchen</cx:pt>
          <cx:pt idx="22652">Home &amp; Kitchen</cx:pt>
          <cx:pt idx="22653">Home &amp; Kitchen</cx:pt>
          <cx:pt idx="22654">Toys</cx:pt>
          <cx:pt idx="22655">Fashion</cx:pt>
          <cx:pt idx="22656">Fashion</cx:pt>
          <cx:pt idx="22657">Home &amp; Kitchen</cx:pt>
          <cx:pt idx="22658">Electronics</cx:pt>
          <cx:pt idx="22659">Toys</cx:pt>
          <cx:pt idx="22660">Electronics</cx:pt>
          <cx:pt idx="22661">Books</cx:pt>
          <cx:pt idx="22662">Electronics</cx:pt>
          <cx:pt idx="22663">Fashion</cx:pt>
          <cx:pt idx="22664">Toys</cx:pt>
          <cx:pt idx="22665">Books</cx:pt>
          <cx:pt idx="22666">Fashion</cx:pt>
          <cx:pt idx="22667">Home &amp; Kitchen</cx:pt>
          <cx:pt idx="22668">Electronics</cx:pt>
          <cx:pt idx="22669">Fashion</cx:pt>
          <cx:pt idx="22670">Home &amp; Kitchen</cx:pt>
          <cx:pt idx="22671">Electronics</cx:pt>
          <cx:pt idx="22672">Electronics</cx:pt>
          <cx:pt idx="22673">Electronics</cx:pt>
          <cx:pt idx="22674">Toys</cx:pt>
          <cx:pt idx="22675">Home &amp; Kitchen</cx:pt>
          <cx:pt idx="22676">Books</cx:pt>
          <cx:pt idx="22677">Books</cx:pt>
          <cx:pt idx="22678">Home &amp; Kitchen</cx:pt>
          <cx:pt idx="22679">Electronics</cx:pt>
          <cx:pt idx="22680">Home &amp; Kitchen</cx:pt>
          <cx:pt idx="22681">Fashion</cx:pt>
          <cx:pt idx="22682">Toys</cx:pt>
          <cx:pt idx="22683">Fashion</cx:pt>
          <cx:pt idx="22684">Toys</cx:pt>
          <cx:pt idx="22685">Electronics</cx:pt>
          <cx:pt idx="22686">Electronics</cx:pt>
          <cx:pt idx="22687">Fashion</cx:pt>
          <cx:pt idx="22688">Electronics</cx:pt>
          <cx:pt idx="22689">Electronics</cx:pt>
          <cx:pt idx="22690">Electronics</cx:pt>
          <cx:pt idx="22691">Fashion</cx:pt>
          <cx:pt idx="22692">Home &amp; Kitchen</cx:pt>
          <cx:pt idx="22693">Fashion</cx:pt>
          <cx:pt idx="22694">Home &amp; Kitchen</cx:pt>
          <cx:pt idx="22695">Books</cx:pt>
          <cx:pt idx="22696">Toys</cx:pt>
          <cx:pt idx="22697">Home &amp; Kitchen</cx:pt>
          <cx:pt idx="22698">Toys</cx:pt>
          <cx:pt idx="22699">Electronics</cx:pt>
          <cx:pt idx="22700">Home &amp; Kitchen</cx:pt>
          <cx:pt idx="22701">Books</cx:pt>
          <cx:pt idx="22702">Books</cx:pt>
          <cx:pt idx="22703">Toys</cx:pt>
          <cx:pt idx="22704">Electronics</cx:pt>
          <cx:pt idx="22705">Electronics</cx:pt>
          <cx:pt idx="22706">Toys</cx:pt>
          <cx:pt idx="22707">Home &amp; Kitchen</cx:pt>
          <cx:pt idx="22708">Toys</cx:pt>
          <cx:pt idx="22709">Electronics</cx:pt>
          <cx:pt idx="22710">Fashion</cx:pt>
          <cx:pt idx="22711">Fashion</cx:pt>
          <cx:pt idx="22712">Books</cx:pt>
          <cx:pt idx="22713">Books</cx:pt>
          <cx:pt idx="22714">Books</cx:pt>
          <cx:pt idx="22715">Fashion</cx:pt>
          <cx:pt idx="22716">Fashion</cx:pt>
          <cx:pt idx="22717">Toys</cx:pt>
          <cx:pt idx="22718">Toys</cx:pt>
          <cx:pt idx="22719">Electronics</cx:pt>
          <cx:pt idx="22720">Books</cx:pt>
          <cx:pt idx="22721">Home &amp; Kitchen</cx:pt>
          <cx:pt idx="22722">Books</cx:pt>
          <cx:pt idx="22723">Books</cx:pt>
          <cx:pt idx="22724">Fashion</cx:pt>
          <cx:pt idx="22725">Home &amp; Kitchen</cx:pt>
          <cx:pt idx="22726">Electronics</cx:pt>
          <cx:pt idx="22727">Books</cx:pt>
          <cx:pt idx="22728">Toys</cx:pt>
          <cx:pt idx="22729">Electronics</cx:pt>
          <cx:pt idx="22730">Books</cx:pt>
          <cx:pt idx="22731">Electronics</cx:pt>
          <cx:pt idx="22732">Electronics</cx:pt>
          <cx:pt idx="22733">Fashion</cx:pt>
          <cx:pt idx="22734">Home &amp; Kitchen</cx:pt>
          <cx:pt idx="22735">Books</cx:pt>
          <cx:pt idx="22736">Fashion</cx:pt>
          <cx:pt idx="22737">Fashion</cx:pt>
          <cx:pt idx="22738">Home &amp; Kitchen</cx:pt>
          <cx:pt idx="22739">Fashion</cx:pt>
          <cx:pt idx="22740">Electronics</cx:pt>
          <cx:pt idx="22741">Toys</cx:pt>
          <cx:pt idx="22742">Electronics</cx:pt>
          <cx:pt idx="22743">Books</cx:pt>
          <cx:pt idx="22744">Home &amp; Kitchen</cx:pt>
          <cx:pt idx="22745">Home &amp; Kitchen</cx:pt>
          <cx:pt idx="22746">Electronics</cx:pt>
          <cx:pt idx="22747">Home &amp; Kitchen</cx:pt>
          <cx:pt idx="22748">Toys</cx:pt>
          <cx:pt idx="22749">Fashion</cx:pt>
          <cx:pt idx="22750">Electronics</cx:pt>
          <cx:pt idx="22751">Books</cx:pt>
          <cx:pt idx="22752">Electronics</cx:pt>
          <cx:pt idx="22753">Electronics</cx:pt>
          <cx:pt idx="22754">Toys</cx:pt>
          <cx:pt idx="22755">Home &amp; Kitchen</cx:pt>
          <cx:pt idx="22756">Electronics</cx:pt>
          <cx:pt idx="22757">Electronics</cx:pt>
          <cx:pt idx="22758">Toys</cx:pt>
          <cx:pt idx="22759">Toys</cx:pt>
          <cx:pt idx="22760">Books</cx:pt>
          <cx:pt idx="22761">Electronics</cx:pt>
          <cx:pt idx="22762">Toys</cx:pt>
          <cx:pt idx="22763">Home &amp; Kitchen</cx:pt>
          <cx:pt idx="22764">Toys</cx:pt>
          <cx:pt idx="22765">Toys</cx:pt>
          <cx:pt idx="22766">Fashion</cx:pt>
          <cx:pt idx="22767">Books</cx:pt>
          <cx:pt idx="22768">Books</cx:pt>
          <cx:pt idx="22769">Books</cx:pt>
          <cx:pt idx="22770">Fashion</cx:pt>
          <cx:pt idx="22771">Home &amp; Kitchen</cx:pt>
          <cx:pt idx="22772">Home &amp; Kitchen</cx:pt>
          <cx:pt idx="22773">Electronics</cx:pt>
          <cx:pt idx="22774">Fashion</cx:pt>
          <cx:pt idx="22775">Fashion</cx:pt>
          <cx:pt idx="22776">Fashion</cx:pt>
          <cx:pt idx="22777">Home &amp; Kitchen</cx:pt>
          <cx:pt idx="22778">Electronics</cx:pt>
          <cx:pt idx="22779">Fashion</cx:pt>
          <cx:pt idx="22780">Electronics</cx:pt>
          <cx:pt idx="22781">Books</cx:pt>
          <cx:pt idx="22782">Toys</cx:pt>
          <cx:pt idx="22783">Electronics</cx:pt>
          <cx:pt idx="22784">Books</cx:pt>
          <cx:pt idx="22785">Fashion</cx:pt>
          <cx:pt idx="22786">Fashion</cx:pt>
          <cx:pt idx="22787">Fashion</cx:pt>
          <cx:pt idx="22788">Electronics</cx:pt>
          <cx:pt idx="22789">Toys</cx:pt>
          <cx:pt idx="22790">Books</cx:pt>
          <cx:pt idx="22791">Home &amp; Kitchen</cx:pt>
          <cx:pt idx="22792">Home &amp; Kitchen</cx:pt>
          <cx:pt idx="22793">Toys</cx:pt>
          <cx:pt idx="22794">Fashion</cx:pt>
          <cx:pt idx="22795">Electronics</cx:pt>
          <cx:pt idx="22796">Fashion</cx:pt>
          <cx:pt idx="22797">Books</cx:pt>
          <cx:pt idx="22798">Electronics</cx:pt>
          <cx:pt idx="22799">Home &amp; Kitchen</cx:pt>
          <cx:pt idx="22800">Books</cx:pt>
          <cx:pt idx="22801">Electronics</cx:pt>
          <cx:pt idx="22802">Toys</cx:pt>
          <cx:pt idx="22803">Home &amp; Kitchen</cx:pt>
          <cx:pt idx="22804">Home &amp; Kitchen</cx:pt>
          <cx:pt idx="22805">Home &amp; Kitchen</cx:pt>
          <cx:pt idx="22806">Books</cx:pt>
          <cx:pt idx="22807">Home &amp; Kitchen</cx:pt>
          <cx:pt idx="22808">Fashion</cx:pt>
          <cx:pt idx="22809">Books</cx:pt>
          <cx:pt idx="22810">Books</cx:pt>
          <cx:pt idx="22811">Fashion</cx:pt>
          <cx:pt idx="22812">Home &amp; Kitchen</cx:pt>
          <cx:pt idx="22813">Books</cx:pt>
          <cx:pt idx="22814">Fashion</cx:pt>
          <cx:pt idx="22815">Electronics</cx:pt>
          <cx:pt idx="22816">Books</cx:pt>
          <cx:pt idx="22817">Electronics</cx:pt>
          <cx:pt idx="22818">Books</cx:pt>
          <cx:pt idx="22819">Fashion</cx:pt>
          <cx:pt idx="22820">Books</cx:pt>
          <cx:pt idx="22821">Home &amp; Kitchen</cx:pt>
          <cx:pt idx="22822">Toys</cx:pt>
          <cx:pt idx="22823">Fashion</cx:pt>
          <cx:pt idx="22824">Toys</cx:pt>
          <cx:pt idx="22825">Books</cx:pt>
          <cx:pt idx="22826">Books</cx:pt>
          <cx:pt idx="22827">Electronics</cx:pt>
          <cx:pt idx="22828">Toys</cx:pt>
          <cx:pt idx="22829">Fashion</cx:pt>
          <cx:pt idx="22830">Books</cx:pt>
          <cx:pt idx="22831">Toys</cx:pt>
          <cx:pt idx="22832">Fashion</cx:pt>
          <cx:pt idx="22833">Home &amp; Kitchen</cx:pt>
          <cx:pt idx="22834">Books</cx:pt>
          <cx:pt idx="22835">Fashion</cx:pt>
          <cx:pt idx="22836">Toys</cx:pt>
          <cx:pt idx="22837">Home &amp; Kitchen</cx:pt>
          <cx:pt idx="22838">Books</cx:pt>
          <cx:pt idx="22839">Electronics</cx:pt>
          <cx:pt idx="22840">Electronics</cx:pt>
          <cx:pt idx="22841">Books</cx:pt>
          <cx:pt idx="22842">Home &amp; Kitchen</cx:pt>
          <cx:pt idx="22843">Electronics</cx:pt>
          <cx:pt idx="22844">Electronics</cx:pt>
          <cx:pt idx="22845">Home &amp; Kitchen</cx:pt>
          <cx:pt idx="22846">Books</cx:pt>
          <cx:pt idx="22847">Home &amp; Kitchen</cx:pt>
          <cx:pt idx="22848">Electronics</cx:pt>
          <cx:pt idx="22849">Fashion</cx:pt>
          <cx:pt idx="22850">Books</cx:pt>
          <cx:pt idx="22851">Toys</cx:pt>
          <cx:pt idx="22852">Electronics</cx:pt>
          <cx:pt idx="22853">Home &amp; Kitchen</cx:pt>
          <cx:pt idx="22854">Home &amp; Kitchen</cx:pt>
          <cx:pt idx="22855">Home &amp; Kitchen</cx:pt>
          <cx:pt idx="22856">Home &amp; Kitchen</cx:pt>
          <cx:pt idx="22857">Toys</cx:pt>
          <cx:pt idx="22858">Home &amp; Kitchen</cx:pt>
          <cx:pt idx="22859">Toys</cx:pt>
          <cx:pt idx="22860">Books</cx:pt>
          <cx:pt idx="22861">Electronics</cx:pt>
          <cx:pt idx="22862">Books</cx:pt>
          <cx:pt idx="22863">Electronics</cx:pt>
          <cx:pt idx="22864">Books</cx:pt>
          <cx:pt idx="22865">Fashion</cx:pt>
          <cx:pt idx="22866">Home &amp; Kitchen</cx:pt>
          <cx:pt idx="22867">Toys</cx:pt>
          <cx:pt idx="22868">Books</cx:pt>
          <cx:pt idx="22869">Electronics</cx:pt>
          <cx:pt idx="22870">Toys</cx:pt>
          <cx:pt idx="22871">Electronics</cx:pt>
          <cx:pt idx="22872">Fashion</cx:pt>
          <cx:pt idx="22873">Home &amp; Kitchen</cx:pt>
          <cx:pt idx="22874">Electronics</cx:pt>
          <cx:pt idx="22875">Home &amp; Kitchen</cx:pt>
          <cx:pt idx="22876">Books</cx:pt>
          <cx:pt idx="22877">Books</cx:pt>
          <cx:pt idx="22878">Fashion</cx:pt>
          <cx:pt idx="22879">Fashion</cx:pt>
          <cx:pt idx="22880">Home &amp; Kitchen</cx:pt>
          <cx:pt idx="22881">Home &amp; Kitchen</cx:pt>
          <cx:pt idx="22882">Books</cx:pt>
          <cx:pt idx="22883">Home &amp; Kitchen</cx:pt>
          <cx:pt idx="22884">Home &amp; Kitchen</cx:pt>
          <cx:pt idx="22885">Books</cx:pt>
          <cx:pt idx="22886">Books</cx:pt>
          <cx:pt idx="22887">Fashion</cx:pt>
          <cx:pt idx="22888">Electronics</cx:pt>
          <cx:pt idx="22889">Toys</cx:pt>
          <cx:pt idx="22890">Home &amp; Kitchen</cx:pt>
          <cx:pt idx="22891">Toys</cx:pt>
          <cx:pt idx="22892">Books</cx:pt>
          <cx:pt idx="22893">Home &amp; Kitchen</cx:pt>
          <cx:pt idx="22894">Books</cx:pt>
          <cx:pt idx="22895">Fashion</cx:pt>
          <cx:pt idx="22896">Fashion</cx:pt>
          <cx:pt idx="22897">Fashion</cx:pt>
          <cx:pt idx="22898">Books</cx:pt>
          <cx:pt idx="22899">Toys</cx:pt>
          <cx:pt idx="22900">Home &amp; Kitchen</cx:pt>
          <cx:pt idx="22901">Home &amp; Kitchen</cx:pt>
          <cx:pt idx="22902">Home &amp; Kitchen</cx:pt>
          <cx:pt idx="22903">Toys</cx:pt>
          <cx:pt idx="22904">Home &amp; Kitchen</cx:pt>
          <cx:pt idx="22905">Home &amp; Kitchen</cx:pt>
          <cx:pt idx="22906">Books</cx:pt>
          <cx:pt idx="22907">Toys</cx:pt>
          <cx:pt idx="22908">Home &amp; Kitchen</cx:pt>
          <cx:pt idx="22909">Fashion</cx:pt>
          <cx:pt idx="22910">Books</cx:pt>
          <cx:pt idx="22911">Electronics</cx:pt>
          <cx:pt idx="22912">Fashion</cx:pt>
          <cx:pt idx="22913">Fashion</cx:pt>
          <cx:pt idx="22914">Home &amp; Kitchen</cx:pt>
          <cx:pt idx="22915">Electronics</cx:pt>
          <cx:pt idx="22916">Home &amp; Kitchen</cx:pt>
          <cx:pt idx="22917">Books</cx:pt>
          <cx:pt idx="22918">Books</cx:pt>
          <cx:pt idx="22919">Electronics</cx:pt>
          <cx:pt idx="22920">Toys</cx:pt>
          <cx:pt idx="22921">Fashion</cx:pt>
          <cx:pt idx="22922">Home &amp; Kitchen</cx:pt>
          <cx:pt idx="22923">Home &amp; Kitchen</cx:pt>
          <cx:pt idx="22924">Electronics</cx:pt>
          <cx:pt idx="22925">Home &amp; Kitchen</cx:pt>
          <cx:pt idx="22926">Electronics</cx:pt>
          <cx:pt idx="22927">Electronics</cx:pt>
          <cx:pt idx="22928">Toys</cx:pt>
          <cx:pt idx="22929">Books</cx:pt>
          <cx:pt idx="22930">Books</cx:pt>
          <cx:pt idx="22931">Fashion</cx:pt>
          <cx:pt idx="22932">Toys</cx:pt>
          <cx:pt idx="22933">Home &amp; Kitchen</cx:pt>
          <cx:pt idx="22934">Books</cx:pt>
          <cx:pt idx="22935">Electronics</cx:pt>
          <cx:pt idx="22936">Electronics</cx:pt>
          <cx:pt idx="22937">Toys</cx:pt>
          <cx:pt idx="22938">Fashion</cx:pt>
          <cx:pt idx="22939">Fashion</cx:pt>
          <cx:pt idx="22940">Electronics</cx:pt>
          <cx:pt idx="22941">Books</cx:pt>
          <cx:pt idx="22942">Books</cx:pt>
          <cx:pt idx="22943">Fashion</cx:pt>
          <cx:pt idx="22944">Fashion</cx:pt>
          <cx:pt idx="22945">Electronics</cx:pt>
          <cx:pt idx="22946">Fashion</cx:pt>
          <cx:pt idx="22947">Books</cx:pt>
          <cx:pt idx="22948">Home &amp; Kitchen</cx:pt>
          <cx:pt idx="22949">Fashion</cx:pt>
          <cx:pt idx="22950">Fashion</cx:pt>
          <cx:pt idx="22951">Books</cx:pt>
          <cx:pt idx="22952">Home &amp; Kitchen</cx:pt>
          <cx:pt idx="22953">Books</cx:pt>
          <cx:pt idx="22954">Toys</cx:pt>
          <cx:pt idx="22955">Electronics</cx:pt>
          <cx:pt idx="22956">Fashion</cx:pt>
          <cx:pt idx="22957">Toys</cx:pt>
          <cx:pt idx="22958">Toys</cx:pt>
          <cx:pt idx="22959">Toys</cx:pt>
          <cx:pt idx="22960">Books</cx:pt>
          <cx:pt idx="22961">Fashion</cx:pt>
          <cx:pt idx="22962">Toys</cx:pt>
          <cx:pt idx="22963">Books</cx:pt>
          <cx:pt idx="22964">Toys</cx:pt>
          <cx:pt idx="22965">Fashion</cx:pt>
          <cx:pt idx="22966">Toys</cx:pt>
          <cx:pt idx="22967">Electronics</cx:pt>
          <cx:pt idx="22968">Fashion</cx:pt>
          <cx:pt idx="22969">Books</cx:pt>
          <cx:pt idx="22970">Electronics</cx:pt>
          <cx:pt idx="22971">Fashion</cx:pt>
          <cx:pt idx="22972">Home &amp; Kitchen</cx:pt>
          <cx:pt idx="22973">Home &amp; Kitchen</cx:pt>
          <cx:pt idx="22974">Books</cx:pt>
          <cx:pt idx="22975">Books</cx:pt>
          <cx:pt idx="22976">Home &amp; Kitchen</cx:pt>
          <cx:pt idx="22977">Toys</cx:pt>
          <cx:pt idx="22978">Toys</cx:pt>
          <cx:pt idx="22979">Fashion</cx:pt>
          <cx:pt idx="22980">Fashion</cx:pt>
          <cx:pt idx="22981">Home &amp; Kitchen</cx:pt>
          <cx:pt idx="22982">Fashion</cx:pt>
          <cx:pt idx="22983">Home &amp; Kitchen</cx:pt>
          <cx:pt idx="22984">Home &amp; Kitchen</cx:pt>
          <cx:pt idx="22985">Electronics</cx:pt>
          <cx:pt idx="22986">Fashion</cx:pt>
          <cx:pt idx="22987">Home &amp; Kitchen</cx:pt>
          <cx:pt idx="22988">Fashion</cx:pt>
          <cx:pt idx="22989">Books</cx:pt>
          <cx:pt idx="22990">Electronics</cx:pt>
          <cx:pt idx="22991">Books</cx:pt>
          <cx:pt idx="22992">Fashion</cx:pt>
          <cx:pt idx="22993">Electronics</cx:pt>
          <cx:pt idx="22994">Fashion</cx:pt>
          <cx:pt idx="22995">Books</cx:pt>
          <cx:pt idx="22996">Books</cx:pt>
          <cx:pt idx="22997">Home &amp; Kitchen</cx:pt>
          <cx:pt idx="22998">Toys</cx:pt>
          <cx:pt idx="22999">Home &amp; Kitchen</cx:pt>
          <cx:pt idx="23000">Books</cx:pt>
          <cx:pt idx="23001">Electronics</cx:pt>
          <cx:pt idx="23002">Electronics</cx:pt>
          <cx:pt idx="23003">Books</cx:pt>
          <cx:pt idx="23004">Electronics</cx:pt>
          <cx:pt idx="23005">Books</cx:pt>
          <cx:pt idx="23006">Electronics</cx:pt>
          <cx:pt idx="23007">Home &amp; Kitchen</cx:pt>
          <cx:pt idx="23008">Books</cx:pt>
          <cx:pt idx="23009">Fashion</cx:pt>
          <cx:pt idx="23010">Books</cx:pt>
          <cx:pt idx="23011">Electronics</cx:pt>
          <cx:pt idx="23012">Books</cx:pt>
          <cx:pt idx="23013">Toys</cx:pt>
          <cx:pt idx="23014">Toys</cx:pt>
          <cx:pt idx="23015">Books</cx:pt>
          <cx:pt idx="23016">Books</cx:pt>
          <cx:pt idx="23017">Fashion</cx:pt>
          <cx:pt idx="23018">Electronics</cx:pt>
          <cx:pt idx="23019">Toys</cx:pt>
          <cx:pt idx="23020">Books</cx:pt>
          <cx:pt idx="23021">Home &amp; Kitchen</cx:pt>
          <cx:pt idx="23022">Toys</cx:pt>
          <cx:pt idx="23023">Home &amp; Kitchen</cx:pt>
          <cx:pt idx="23024">Toys</cx:pt>
          <cx:pt idx="23025">Fashion</cx:pt>
          <cx:pt idx="23026">Toys</cx:pt>
          <cx:pt idx="23027">Books</cx:pt>
          <cx:pt idx="23028">Books</cx:pt>
          <cx:pt idx="23029">Electronics</cx:pt>
          <cx:pt idx="23030">Electronics</cx:pt>
          <cx:pt idx="23031">Toys</cx:pt>
          <cx:pt idx="23032">Books</cx:pt>
          <cx:pt idx="23033">Fashion</cx:pt>
          <cx:pt idx="23034">Fashion</cx:pt>
          <cx:pt idx="23035">Toys</cx:pt>
          <cx:pt idx="23036">Home &amp; Kitchen</cx:pt>
          <cx:pt idx="23037">Electronics</cx:pt>
          <cx:pt idx="23038">Home &amp; Kitchen</cx:pt>
          <cx:pt idx="23039">Home &amp; Kitchen</cx:pt>
          <cx:pt idx="23040">Toys</cx:pt>
          <cx:pt idx="23041">Books</cx:pt>
          <cx:pt idx="23042">Fashion</cx:pt>
          <cx:pt idx="23043">Home &amp; Kitchen</cx:pt>
          <cx:pt idx="23044">Fashion</cx:pt>
          <cx:pt idx="23045">Home &amp; Kitchen</cx:pt>
          <cx:pt idx="23046">Fashion</cx:pt>
          <cx:pt idx="23047">Toys</cx:pt>
          <cx:pt idx="23048">Electronics</cx:pt>
          <cx:pt idx="23049">Toys</cx:pt>
          <cx:pt idx="23050">Electronics</cx:pt>
          <cx:pt idx="23051">Home &amp; Kitchen</cx:pt>
          <cx:pt idx="23052">Books</cx:pt>
          <cx:pt idx="23053">Toys</cx:pt>
          <cx:pt idx="23054">Home &amp; Kitchen</cx:pt>
          <cx:pt idx="23055">Books</cx:pt>
          <cx:pt idx="23056">Home &amp; Kitchen</cx:pt>
          <cx:pt idx="23057">Home &amp; Kitchen</cx:pt>
          <cx:pt idx="23058">Toys</cx:pt>
          <cx:pt idx="23059">Fashion</cx:pt>
          <cx:pt idx="23060">Books</cx:pt>
          <cx:pt idx="23061">Toys</cx:pt>
          <cx:pt idx="23062">Books</cx:pt>
          <cx:pt idx="23063">Books</cx:pt>
          <cx:pt idx="23064">Electronics</cx:pt>
          <cx:pt idx="23065">Electronics</cx:pt>
          <cx:pt idx="23066">Fashion</cx:pt>
          <cx:pt idx="23067">Electronics</cx:pt>
          <cx:pt idx="23068">Electronics</cx:pt>
          <cx:pt idx="23069">Fashion</cx:pt>
          <cx:pt idx="23070">Fashion</cx:pt>
          <cx:pt idx="23071">Fashion</cx:pt>
          <cx:pt idx="23072">Books</cx:pt>
          <cx:pt idx="23073">Fashion</cx:pt>
          <cx:pt idx="23074">Home &amp; Kitchen</cx:pt>
          <cx:pt idx="23075">Toys</cx:pt>
          <cx:pt idx="23076">Home &amp; Kitchen</cx:pt>
          <cx:pt idx="23077">Fashion</cx:pt>
          <cx:pt idx="23078">Fashion</cx:pt>
          <cx:pt idx="23079">Toys</cx:pt>
          <cx:pt idx="23080">Fashion</cx:pt>
          <cx:pt idx="23081">Home &amp; Kitchen</cx:pt>
          <cx:pt idx="23082">Fashion</cx:pt>
          <cx:pt idx="23083">Toys</cx:pt>
          <cx:pt idx="23084">Toys</cx:pt>
          <cx:pt idx="23085">Home &amp; Kitchen</cx:pt>
          <cx:pt idx="23086">Electronics</cx:pt>
          <cx:pt idx="23087">Home &amp; Kitchen</cx:pt>
          <cx:pt idx="23088">Home &amp; Kitchen</cx:pt>
          <cx:pt idx="23089">Books</cx:pt>
          <cx:pt idx="23090">Home &amp; Kitchen</cx:pt>
          <cx:pt idx="23091">Electronics</cx:pt>
          <cx:pt idx="23092">Books</cx:pt>
          <cx:pt idx="23093">Fashion</cx:pt>
          <cx:pt idx="23094">Books</cx:pt>
          <cx:pt idx="23095">Books</cx:pt>
          <cx:pt idx="23096">Electronics</cx:pt>
          <cx:pt idx="23097">Electronics</cx:pt>
          <cx:pt idx="23098">Home &amp; Kitchen</cx:pt>
          <cx:pt idx="23099">Books</cx:pt>
          <cx:pt idx="23100">Home &amp; Kitchen</cx:pt>
          <cx:pt idx="23101">Electronics</cx:pt>
          <cx:pt idx="23102">Books</cx:pt>
          <cx:pt idx="23103">Home &amp; Kitchen</cx:pt>
          <cx:pt idx="23104">Fashion</cx:pt>
          <cx:pt idx="23105">Fashion</cx:pt>
          <cx:pt idx="23106">Home &amp; Kitchen</cx:pt>
          <cx:pt idx="23107">Electronics</cx:pt>
          <cx:pt idx="23108">Home &amp; Kitchen</cx:pt>
          <cx:pt idx="23109">Fashion</cx:pt>
          <cx:pt idx="23110">Home &amp; Kitchen</cx:pt>
          <cx:pt idx="23111">Books</cx:pt>
          <cx:pt idx="23112">Toys</cx:pt>
          <cx:pt idx="23113">Toys</cx:pt>
          <cx:pt idx="23114">Electronics</cx:pt>
          <cx:pt idx="23115">Home &amp; Kitchen</cx:pt>
          <cx:pt idx="23116">Electronics</cx:pt>
          <cx:pt idx="23117">Home &amp; Kitchen</cx:pt>
          <cx:pt idx="23118">Electronics</cx:pt>
          <cx:pt idx="23119">Home &amp; Kitchen</cx:pt>
          <cx:pt idx="23120">Home &amp; Kitchen</cx:pt>
          <cx:pt idx="23121">Toys</cx:pt>
          <cx:pt idx="23122">Electronics</cx:pt>
          <cx:pt idx="23123">Home &amp; Kitchen</cx:pt>
          <cx:pt idx="23124">Electronics</cx:pt>
          <cx:pt idx="23125">Books</cx:pt>
          <cx:pt idx="23126">Home &amp; Kitchen</cx:pt>
          <cx:pt idx="23127">Toys</cx:pt>
          <cx:pt idx="23128">Books</cx:pt>
          <cx:pt idx="23129">Books</cx:pt>
          <cx:pt idx="23130">Toys</cx:pt>
          <cx:pt idx="23131">Books</cx:pt>
          <cx:pt idx="23132">Fashion</cx:pt>
          <cx:pt idx="23133">Books</cx:pt>
          <cx:pt idx="23134">Fashion</cx:pt>
          <cx:pt idx="23135">Fashion</cx:pt>
          <cx:pt idx="23136">Books</cx:pt>
          <cx:pt idx="23137">Electronics</cx:pt>
          <cx:pt idx="23138">Fashion</cx:pt>
          <cx:pt idx="23139">Fashion</cx:pt>
          <cx:pt idx="23140">Home &amp; Kitchen</cx:pt>
          <cx:pt idx="23141">Books</cx:pt>
          <cx:pt idx="23142">Fashion</cx:pt>
          <cx:pt idx="23143">Home &amp; Kitchen</cx:pt>
          <cx:pt idx="23144">Home &amp; Kitchen</cx:pt>
          <cx:pt idx="23145">Books</cx:pt>
          <cx:pt idx="23146">Toys</cx:pt>
          <cx:pt idx="23147">Fashion</cx:pt>
          <cx:pt idx="23148">Fashion</cx:pt>
          <cx:pt idx="23149">Toys</cx:pt>
          <cx:pt idx="23150">Electronics</cx:pt>
          <cx:pt idx="23151">Fashion</cx:pt>
          <cx:pt idx="23152">Fashion</cx:pt>
          <cx:pt idx="23153">Electronics</cx:pt>
          <cx:pt idx="23154">Books</cx:pt>
          <cx:pt idx="23155">Books</cx:pt>
          <cx:pt idx="23156">Toys</cx:pt>
          <cx:pt idx="23157">Books</cx:pt>
          <cx:pt idx="23158">Books</cx:pt>
          <cx:pt idx="23159">Toys</cx:pt>
          <cx:pt idx="23160">Home &amp; Kitchen</cx:pt>
          <cx:pt idx="23161">Fashion</cx:pt>
          <cx:pt idx="23162">Home &amp; Kitchen</cx:pt>
          <cx:pt idx="23163">Electronics</cx:pt>
          <cx:pt idx="23164">Home &amp; Kitchen</cx:pt>
          <cx:pt idx="23165">Home &amp; Kitchen</cx:pt>
          <cx:pt idx="23166">Fashion</cx:pt>
          <cx:pt idx="23167">Toys</cx:pt>
          <cx:pt idx="23168">Fashion</cx:pt>
          <cx:pt idx="23169">Fashion</cx:pt>
          <cx:pt idx="23170">Home &amp; Kitchen</cx:pt>
          <cx:pt idx="23171">Fashion</cx:pt>
          <cx:pt idx="23172">Fashion</cx:pt>
          <cx:pt idx="23173">Electronics</cx:pt>
          <cx:pt idx="23174">Books</cx:pt>
          <cx:pt idx="23175">Books</cx:pt>
          <cx:pt idx="23176">Books</cx:pt>
          <cx:pt idx="23177">Books</cx:pt>
          <cx:pt idx="23178">Books</cx:pt>
          <cx:pt idx="23179">Fashion</cx:pt>
          <cx:pt idx="23180">Fashion</cx:pt>
          <cx:pt idx="23181">Toys</cx:pt>
          <cx:pt idx="23182">Electronics</cx:pt>
          <cx:pt idx="23183">Books</cx:pt>
          <cx:pt idx="23184">Fashion</cx:pt>
          <cx:pt idx="23185">Fashion</cx:pt>
          <cx:pt idx="23186">Electronics</cx:pt>
          <cx:pt idx="23187">Electronics</cx:pt>
          <cx:pt idx="23188">Fashion</cx:pt>
          <cx:pt idx="23189">Electronics</cx:pt>
          <cx:pt idx="23190">Home &amp; Kitchen</cx:pt>
          <cx:pt idx="23191">Books</cx:pt>
          <cx:pt idx="23192">Electronics</cx:pt>
          <cx:pt idx="23193">Toys</cx:pt>
          <cx:pt idx="23194">Home &amp; Kitchen</cx:pt>
          <cx:pt idx="23195">Toys</cx:pt>
          <cx:pt idx="23196">Electronics</cx:pt>
          <cx:pt idx="23197">Books</cx:pt>
          <cx:pt idx="23198">Home &amp; Kitchen</cx:pt>
          <cx:pt idx="23199">Books</cx:pt>
          <cx:pt idx="23200">Books</cx:pt>
          <cx:pt idx="23201">Home &amp; Kitchen</cx:pt>
          <cx:pt idx="23202">Books</cx:pt>
          <cx:pt idx="23203">Fashion</cx:pt>
          <cx:pt idx="23204">Home &amp; Kitchen</cx:pt>
          <cx:pt idx="23205">Books</cx:pt>
          <cx:pt idx="23206">Home &amp; Kitchen</cx:pt>
          <cx:pt idx="23207">Electronics</cx:pt>
          <cx:pt idx="23208">Books</cx:pt>
          <cx:pt idx="23209">Home &amp; Kitchen</cx:pt>
          <cx:pt idx="23210">Electronics</cx:pt>
          <cx:pt idx="23211">Toys</cx:pt>
          <cx:pt idx="23212">Home &amp; Kitchen</cx:pt>
          <cx:pt idx="23213">Toys</cx:pt>
          <cx:pt idx="23214">Toys</cx:pt>
          <cx:pt idx="23215">Fashion</cx:pt>
          <cx:pt idx="23216">Books</cx:pt>
          <cx:pt idx="23217">Toys</cx:pt>
          <cx:pt idx="23218">Fashion</cx:pt>
          <cx:pt idx="23219">Books</cx:pt>
          <cx:pt idx="23220">Toys</cx:pt>
          <cx:pt idx="23221">Fashion</cx:pt>
          <cx:pt idx="23222">Books</cx:pt>
          <cx:pt idx="23223">Electronics</cx:pt>
          <cx:pt idx="23224">Books</cx:pt>
          <cx:pt idx="23225">Books</cx:pt>
          <cx:pt idx="23226">Electronics</cx:pt>
          <cx:pt idx="23227">Home &amp; Kitchen</cx:pt>
          <cx:pt idx="23228">Electronics</cx:pt>
          <cx:pt idx="23229">Home &amp; Kitchen</cx:pt>
          <cx:pt idx="23230">Electronics</cx:pt>
          <cx:pt idx="23231">Fashion</cx:pt>
          <cx:pt idx="23232">Books</cx:pt>
          <cx:pt idx="23233">Fashion</cx:pt>
          <cx:pt idx="23234">Toys</cx:pt>
          <cx:pt idx="23235">Home &amp; Kitchen</cx:pt>
          <cx:pt idx="23236">Home &amp; Kitchen</cx:pt>
          <cx:pt idx="23237">Toys</cx:pt>
          <cx:pt idx="23238">Home &amp; Kitchen</cx:pt>
          <cx:pt idx="23239">Fashion</cx:pt>
          <cx:pt idx="23240">Toys</cx:pt>
          <cx:pt idx="23241">Electronics</cx:pt>
          <cx:pt idx="23242">Toys</cx:pt>
          <cx:pt idx="23243">Home &amp; Kitchen</cx:pt>
          <cx:pt idx="23244">Books</cx:pt>
          <cx:pt idx="23245">Fashion</cx:pt>
          <cx:pt idx="23246">Fashion</cx:pt>
          <cx:pt idx="23247">Books</cx:pt>
          <cx:pt idx="23248">Electronics</cx:pt>
          <cx:pt idx="23249">Fashion</cx:pt>
          <cx:pt idx="23250">Toys</cx:pt>
          <cx:pt idx="23251">Electronics</cx:pt>
          <cx:pt idx="23252">Fashion</cx:pt>
          <cx:pt idx="23253">Books</cx:pt>
          <cx:pt idx="23254">Toys</cx:pt>
          <cx:pt idx="23255">Fashion</cx:pt>
          <cx:pt idx="23256">Home &amp; Kitchen</cx:pt>
          <cx:pt idx="23257">Toys</cx:pt>
          <cx:pt idx="23258">Fashion</cx:pt>
          <cx:pt idx="23259">Books</cx:pt>
          <cx:pt idx="23260">Electronics</cx:pt>
          <cx:pt idx="23261">Home &amp; Kitchen</cx:pt>
          <cx:pt idx="23262">Home &amp; Kitchen</cx:pt>
          <cx:pt idx="23263">Fashion</cx:pt>
          <cx:pt idx="23264">Toys</cx:pt>
          <cx:pt idx="23265">Toys</cx:pt>
          <cx:pt idx="23266">Electronics</cx:pt>
          <cx:pt idx="23267">Electronics</cx:pt>
          <cx:pt idx="23268">Electronics</cx:pt>
          <cx:pt idx="23269">Home &amp; Kitchen</cx:pt>
          <cx:pt idx="23270">Toys</cx:pt>
          <cx:pt idx="23271">Toys</cx:pt>
          <cx:pt idx="23272">Toys</cx:pt>
          <cx:pt idx="23273">Electronics</cx:pt>
          <cx:pt idx="23274">Toys</cx:pt>
          <cx:pt idx="23275">Electronics</cx:pt>
          <cx:pt idx="23276">Fashion</cx:pt>
          <cx:pt idx="23277">Fashion</cx:pt>
          <cx:pt idx="23278">Home &amp; Kitchen</cx:pt>
          <cx:pt idx="23279">Fashion</cx:pt>
          <cx:pt idx="23280">Home &amp; Kitchen</cx:pt>
          <cx:pt idx="23281">Electronics</cx:pt>
          <cx:pt idx="23282">Home &amp; Kitchen</cx:pt>
          <cx:pt idx="23283">Fashion</cx:pt>
          <cx:pt idx="23284">Toys</cx:pt>
          <cx:pt idx="23285">Electronics</cx:pt>
          <cx:pt idx="23286">Electronics</cx:pt>
          <cx:pt idx="23287">Home &amp; Kitchen</cx:pt>
          <cx:pt idx="23288">Fashion</cx:pt>
          <cx:pt idx="23289">Electronics</cx:pt>
          <cx:pt idx="23290">Fashion</cx:pt>
          <cx:pt idx="23291">Toys</cx:pt>
          <cx:pt idx="23292">Home &amp; Kitchen</cx:pt>
          <cx:pt idx="23293">Fashion</cx:pt>
          <cx:pt idx="23294">Fashion</cx:pt>
          <cx:pt idx="23295">Books</cx:pt>
          <cx:pt idx="23296">Toys</cx:pt>
          <cx:pt idx="23297">Fashion</cx:pt>
          <cx:pt idx="23298">Electronics</cx:pt>
          <cx:pt idx="23299">Fashion</cx:pt>
          <cx:pt idx="23300">Toys</cx:pt>
          <cx:pt idx="23301">Electronics</cx:pt>
          <cx:pt idx="23302">Home &amp; Kitchen</cx:pt>
          <cx:pt idx="23303">Electronics</cx:pt>
          <cx:pt idx="23304">Books</cx:pt>
          <cx:pt idx="23305">Books</cx:pt>
          <cx:pt idx="23306">Toys</cx:pt>
          <cx:pt idx="23307">Books</cx:pt>
          <cx:pt idx="23308">Home &amp; Kitchen</cx:pt>
          <cx:pt idx="23309">Toys</cx:pt>
          <cx:pt idx="23310">Toys</cx:pt>
          <cx:pt idx="23311">Electronics</cx:pt>
          <cx:pt idx="23312">Home &amp; Kitchen</cx:pt>
          <cx:pt idx="23313">Electronics</cx:pt>
          <cx:pt idx="23314">Books</cx:pt>
          <cx:pt idx="23315">Electronics</cx:pt>
          <cx:pt idx="23316">Home &amp; Kitchen</cx:pt>
          <cx:pt idx="23317">Toys</cx:pt>
          <cx:pt idx="23318">Electronics</cx:pt>
          <cx:pt idx="23319">Books</cx:pt>
          <cx:pt idx="23320">Electronics</cx:pt>
          <cx:pt idx="23321">Home &amp; Kitchen</cx:pt>
          <cx:pt idx="23322">Electronics</cx:pt>
          <cx:pt idx="23323">Fashion</cx:pt>
          <cx:pt idx="23324">Books</cx:pt>
          <cx:pt idx="23325">Electronics</cx:pt>
          <cx:pt idx="23326">Home &amp; Kitchen</cx:pt>
          <cx:pt idx="23327">Electronics</cx:pt>
          <cx:pt idx="23328">Books</cx:pt>
          <cx:pt idx="23329">Toys</cx:pt>
          <cx:pt idx="23330">Electronics</cx:pt>
          <cx:pt idx="23331">Fashion</cx:pt>
          <cx:pt idx="23332">Books</cx:pt>
          <cx:pt idx="23333">Fashion</cx:pt>
          <cx:pt idx="23334">Home &amp; Kitchen</cx:pt>
          <cx:pt idx="23335">Home &amp; Kitchen</cx:pt>
          <cx:pt idx="23336">Electronics</cx:pt>
          <cx:pt idx="23337">Toys</cx:pt>
          <cx:pt idx="23338">Home &amp; Kitchen</cx:pt>
          <cx:pt idx="23339">Electronics</cx:pt>
          <cx:pt idx="23340">Electronics</cx:pt>
          <cx:pt idx="23341">Books</cx:pt>
          <cx:pt idx="23342">Fashion</cx:pt>
          <cx:pt idx="23343">Home &amp; Kitchen</cx:pt>
          <cx:pt idx="23344">Fashion</cx:pt>
          <cx:pt idx="23345">Toys</cx:pt>
          <cx:pt idx="23346">Fashion</cx:pt>
          <cx:pt idx="23347">Books</cx:pt>
          <cx:pt idx="23348">Toys</cx:pt>
          <cx:pt idx="23349">Fashion</cx:pt>
          <cx:pt idx="23350">Toys</cx:pt>
          <cx:pt idx="23351">Home &amp; Kitchen</cx:pt>
          <cx:pt idx="23352">Home &amp; Kitchen</cx:pt>
          <cx:pt idx="23353">Home &amp; Kitchen</cx:pt>
          <cx:pt idx="23354">Toys</cx:pt>
          <cx:pt idx="23355">Home &amp; Kitchen</cx:pt>
          <cx:pt idx="23356">Fashion</cx:pt>
          <cx:pt idx="23357">Home &amp; Kitchen</cx:pt>
          <cx:pt idx="23358">Electronics</cx:pt>
          <cx:pt idx="23359">Electronics</cx:pt>
          <cx:pt idx="23360">Toys</cx:pt>
          <cx:pt idx="23361">Fashion</cx:pt>
          <cx:pt idx="23362">Fashion</cx:pt>
          <cx:pt idx="23363">Toys</cx:pt>
          <cx:pt idx="23364">Fashion</cx:pt>
          <cx:pt idx="23365">Toys</cx:pt>
          <cx:pt idx="23366">Home &amp; Kitchen</cx:pt>
          <cx:pt idx="23367">Electronics</cx:pt>
          <cx:pt idx="23368">Fashion</cx:pt>
          <cx:pt idx="23369">Home &amp; Kitchen</cx:pt>
          <cx:pt idx="23370">Home &amp; Kitchen</cx:pt>
          <cx:pt idx="23371">Toys</cx:pt>
          <cx:pt idx="23372">Electronics</cx:pt>
          <cx:pt idx="23373">Books</cx:pt>
          <cx:pt idx="23374">Home &amp; Kitchen</cx:pt>
          <cx:pt idx="23375">Fashion</cx:pt>
          <cx:pt idx="23376">Books</cx:pt>
          <cx:pt idx="23377">Toys</cx:pt>
          <cx:pt idx="23378">Electronics</cx:pt>
          <cx:pt idx="23379">Fashion</cx:pt>
          <cx:pt idx="23380">Books</cx:pt>
          <cx:pt idx="23381">Books</cx:pt>
          <cx:pt idx="23382">Fashion</cx:pt>
          <cx:pt idx="23383">Home &amp; Kitchen</cx:pt>
          <cx:pt idx="23384">Toys</cx:pt>
          <cx:pt idx="23385">Toys</cx:pt>
          <cx:pt idx="23386">Fashion</cx:pt>
          <cx:pt idx="23387">Toys</cx:pt>
          <cx:pt idx="23388">Home &amp; Kitchen</cx:pt>
          <cx:pt idx="23389">Books</cx:pt>
          <cx:pt idx="23390">Electronics</cx:pt>
          <cx:pt idx="23391">Fashion</cx:pt>
          <cx:pt idx="23392">Electronics</cx:pt>
          <cx:pt idx="23393">Electronics</cx:pt>
          <cx:pt idx="23394">Fashion</cx:pt>
          <cx:pt idx="23395">Fashion</cx:pt>
          <cx:pt idx="23396">Home &amp; Kitchen</cx:pt>
          <cx:pt idx="23397">Fashion</cx:pt>
          <cx:pt idx="23398">Electronics</cx:pt>
          <cx:pt idx="23399">Home &amp; Kitchen</cx:pt>
          <cx:pt idx="23400">Home &amp; Kitchen</cx:pt>
          <cx:pt idx="23401">Toys</cx:pt>
          <cx:pt idx="23402">Home &amp; Kitchen</cx:pt>
          <cx:pt idx="23403">Home &amp; Kitchen</cx:pt>
          <cx:pt idx="23404">Home &amp; Kitchen</cx:pt>
          <cx:pt idx="23405">Electronics</cx:pt>
          <cx:pt idx="23406">Home &amp; Kitchen</cx:pt>
          <cx:pt idx="23407">Electronics</cx:pt>
          <cx:pt idx="23408">Books</cx:pt>
          <cx:pt idx="23409">Toys</cx:pt>
          <cx:pt idx="23410">Home &amp; Kitchen</cx:pt>
          <cx:pt idx="23411">Home &amp; Kitchen</cx:pt>
          <cx:pt idx="23412">Home &amp; Kitchen</cx:pt>
          <cx:pt idx="23413">Books</cx:pt>
          <cx:pt idx="23414">Home &amp; Kitchen</cx:pt>
          <cx:pt idx="23415">Books</cx:pt>
          <cx:pt idx="23416">Home &amp; Kitchen</cx:pt>
          <cx:pt idx="23417">Toys</cx:pt>
          <cx:pt idx="23418">Fashion</cx:pt>
          <cx:pt idx="23419">Electronics</cx:pt>
          <cx:pt idx="23420">Books</cx:pt>
          <cx:pt idx="23421">Books</cx:pt>
          <cx:pt idx="23422">Home &amp; Kitchen</cx:pt>
          <cx:pt idx="23423">Toys</cx:pt>
          <cx:pt idx="23424">Home &amp; Kitchen</cx:pt>
          <cx:pt idx="23425">Fashion</cx:pt>
          <cx:pt idx="23426">Electronics</cx:pt>
          <cx:pt idx="23427">Home &amp; Kitchen</cx:pt>
          <cx:pt idx="23428">Toys</cx:pt>
          <cx:pt idx="23429">Fashion</cx:pt>
          <cx:pt idx="23430">Electronics</cx:pt>
          <cx:pt idx="23431">Books</cx:pt>
          <cx:pt idx="23432">Fashion</cx:pt>
          <cx:pt idx="23433">Toys</cx:pt>
          <cx:pt idx="23434">Home &amp; Kitchen</cx:pt>
          <cx:pt idx="23435">Electronics</cx:pt>
          <cx:pt idx="23436">Books</cx:pt>
          <cx:pt idx="23437">Electronics</cx:pt>
          <cx:pt idx="23438">Fashion</cx:pt>
          <cx:pt idx="23439">Home &amp; Kitchen</cx:pt>
          <cx:pt idx="23440">Home &amp; Kitchen</cx:pt>
          <cx:pt idx="23441">Fashion</cx:pt>
          <cx:pt idx="23442">Toys</cx:pt>
          <cx:pt idx="23443">Electronics</cx:pt>
          <cx:pt idx="23444">Electronics</cx:pt>
          <cx:pt idx="23445">Toys</cx:pt>
          <cx:pt idx="23446">Electronics</cx:pt>
          <cx:pt idx="23447">Fashion</cx:pt>
          <cx:pt idx="23448">Home &amp; Kitchen</cx:pt>
          <cx:pt idx="23449">Electronics</cx:pt>
          <cx:pt idx="23450">Toys</cx:pt>
          <cx:pt idx="23451">Home &amp; Kitchen</cx:pt>
          <cx:pt idx="23452">Books</cx:pt>
          <cx:pt idx="23453">Electronics</cx:pt>
          <cx:pt idx="23454">Books</cx:pt>
          <cx:pt idx="23455">Books</cx:pt>
          <cx:pt idx="23456">Books</cx:pt>
          <cx:pt idx="23457">Electronics</cx:pt>
          <cx:pt idx="23458">Home &amp; Kitchen</cx:pt>
          <cx:pt idx="23459">Home &amp; Kitchen</cx:pt>
          <cx:pt idx="23460">Fashion</cx:pt>
          <cx:pt idx="23461">Home &amp; Kitchen</cx:pt>
          <cx:pt idx="23462">Toys</cx:pt>
          <cx:pt idx="23463">Electronics</cx:pt>
          <cx:pt idx="23464">Toys</cx:pt>
          <cx:pt idx="23465">Toys</cx:pt>
          <cx:pt idx="23466">Home &amp; Kitchen</cx:pt>
          <cx:pt idx="23467">Electronics</cx:pt>
          <cx:pt idx="23468">Books</cx:pt>
          <cx:pt idx="23469">Fashion</cx:pt>
          <cx:pt idx="23470">Fashion</cx:pt>
          <cx:pt idx="23471">Toys</cx:pt>
          <cx:pt idx="23472">Toys</cx:pt>
          <cx:pt idx="23473">Electronics</cx:pt>
          <cx:pt idx="23474">Electronics</cx:pt>
          <cx:pt idx="23475">Fashion</cx:pt>
          <cx:pt idx="23476">Books</cx:pt>
          <cx:pt idx="23477">Electronics</cx:pt>
          <cx:pt idx="23478">Fashion</cx:pt>
          <cx:pt idx="23479">Toys</cx:pt>
          <cx:pt idx="23480">Electronics</cx:pt>
          <cx:pt idx="23481">Toys</cx:pt>
          <cx:pt idx="23482">Home &amp; Kitchen</cx:pt>
          <cx:pt idx="23483">Toys</cx:pt>
          <cx:pt idx="23484">Electronics</cx:pt>
          <cx:pt idx="23485">Electronics</cx:pt>
          <cx:pt idx="23486">Fashion</cx:pt>
          <cx:pt idx="23487">Electronics</cx:pt>
          <cx:pt idx="23488">Fashion</cx:pt>
          <cx:pt idx="23489">Home &amp; Kitchen</cx:pt>
          <cx:pt idx="23490">Home &amp; Kitchen</cx:pt>
          <cx:pt idx="23491">Electronics</cx:pt>
          <cx:pt idx="23492">Fashion</cx:pt>
          <cx:pt idx="23493">Fashion</cx:pt>
          <cx:pt idx="23494">Books</cx:pt>
          <cx:pt idx="23495">Toys</cx:pt>
          <cx:pt idx="23496">Electronics</cx:pt>
          <cx:pt idx="23497">Home &amp; Kitchen</cx:pt>
          <cx:pt idx="23498">Fashion</cx:pt>
          <cx:pt idx="23499">Fashion</cx:pt>
          <cx:pt idx="23500">Toys</cx:pt>
          <cx:pt idx="23501">Books</cx:pt>
          <cx:pt idx="23502">Home &amp; Kitchen</cx:pt>
          <cx:pt idx="23503">Electronics</cx:pt>
          <cx:pt idx="23504">Home &amp; Kitchen</cx:pt>
          <cx:pt idx="23505">Fashion</cx:pt>
          <cx:pt idx="23506">Toys</cx:pt>
          <cx:pt idx="23507">Toys</cx:pt>
          <cx:pt idx="23508">Fashion</cx:pt>
          <cx:pt idx="23509">Toys</cx:pt>
          <cx:pt idx="23510">Electronics</cx:pt>
          <cx:pt idx="23511">Fashion</cx:pt>
          <cx:pt idx="23512">Electronics</cx:pt>
          <cx:pt idx="23513">Electronics</cx:pt>
          <cx:pt idx="23514">Electronics</cx:pt>
          <cx:pt idx="23515">Electronics</cx:pt>
          <cx:pt idx="23516">Fashion</cx:pt>
          <cx:pt idx="23517">Home &amp; Kitchen</cx:pt>
          <cx:pt idx="23518">Toys</cx:pt>
          <cx:pt idx="23519">Books</cx:pt>
          <cx:pt idx="23520">Books</cx:pt>
          <cx:pt idx="23521">Books</cx:pt>
          <cx:pt idx="23522">Electronics</cx:pt>
          <cx:pt idx="23523">Toys</cx:pt>
          <cx:pt idx="23524">Fashion</cx:pt>
          <cx:pt idx="23525">Electronics</cx:pt>
          <cx:pt idx="23526">Books</cx:pt>
          <cx:pt idx="23527">Books</cx:pt>
          <cx:pt idx="23528">Toys</cx:pt>
          <cx:pt idx="23529">Home &amp; Kitchen</cx:pt>
          <cx:pt idx="23530">Fashion</cx:pt>
          <cx:pt idx="23531">Toys</cx:pt>
          <cx:pt idx="23532">Fashion</cx:pt>
          <cx:pt idx="23533">Home &amp; Kitchen</cx:pt>
          <cx:pt idx="23534">Home &amp; Kitchen</cx:pt>
          <cx:pt idx="23535">Toys</cx:pt>
          <cx:pt idx="23536">Fashion</cx:pt>
          <cx:pt idx="23537">Fashion</cx:pt>
          <cx:pt idx="23538">Books</cx:pt>
          <cx:pt idx="23539">Fashion</cx:pt>
          <cx:pt idx="23540">Home &amp; Kitchen</cx:pt>
          <cx:pt idx="23541">Home &amp; Kitchen</cx:pt>
          <cx:pt idx="23542">Home &amp; Kitchen</cx:pt>
          <cx:pt idx="23543">Books</cx:pt>
          <cx:pt idx="23544">Toys</cx:pt>
          <cx:pt idx="23545">Electronics</cx:pt>
          <cx:pt idx="23546">Books</cx:pt>
          <cx:pt idx="23547">Fashion</cx:pt>
          <cx:pt idx="23548">Home &amp; Kitchen</cx:pt>
          <cx:pt idx="23549">Fashion</cx:pt>
          <cx:pt idx="23550">Home &amp; Kitchen</cx:pt>
          <cx:pt idx="23551">Toys</cx:pt>
          <cx:pt idx="23552">Toys</cx:pt>
          <cx:pt idx="23553">Fashion</cx:pt>
          <cx:pt idx="23554">Electronics</cx:pt>
          <cx:pt idx="23555">Toys</cx:pt>
          <cx:pt idx="23556">Home &amp; Kitchen</cx:pt>
          <cx:pt idx="23557">Electronics</cx:pt>
          <cx:pt idx="23558">Books</cx:pt>
          <cx:pt idx="23559">Toys</cx:pt>
          <cx:pt idx="23560">Books</cx:pt>
          <cx:pt idx="23561">Fashion</cx:pt>
          <cx:pt idx="23562">Home &amp; Kitchen</cx:pt>
          <cx:pt idx="23563">Home &amp; Kitchen</cx:pt>
          <cx:pt idx="23564">Toys</cx:pt>
          <cx:pt idx="23565">Fashion</cx:pt>
          <cx:pt idx="23566">Fashion</cx:pt>
          <cx:pt idx="23567">Electronics</cx:pt>
          <cx:pt idx="23568">Books</cx:pt>
          <cx:pt idx="23569">Home &amp; Kitchen</cx:pt>
          <cx:pt idx="23570">Toys</cx:pt>
          <cx:pt idx="23571">Fashion</cx:pt>
          <cx:pt idx="23572">Home &amp; Kitchen</cx:pt>
          <cx:pt idx="23573">Fashion</cx:pt>
          <cx:pt idx="23574">Fashion</cx:pt>
          <cx:pt idx="23575">Home &amp; Kitchen</cx:pt>
          <cx:pt idx="23576">Electronics</cx:pt>
          <cx:pt idx="23577">Toys</cx:pt>
          <cx:pt idx="23578">Electronics</cx:pt>
          <cx:pt idx="23579">Toys</cx:pt>
          <cx:pt idx="23580">Books</cx:pt>
          <cx:pt idx="23581">Electronics</cx:pt>
          <cx:pt idx="23582">Electronics</cx:pt>
          <cx:pt idx="23583">Home &amp; Kitchen</cx:pt>
          <cx:pt idx="23584">Fashion</cx:pt>
          <cx:pt idx="23585">Fashion</cx:pt>
          <cx:pt idx="23586">Electronics</cx:pt>
          <cx:pt idx="23587">Electronics</cx:pt>
          <cx:pt idx="23588">Toys</cx:pt>
          <cx:pt idx="23589">Toys</cx:pt>
          <cx:pt idx="23590">Fashion</cx:pt>
          <cx:pt idx="23591">Books</cx:pt>
          <cx:pt idx="23592">Electronics</cx:pt>
          <cx:pt idx="23593">Home &amp; Kitchen</cx:pt>
          <cx:pt idx="23594">Toys</cx:pt>
          <cx:pt idx="23595">Books</cx:pt>
          <cx:pt idx="23596">Fashion</cx:pt>
          <cx:pt idx="23597">Fashion</cx:pt>
          <cx:pt idx="23598">Electronics</cx:pt>
          <cx:pt idx="23599">Home &amp; Kitchen</cx:pt>
          <cx:pt idx="23600">Toys</cx:pt>
          <cx:pt idx="23601">Fashion</cx:pt>
          <cx:pt idx="23602">Home &amp; Kitchen</cx:pt>
          <cx:pt idx="23603">Books</cx:pt>
          <cx:pt idx="23604">Home &amp; Kitchen</cx:pt>
          <cx:pt idx="23605">Toys</cx:pt>
          <cx:pt idx="23606">Books</cx:pt>
          <cx:pt idx="23607">Fashion</cx:pt>
          <cx:pt idx="23608">Electronics</cx:pt>
          <cx:pt idx="23609">Electronics</cx:pt>
          <cx:pt idx="23610">Toys</cx:pt>
          <cx:pt idx="23611">Toys</cx:pt>
          <cx:pt idx="23612">Fashion</cx:pt>
          <cx:pt idx="23613">Fashion</cx:pt>
          <cx:pt idx="23614">Books</cx:pt>
          <cx:pt idx="23615">Home &amp; Kitchen</cx:pt>
          <cx:pt idx="23616">Home &amp; Kitchen</cx:pt>
          <cx:pt idx="23617">Toys</cx:pt>
          <cx:pt idx="23618">Fashion</cx:pt>
          <cx:pt idx="23619">Fashion</cx:pt>
          <cx:pt idx="23620">Electronics</cx:pt>
          <cx:pt idx="23621">Electronics</cx:pt>
          <cx:pt idx="23622">Electronics</cx:pt>
          <cx:pt idx="23623">Fashion</cx:pt>
          <cx:pt idx="23624">Electronics</cx:pt>
          <cx:pt idx="23625">Fashion</cx:pt>
          <cx:pt idx="23626">Books</cx:pt>
          <cx:pt idx="23627">Books</cx:pt>
          <cx:pt idx="23628">Toys</cx:pt>
          <cx:pt idx="23629">Electronics</cx:pt>
          <cx:pt idx="23630">Fashion</cx:pt>
          <cx:pt idx="23631">Books</cx:pt>
          <cx:pt idx="23632">Books</cx:pt>
          <cx:pt idx="23633">Toys</cx:pt>
          <cx:pt idx="23634">Toys</cx:pt>
          <cx:pt idx="23635">Electronics</cx:pt>
          <cx:pt idx="23636">Toys</cx:pt>
          <cx:pt idx="23637">Electronics</cx:pt>
          <cx:pt idx="23638">Books</cx:pt>
          <cx:pt idx="23639">Books</cx:pt>
          <cx:pt idx="23640">Home &amp; Kitchen</cx:pt>
          <cx:pt idx="23641">Books</cx:pt>
          <cx:pt idx="23642">Toys</cx:pt>
          <cx:pt idx="23643">Electronics</cx:pt>
          <cx:pt idx="23644">Electronics</cx:pt>
          <cx:pt idx="23645">Toys</cx:pt>
          <cx:pt idx="23646">Home &amp; Kitchen</cx:pt>
          <cx:pt idx="23647">Electronics</cx:pt>
          <cx:pt idx="23648">Toys</cx:pt>
          <cx:pt idx="23649">Electronics</cx:pt>
          <cx:pt idx="23650">Home &amp; Kitchen</cx:pt>
          <cx:pt idx="23651">Fashion</cx:pt>
          <cx:pt idx="23652">Home &amp; Kitchen</cx:pt>
          <cx:pt idx="23653">Books</cx:pt>
          <cx:pt idx="23654">Electronics</cx:pt>
          <cx:pt idx="23655">Books</cx:pt>
          <cx:pt idx="23656">Books</cx:pt>
          <cx:pt idx="23657">Fashion</cx:pt>
          <cx:pt idx="23658">Fashion</cx:pt>
          <cx:pt idx="23659">Home &amp; Kitchen</cx:pt>
          <cx:pt idx="23660">Home &amp; Kitchen</cx:pt>
          <cx:pt idx="23661">Home &amp; Kitchen</cx:pt>
          <cx:pt idx="23662">Home &amp; Kitchen</cx:pt>
          <cx:pt idx="23663">Electronics</cx:pt>
          <cx:pt idx="23664">Toys</cx:pt>
          <cx:pt idx="23665">Electronics</cx:pt>
          <cx:pt idx="23666">Fashion</cx:pt>
          <cx:pt idx="23667">Fashion</cx:pt>
          <cx:pt idx="23668">Electronics</cx:pt>
          <cx:pt idx="23669">Toys</cx:pt>
          <cx:pt idx="23670">Toys</cx:pt>
          <cx:pt idx="23671">Electronics</cx:pt>
          <cx:pt idx="23672">Fashion</cx:pt>
          <cx:pt idx="23673">Books</cx:pt>
          <cx:pt idx="23674">Home &amp; Kitchen</cx:pt>
          <cx:pt idx="23675">Home &amp; Kitchen</cx:pt>
          <cx:pt idx="23676">Fashion</cx:pt>
          <cx:pt idx="23677">Toys</cx:pt>
          <cx:pt idx="23678">Home &amp; Kitchen</cx:pt>
          <cx:pt idx="23679">Electronics</cx:pt>
          <cx:pt idx="23680">Books</cx:pt>
          <cx:pt idx="23681">Fashion</cx:pt>
          <cx:pt idx="23682">Home &amp; Kitchen</cx:pt>
          <cx:pt idx="23683">Books</cx:pt>
          <cx:pt idx="23684">Electronics</cx:pt>
          <cx:pt idx="23685">Home &amp; Kitchen</cx:pt>
          <cx:pt idx="23686">Home &amp; Kitchen</cx:pt>
          <cx:pt idx="23687">Books</cx:pt>
          <cx:pt idx="23688">Electronics</cx:pt>
          <cx:pt idx="23689">Fashion</cx:pt>
          <cx:pt idx="23690">Home &amp; Kitchen</cx:pt>
          <cx:pt idx="23691">Electronics</cx:pt>
          <cx:pt idx="23692">Home &amp; Kitchen</cx:pt>
          <cx:pt idx="23693">Home &amp; Kitchen</cx:pt>
          <cx:pt idx="23694">Toys</cx:pt>
          <cx:pt idx="23695">Fashion</cx:pt>
          <cx:pt idx="23696">Fashion</cx:pt>
          <cx:pt idx="23697">Home &amp; Kitchen</cx:pt>
          <cx:pt idx="23698">Home &amp; Kitchen</cx:pt>
          <cx:pt idx="23699">Toys</cx:pt>
          <cx:pt idx="23700">Books</cx:pt>
          <cx:pt idx="23701">Toys</cx:pt>
          <cx:pt idx="23702">Books</cx:pt>
          <cx:pt idx="23703">Home &amp; Kitchen</cx:pt>
          <cx:pt idx="23704">Toys</cx:pt>
          <cx:pt idx="23705">Books</cx:pt>
          <cx:pt idx="23706">Electronics</cx:pt>
          <cx:pt idx="23707">Electronics</cx:pt>
          <cx:pt idx="23708">Toys</cx:pt>
          <cx:pt idx="23709">Books</cx:pt>
          <cx:pt idx="23710">Fashion</cx:pt>
          <cx:pt idx="23711">Books</cx:pt>
          <cx:pt idx="23712">Home &amp; Kitchen</cx:pt>
          <cx:pt idx="23713">Fashion</cx:pt>
          <cx:pt idx="23714">Fashion</cx:pt>
          <cx:pt idx="23715">Books</cx:pt>
          <cx:pt idx="23716">Home &amp; Kitchen</cx:pt>
          <cx:pt idx="23717">Home &amp; Kitchen</cx:pt>
          <cx:pt idx="23718">Fashion</cx:pt>
          <cx:pt idx="23719">Toys</cx:pt>
          <cx:pt idx="23720">Fashion</cx:pt>
          <cx:pt idx="23721">Books</cx:pt>
          <cx:pt idx="23722">Fashion</cx:pt>
          <cx:pt idx="23723">Home &amp; Kitchen</cx:pt>
          <cx:pt idx="23724">Toys</cx:pt>
          <cx:pt idx="23725">Electronics</cx:pt>
          <cx:pt idx="23726">Electronics</cx:pt>
          <cx:pt idx="23727">Home &amp; Kitchen</cx:pt>
          <cx:pt idx="23728">Fashion</cx:pt>
          <cx:pt idx="23729">Books</cx:pt>
          <cx:pt idx="23730">Home &amp; Kitchen</cx:pt>
          <cx:pt idx="23731">Home &amp; Kitchen</cx:pt>
          <cx:pt idx="23732">Toys</cx:pt>
          <cx:pt idx="23733">Electronics</cx:pt>
          <cx:pt idx="23734">Fashion</cx:pt>
          <cx:pt idx="23735">Fashion</cx:pt>
          <cx:pt idx="23736">Books</cx:pt>
          <cx:pt idx="23737">Electronics</cx:pt>
          <cx:pt idx="23738">Electronics</cx:pt>
          <cx:pt idx="23739">Home &amp; Kitchen</cx:pt>
          <cx:pt idx="23740">Home &amp; Kitchen</cx:pt>
          <cx:pt idx="23741">Home &amp; Kitchen</cx:pt>
          <cx:pt idx="23742">Fashion</cx:pt>
          <cx:pt idx="23743">Fashion</cx:pt>
          <cx:pt idx="23744">Fashion</cx:pt>
          <cx:pt idx="23745">Electronics</cx:pt>
          <cx:pt idx="23746">Fashion</cx:pt>
          <cx:pt idx="23747">Home &amp; Kitchen</cx:pt>
          <cx:pt idx="23748">Books</cx:pt>
          <cx:pt idx="23749">Fashion</cx:pt>
          <cx:pt idx="23750">Toys</cx:pt>
          <cx:pt idx="23751">Toys</cx:pt>
          <cx:pt idx="23752">Books</cx:pt>
          <cx:pt idx="23753">Home &amp; Kitchen</cx:pt>
          <cx:pt idx="23754">Books</cx:pt>
          <cx:pt idx="23755">Books</cx:pt>
          <cx:pt idx="23756">Home &amp; Kitchen</cx:pt>
          <cx:pt idx="23757">Home &amp; Kitchen</cx:pt>
          <cx:pt idx="23758">Toys</cx:pt>
          <cx:pt idx="23759">Home &amp; Kitchen</cx:pt>
          <cx:pt idx="23760">Home &amp; Kitchen</cx:pt>
          <cx:pt idx="23761">Home &amp; Kitchen</cx:pt>
          <cx:pt idx="23762">Home &amp; Kitchen</cx:pt>
          <cx:pt idx="23763">Electronics</cx:pt>
          <cx:pt idx="23764">Fashion</cx:pt>
          <cx:pt idx="23765">Electronics</cx:pt>
          <cx:pt idx="23766">Toys</cx:pt>
          <cx:pt idx="23767">Toys</cx:pt>
          <cx:pt idx="23768">Home &amp; Kitchen</cx:pt>
          <cx:pt idx="23769">Electronics</cx:pt>
          <cx:pt idx="23770">Fashion</cx:pt>
          <cx:pt idx="23771">Toys</cx:pt>
          <cx:pt idx="23772">Fashion</cx:pt>
          <cx:pt idx="23773">Home &amp; Kitchen</cx:pt>
          <cx:pt idx="23774">Home &amp; Kitchen</cx:pt>
          <cx:pt idx="23775">Fashion</cx:pt>
          <cx:pt idx="23776">Toys</cx:pt>
          <cx:pt idx="23777">Toys</cx:pt>
          <cx:pt idx="23778">Toys</cx:pt>
          <cx:pt idx="23779">Toys</cx:pt>
          <cx:pt idx="23780">Books</cx:pt>
          <cx:pt idx="23781">Fashion</cx:pt>
          <cx:pt idx="23782">Books</cx:pt>
          <cx:pt idx="23783">Home &amp; Kitchen</cx:pt>
          <cx:pt idx="23784">Home &amp; Kitchen</cx:pt>
          <cx:pt idx="23785">Books</cx:pt>
          <cx:pt idx="23786">Toys</cx:pt>
          <cx:pt idx="23787">Home &amp; Kitchen</cx:pt>
          <cx:pt idx="23788">Toys</cx:pt>
          <cx:pt idx="23789">Books</cx:pt>
          <cx:pt idx="23790">Electronics</cx:pt>
          <cx:pt idx="23791">Books</cx:pt>
          <cx:pt idx="23792">Books</cx:pt>
          <cx:pt idx="23793">Home &amp; Kitchen</cx:pt>
          <cx:pt idx="23794">Fashion</cx:pt>
          <cx:pt idx="23795">Electronics</cx:pt>
          <cx:pt idx="23796">Fashion</cx:pt>
          <cx:pt idx="23797">Electronics</cx:pt>
          <cx:pt idx="23798">Fashion</cx:pt>
          <cx:pt idx="23799">Electronics</cx:pt>
          <cx:pt idx="23800">Toys</cx:pt>
          <cx:pt idx="23801">Home &amp; Kitchen</cx:pt>
          <cx:pt idx="23802">Fashion</cx:pt>
          <cx:pt idx="23803">Electronics</cx:pt>
          <cx:pt idx="23804">Fashion</cx:pt>
          <cx:pt idx="23805">Books</cx:pt>
          <cx:pt idx="23806">Home &amp; Kitchen</cx:pt>
          <cx:pt idx="23807">Toys</cx:pt>
          <cx:pt idx="23808">Books</cx:pt>
          <cx:pt idx="23809">Electronics</cx:pt>
          <cx:pt idx="23810">Books</cx:pt>
          <cx:pt idx="23811">Books</cx:pt>
          <cx:pt idx="23812">Fashion</cx:pt>
          <cx:pt idx="23813">Electronics</cx:pt>
          <cx:pt idx="23814">Books</cx:pt>
          <cx:pt idx="23815">Electronics</cx:pt>
          <cx:pt idx="23816">Toys</cx:pt>
          <cx:pt idx="23817">Toys</cx:pt>
          <cx:pt idx="23818">Home &amp; Kitchen</cx:pt>
          <cx:pt idx="23819">Books</cx:pt>
          <cx:pt idx="23820">Home &amp; Kitchen</cx:pt>
          <cx:pt idx="23821">Books</cx:pt>
          <cx:pt idx="23822">Electronics</cx:pt>
          <cx:pt idx="23823">Electronics</cx:pt>
          <cx:pt idx="23824">Toys</cx:pt>
          <cx:pt idx="23825">Home &amp; Kitchen</cx:pt>
          <cx:pt idx="23826">Home &amp; Kitchen</cx:pt>
          <cx:pt idx="23827">Home &amp; Kitchen</cx:pt>
          <cx:pt idx="23828">Toys</cx:pt>
          <cx:pt idx="23829">Toys</cx:pt>
          <cx:pt idx="23830">Books</cx:pt>
          <cx:pt idx="23831">Books</cx:pt>
          <cx:pt idx="23832">Home &amp; Kitchen</cx:pt>
          <cx:pt idx="23833">Fashion</cx:pt>
          <cx:pt idx="23834">Electronics</cx:pt>
          <cx:pt idx="23835">Home &amp; Kitchen</cx:pt>
          <cx:pt idx="23836">Toys</cx:pt>
          <cx:pt idx="23837">Books</cx:pt>
          <cx:pt idx="23838">Electronics</cx:pt>
          <cx:pt idx="23839">Toys</cx:pt>
          <cx:pt idx="23840">Books</cx:pt>
          <cx:pt idx="23841">Toys</cx:pt>
          <cx:pt idx="23842">Fashion</cx:pt>
          <cx:pt idx="23843">Home &amp; Kitchen</cx:pt>
          <cx:pt idx="23844">Fashion</cx:pt>
          <cx:pt idx="23845">Books</cx:pt>
          <cx:pt idx="23846">Electronics</cx:pt>
          <cx:pt idx="23847">Toys</cx:pt>
          <cx:pt idx="23848">Books</cx:pt>
          <cx:pt idx="23849">Home &amp; Kitchen</cx:pt>
          <cx:pt idx="23850">Toys</cx:pt>
          <cx:pt idx="23851">Fashion</cx:pt>
          <cx:pt idx="23852">Electronics</cx:pt>
          <cx:pt idx="23853">Home &amp; Kitchen</cx:pt>
          <cx:pt idx="23854">Home &amp; Kitchen</cx:pt>
          <cx:pt idx="23855">Books</cx:pt>
          <cx:pt idx="23856">Books</cx:pt>
          <cx:pt idx="23857">Home &amp; Kitchen</cx:pt>
          <cx:pt idx="23858">Books</cx:pt>
          <cx:pt idx="23859">Fashion</cx:pt>
          <cx:pt idx="23860">Electronics</cx:pt>
          <cx:pt idx="23861">Books</cx:pt>
          <cx:pt idx="23862">Fashion</cx:pt>
          <cx:pt idx="23863">Fashion</cx:pt>
          <cx:pt idx="23864">Home &amp; Kitchen</cx:pt>
          <cx:pt idx="23865">Electronics</cx:pt>
          <cx:pt idx="23866">Home &amp; Kitchen</cx:pt>
          <cx:pt idx="23867">Fashion</cx:pt>
          <cx:pt idx="23868">Toys</cx:pt>
          <cx:pt idx="23869">Electronics</cx:pt>
          <cx:pt idx="23870">Electronics</cx:pt>
          <cx:pt idx="23871">Fashion</cx:pt>
          <cx:pt idx="23872">Fashion</cx:pt>
          <cx:pt idx="23873">Home &amp; Kitchen</cx:pt>
          <cx:pt idx="23874">Electronics</cx:pt>
          <cx:pt idx="23875">Home &amp; Kitchen</cx:pt>
          <cx:pt idx="23876">Books</cx:pt>
          <cx:pt idx="23877">Toys</cx:pt>
          <cx:pt idx="23878">Toys</cx:pt>
          <cx:pt idx="23879">Books</cx:pt>
          <cx:pt idx="23880">Home &amp; Kitchen</cx:pt>
          <cx:pt idx="23881">Electronics</cx:pt>
          <cx:pt idx="23882">Toys</cx:pt>
          <cx:pt idx="23883">Fashion</cx:pt>
          <cx:pt idx="23884">Toys</cx:pt>
          <cx:pt idx="23885">Books</cx:pt>
          <cx:pt idx="23886">Fashion</cx:pt>
          <cx:pt idx="23887">Books</cx:pt>
          <cx:pt idx="23888">Toys</cx:pt>
          <cx:pt idx="23889">Toys</cx:pt>
          <cx:pt idx="23890">Fashion</cx:pt>
          <cx:pt idx="23891">Fashion</cx:pt>
          <cx:pt idx="23892">Toys</cx:pt>
          <cx:pt idx="23893">Toys</cx:pt>
          <cx:pt idx="23894">Home &amp; Kitchen</cx:pt>
          <cx:pt idx="23895">Home &amp; Kitchen</cx:pt>
          <cx:pt idx="23896">Electronics</cx:pt>
          <cx:pt idx="23897">Electronics</cx:pt>
          <cx:pt idx="23898">Electronics</cx:pt>
          <cx:pt idx="23899">Fashion</cx:pt>
          <cx:pt idx="23900">Home &amp; Kitchen</cx:pt>
          <cx:pt idx="23901">Home &amp; Kitchen</cx:pt>
          <cx:pt idx="23902">Home &amp; Kitchen</cx:pt>
          <cx:pt idx="23903">Electronics</cx:pt>
          <cx:pt idx="23904">Home &amp; Kitchen</cx:pt>
          <cx:pt idx="23905">Fashion</cx:pt>
          <cx:pt idx="23906">Fashion</cx:pt>
          <cx:pt idx="23907">Books</cx:pt>
          <cx:pt idx="23908">Electronics</cx:pt>
          <cx:pt idx="23909">Toys</cx:pt>
          <cx:pt idx="23910">Fashion</cx:pt>
          <cx:pt idx="23911">Electronics</cx:pt>
          <cx:pt idx="23912">Books</cx:pt>
          <cx:pt idx="23913">Electronics</cx:pt>
          <cx:pt idx="23914">Fashion</cx:pt>
          <cx:pt idx="23915">Electronics</cx:pt>
          <cx:pt idx="23916">Fashion</cx:pt>
          <cx:pt idx="23917">Books</cx:pt>
          <cx:pt idx="23918">Electronics</cx:pt>
          <cx:pt idx="23919">Fashion</cx:pt>
          <cx:pt idx="23920">Home &amp; Kitchen</cx:pt>
          <cx:pt idx="23921">Home &amp; Kitchen</cx:pt>
          <cx:pt idx="23922">Electronics</cx:pt>
          <cx:pt idx="23923">Electronics</cx:pt>
          <cx:pt idx="23924">Toys</cx:pt>
          <cx:pt idx="23925">Toys</cx:pt>
          <cx:pt idx="23926">Home &amp; Kitchen</cx:pt>
          <cx:pt idx="23927">Electronics</cx:pt>
          <cx:pt idx="23928">Home &amp; Kitchen</cx:pt>
          <cx:pt idx="23929">Books</cx:pt>
          <cx:pt idx="23930">Electronics</cx:pt>
          <cx:pt idx="23931">Toys</cx:pt>
          <cx:pt idx="23932">Home &amp; Kitchen</cx:pt>
          <cx:pt idx="23933">Books</cx:pt>
          <cx:pt idx="23934">Toys</cx:pt>
          <cx:pt idx="23935">Home &amp; Kitchen</cx:pt>
          <cx:pt idx="23936">Toys</cx:pt>
          <cx:pt idx="23937">Books</cx:pt>
          <cx:pt idx="23938">Books</cx:pt>
          <cx:pt idx="23939">Books</cx:pt>
          <cx:pt idx="23940">Fashion</cx:pt>
          <cx:pt idx="23941">Home &amp; Kitchen</cx:pt>
          <cx:pt idx="23942">Toys</cx:pt>
          <cx:pt idx="23943">Home &amp; Kitchen</cx:pt>
          <cx:pt idx="23944">Electronics</cx:pt>
          <cx:pt idx="23945">Fashion</cx:pt>
          <cx:pt idx="23946">Fashion</cx:pt>
          <cx:pt idx="23947">Toys</cx:pt>
          <cx:pt idx="23948">Toys</cx:pt>
          <cx:pt idx="23949">Home &amp; Kitchen</cx:pt>
          <cx:pt idx="23950">Fashion</cx:pt>
          <cx:pt idx="23951">Electronics</cx:pt>
          <cx:pt idx="23952">Home &amp; Kitchen</cx:pt>
          <cx:pt idx="23953">Electronics</cx:pt>
          <cx:pt idx="23954">Electronics</cx:pt>
          <cx:pt idx="23955">Home &amp; Kitchen</cx:pt>
          <cx:pt idx="23956">Fashion</cx:pt>
          <cx:pt idx="23957">Toys</cx:pt>
          <cx:pt idx="23958">Electronics</cx:pt>
          <cx:pt idx="23959">Home &amp; Kitchen</cx:pt>
          <cx:pt idx="23960">Toys</cx:pt>
          <cx:pt idx="23961">Books</cx:pt>
          <cx:pt idx="23962">Home &amp; Kitchen</cx:pt>
          <cx:pt idx="23963">Fashion</cx:pt>
          <cx:pt idx="23964">Toys</cx:pt>
          <cx:pt idx="23965">Books</cx:pt>
          <cx:pt idx="23966">Fashion</cx:pt>
          <cx:pt idx="23967">Fashion</cx:pt>
          <cx:pt idx="23968">Toys</cx:pt>
          <cx:pt idx="23969">Fashion</cx:pt>
          <cx:pt idx="23970">Books</cx:pt>
          <cx:pt idx="23971">Home &amp; Kitchen</cx:pt>
          <cx:pt idx="23972">Toys</cx:pt>
          <cx:pt idx="23973">Electronics</cx:pt>
          <cx:pt idx="23974">Fashion</cx:pt>
          <cx:pt idx="23975">Home &amp; Kitchen</cx:pt>
          <cx:pt idx="23976">Toys</cx:pt>
          <cx:pt idx="23977">Toys</cx:pt>
          <cx:pt idx="23978">Books</cx:pt>
          <cx:pt idx="23979">Books</cx:pt>
          <cx:pt idx="23980">Fashion</cx:pt>
          <cx:pt idx="23981">Fashion</cx:pt>
          <cx:pt idx="23982">Fashion</cx:pt>
          <cx:pt idx="23983">Home &amp; Kitchen</cx:pt>
          <cx:pt idx="23984">Home &amp; Kitchen</cx:pt>
          <cx:pt idx="23985">Home &amp; Kitchen</cx:pt>
          <cx:pt idx="23986">Toys</cx:pt>
          <cx:pt idx="23987">Home &amp; Kitchen</cx:pt>
          <cx:pt idx="23988">Books</cx:pt>
          <cx:pt idx="23989">Home &amp; Kitchen</cx:pt>
          <cx:pt idx="23990">Toys</cx:pt>
          <cx:pt idx="23991">Home &amp; Kitchen</cx:pt>
          <cx:pt idx="23992">Home &amp; Kitchen</cx:pt>
          <cx:pt idx="23993">Toys</cx:pt>
          <cx:pt idx="23994">Fashion</cx:pt>
          <cx:pt idx="23995">Electronics</cx:pt>
          <cx:pt idx="23996">Home &amp; Kitchen</cx:pt>
          <cx:pt idx="23997">Home &amp; Kitchen</cx:pt>
          <cx:pt idx="23998">Books</cx:pt>
          <cx:pt idx="23999">Electronics</cx:pt>
          <cx:pt idx="24000">Home &amp; Kitchen</cx:pt>
          <cx:pt idx="24001">Books</cx:pt>
          <cx:pt idx="24002">Electronics</cx:pt>
          <cx:pt idx="24003">Books</cx:pt>
          <cx:pt idx="24004">Books</cx:pt>
          <cx:pt idx="24005">Fashion</cx:pt>
          <cx:pt idx="24006">Home &amp; Kitchen</cx:pt>
          <cx:pt idx="24007">Fashion</cx:pt>
          <cx:pt idx="24008">Toys</cx:pt>
          <cx:pt idx="24009">Fashion</cx:pt>
          <cx:pt idx="24010">Home &amp; Kitchen</cx:pt>
          <cx:pt idx="24011">Fashion</cx:pt>
          <cx:pt idx="24012">Toys</cx:pt>
          <cx:pt idx="24013">Books</cx:pt>
          <cx:pt idx="24014">Fashion</cx:pt>
          <cx:pt idx="24015">Fashion</cx:pt>
          <cx:pt idx="24016">Electronics</cx:pt>
          <cx:pt idx="24017">Toys</cx:pt>
          <cx:pt idx="24018">Fashion</cx:pt>
          <cx:pt idx="24019">Fashion</cx:pt>
          <cx:pt idx="24020">Fashion</cx:pt>
          <cx:pt idx="24021">Fashion</cx:pt>
          <cx:pt idx="24022">Toys</cx:pt>
          <cx:pt idx="24023">Books</cx:pt>
          <cx:pt idx="24024">Toys</cx:pt>
          <cx:pt idx="24025">Electronics</cx:pt>
          <cx:pt idx="24026">Electronics</cx:pt>
          <cx:pt idx="24027">Fashion</cx:pt>
          <cx:pt idx="24028">Home &amp; Kitchen</cx:pt>
          <cx:pt idx="24029">Toys</cx:pt>
          <cx:pt idx="24030">Electronics</cx:pt>
          <cx:pt idx="24031">Fashion</cx:pt>
          <cx:pt idx="24032">Books</cx:pt>
          <cx:pt idx="24033">Home &amp; Kitchen</cx:pt>
          <cx:pt idx="24034">Home &amp; Kitchen</cx:pt>
          <cx:pt idx="24035">Electronics</cx:pt>
          <cx:pt idx="24036">Books</cx:pt>
          <cx:pt idx="24037">Electronics</cx:pt>
          <cx:pt idx="24038">Electronics</cx:pt>
          <cx:pt idx="24039">Fashion</cx:pt>
          <cx:pt idx="24040">Fashion</cx:pt>
          <cx:pt idx="24041">Toys</cx:pt>
          <cx:pt idx="24042">Home &amp; Kitchen</cx:pt>
          <cx:pt idx="24043">Toys</cx:pt>
          <cx:pt idx="24044">Toys</cx:pt>
          <cx:pt idx="24045">Fashion</cx:pt>
          <cx:pt idx="24046">Electronics</cx:pt>
          <cx:pt idx="24047">Fashion</cx:pt>
          <cx:pt idx="24048">Home &amp; Kitchen</cx:pt>
          <cx:pt idx="24049">Electronics</cx:pt>
          <cx:pt idx="24050">Electronics</cx:pt>
          <cx:pt idx="24051">Toys</cx:pt>
          <cx:pt idx="24052">Electronics</cx:pt>
          <cx:pt idx="24053">Toys</cx:pt>
          <cx:pt idx="24054">Fashion</cx:pt>
          <cx:pt idx="24055">Fashion</cx:pt>
          <cx:pt idx="24056">Electronics</cx:pt>
          <cx:pt idx="24057">Books</cx:pt>
          <cx:pt idx="24058">Books</cx:pt>
          <cx:pt idx="24059">Home &amp; Kitchen</cx:pt>
          <cx:pt idx="24060">Fashion</cx:pt>
          <cx:pt idx="24061">Fashion</cx:pt>
          <cx:pt idx="24062">Fashion</cx:pt>
          <cx:pt idx="24063">Home &amp; Kitchen</cx:pt>
          <cx:pt idx="24064">Books</cx:pt>
          <cx:pt idx="24065">Toys</cx:pt>
          <cx:pt idx="24066">Toys</cx:pt>
          <cx:pt idx="24067">Home &amp; Kitchen</cx:pt>
          <cx:pt idx="24068">Toys</cx:pt>
          <cx:pt idx="24069">Toys</cx:pt>
          <cx:pt idx="24070">Fashion</cx:pt>
          <cx:pt idx="24071">Home &amp; Kitchen</cx:pt>
          <cx:pt idx="24072">Books</cx:pt>
          <cx:pt idx="24073">Toys</cx:pt>
          <cx:pt idx="24074">Books</cx:pt>
          <cx:pt idx="24075">Electronics</cx:pt>
          <cx:pt idx="24076">Fashion</cx:pt>
          <cx:pt idx="24077">Home &amp; Kitchen</cx:pt>
          <cx:pt idx="24078">Fashion</cx:pt>
          <cx:pt idx="24079">Home &amp; Kitchen</cx:pt>
          <cx:pt idx="24080">Electronics</cx:pt>
          <cx:pt idx="24081">Toys</cx:pt>
          <cx:pt idx="24082">Home &amp; Kitchen</cx:pt>
          <cx:pt idx="24083">Home &amp; Kitchen</cx:pt>
          <cx:pt idx="24084">Toys</cx:pt>
          <cx:pt idx="24085">Electronics</cx:pt>
          <cx:pt idx="24086">Electronics</cx:pt>
          <cx:pt idx="24087">Electronics</cx:pt>
          <cx:pt idx="24088">Home &amp; Kitchen</cx:pt>
          <cx:pt idx="24089">Fashion</cx:pt>
          <cx:pt idx="24090">Electronics</cx:pt>
          <cx:pt idx="24091">Electronics</cx:pt>
          <cx:pt idx="24092">Fashion</cx:pt>
          <cx:pt idx="24093">Books</cx:pt>
          <cx:pt idx="24094">Toys</cx:pt>
          <cx:pt idx="24095">Home &amp; Kitchen</cx:pt>
          <cx:pt idx="24096">Electronics</cx:pt>
          <cx:pt idx="24097">Electronics</cx:pt>
          <cx:pt idx="24098">Home &amp; Kitchen</cx:pt>
          <cx:pt idx="24099">Fashion</cx:pt>
          <cx:pt idx="24100">Books</cx:pt>
          <cx:pt idx="24101">Books</cx:pt>
          <cx:pt idx="24102">Fashion</cx:pt>
          <cx:pt idx="24103">Books</cx:pt>
          <cx:pt idx="24104">Home &amp; Kitchen</cx:pt>
          <cx:pt idx="24105">Electronics</cx:pt>
          <cx:pt idx="24106">Books</cx:pt>
          <cx:pt idx="24107">Home &amp; Kitchen</cx:pt>
          <cx:pt idx="24108">Fashion</cx:pt>
          <cx:pt idx="24109">Fashion</cx:pt>
          <cx:pt idx="24110">Fashion</cx:pt>
          <cx:pt idx="24111">Books</cx:pt>
          <cx:pt idx="24112">Fashion</cx:pt>
          <cx:pt idx="24113">Toys</cx:pt>
          <cx:pt idx="24114">Electronics</cx:pt>
          <cx:pt idx="24115">Home &amp; Kitchen</cx:pt>
          <cx:pt idx="24116">Home &amp; Kitchen</cx:pt>
          <cx:pt idx="24117">Books</cx:pt>
          <cx:pt idx="24118">Books</cx:pt>
          <cx:pt idx="24119">Home &amp; Kitchen</cx:pt>
          <cx:pt idx="24120">Home &amp; Kitchen</cx:pt>
          <cx:pt idx="24121">Fashion</cx:pt>
          <cx:pt idx="24122">Fashion</cx:pt>
          <cx:pt idx="24123">Home &amp; Kitchen</cx:pt>
          <cx:pt idx="24124">Fashion</cx:pt>
          <cx:pt idx="24125">Fashion</cx:pt>
          <cx:pt idx="24126">Home &amp; Kitchen</cx:pt>
          <cx:pt idx="24127">Books</cx:pt>
          <cx:pt idx="24128">Books</cx:pt>
          <cx:pt idx="24129">Toys</cx:pt>
          <cx:pt idx="24130">Toys</cx:pt>
          <cx:pt idx="24131">Fashion</cx:pt>
          <cx:pt idx="24132">Toys</cx:pt>
          <cx:pt idx="24133">Fashion</cx:pt>
          <cx:pt idx="24134">Electronics</cx:pt>
          <cx:pt idx="24135">Fashion</cx:pt>
          <cx:pt idx="24136">Toys</cx:pt>
          <cx:pt idx="24137">Books</cx:pt>
          <cx:pt idx="24138">Home &amp; Kitchen</cx:pt>
          <cx:pt idx="24139">Home &amp; Kitchen</cx:pt>
          <cx:pt idx="24140">Toys</cx:pt>
          <cx:pt idx="24141">Books</cx:pt>
          <cx:pt idx="24142">Fashion</cx:pt>
          <cx:pt idx="24143">Electronics</cx:pt>
          <cx:pt idx="24144">Toys</cx:pt>
          <cx:pt idx="24145">Fashion</cx:pt>
          <cx:pt idx="24146">Books</cx:pt>
          <cx:pt idx="24147">Fashion</cx:pt>
          <cx:pt idx="24148">Electronics</cx:pt>
          <cx:pt idx="24149">Electronics</cx:pt>
          <cx:pt idx="24150">Home &amp; Kitchen</cx:pt>
          <cx:pt idx="24151">Home &amp; Kitchen</cx:pt>
          <cx:pt idx="24152">Books</cx:pt>
          <cx:pt idx="24153">Home &amp; Kitchen</cx:pt>
          <cx:pt idx="24154">Home &amp; Kitchen</cx:pt>
          <cx:pt idx="24155">Books</cx:pt>
          <cx:pt idx="24156">Home &amp; Kitchen</cx:pt>
          <cx:pt idx="24157">Books</cx:pt>
          <cx:pt idx="24158">Home &amp; Kitchen</cx:pt>
          <cx:pt idx="24159">Books</cx:pt>
          <cx:pt idx="24160">Home &amp; Kitchen</cx:pt>
          <cx:pt idx="24161">Fashion</cx:pt>
          <cx:pt idx="24162">Toys</cx:pt>
          <cx:pt idx="24163">Toys</cx:pt>
          <cx:pt idx="24164">Toys</cx:pt>
          <cx:pt idx="24165">Home &amp; Kitchen</cx:pt>
          <cx:pt idx="24166">Electronics</cx:pt>
          <cx:pt idx="24167">Books</cx:pt>
          <cx:pt idx="24168">Home &amp; Kitchen</cx:pt>
          <cx:pt idx="24169">Fashion</cx:pt>
          <cx:pt idx="24170">Fashion</cx:pt>
          <cx:pt idx="24171">Fashion</cx:pt>
          <cx:pt idx="24172">Fashion</cx:pt>
          <cx:pt idx="24173">Home &amp; Kitchen</cx:pt>
          <cx:pt idx="24174">Toys</cx:pt>
          <cx:pt idx="24175">Fashion</cx:pt>
          <cx:pt idx="24176">Fashion</cx:pt>
          <cx:pt idx="24177">Electronics</cx:pt>
          <cx:pt idx="24178">Home &amp; Kitchen</cx:pt>
          <cx:pt idx="24179">Fashion</cx:pt>
          <cx:pt idx="24180">Books</cx:pt>
          <cx:pt idx="24181">Fashion</cx:pt>
          <cx:pt idx="24182">Electronics</cx:pt>
          <cx:pt idx="24183">Fashion</cx:pt>
          <cx:pt idx="24184">Toys</cx:pt>
          <cx:pt idx="24185">Toys</cx:pt>
          <cx:pt idx="24186">Toys</cx:pt>
          <cx:pt idx="24187">Toys</cx:pt>
          <cx:pt idx="24188">Toys</cx:pt>
          <cx:pt idx="24189">Fashion</cx:pt>
          <cx:pt idx="24190">Home &amp; Kitchen</cx:pt>
          <cx:pt idx="24191">Fashion</cx:pt>
          <cx:pt idx="24192">Books</cx:pt>
          <cx:pt idx="24193">Fashion</cx:pt>
          <cx:pt idx="24194">Home &amp; Kitchen</cx:pt>
          <cx:pt idx="24195">Toys</cx:pt>
          <cx:pt idx="24196">Electronics</cx:pt>
          <cx:pt idx="24197">Fashion</cx:pt>
          <cx:pt idx="24198">Electronics</cx:pt>
          <cx:pt idx="24199">Fashion</cx:pt>
          <cx:pt idx="24200">Fashion</cx:pt>
          <cx:pt idx="24201">Toys</cx:pt>
          <cx:pt idx="24202">Books</cx:pt>
          <cx:pt idx="24203">Electronics</cx:pt>
          <cx:pt idx="24204">Electronics</cx:pt>
          <cx:pt idx="24205">Toys</cx:pt>
          <cx:pt idx="24206">Books</cx:pt>
          <cx:pt idx="24207">Toys</cx:pt>
          <cx:pt idx="24208">Electronics</cx:pt>
          <cx:pt idx="24209">Fashion</cx:pt>
          <cx:pt idx="24210">Home &amp; Kitchen</cx:pt>
          <cx:pt idx="24211">Books</cx:pt>
          <cx:pt idx="24212">Fashion</cx:pt>
          <cx:pt idx="24213">Home &amp; Kitchen</cx:pt>
          <cx:pt idx="24214">Electronics</cx:pt>
          <cx:pt idx="24215">Toys</cx:pt>
          <cx:pt idx="24216">Toys</cx:pt>
          <cx:pt idx="24217">Home &amp; Kitchen</cx:pt>
          <cx:pt idx="24218">Home &amp; Kitchen</cx:pt>
          <cx:pt idx="24219">Books</cx:pt>
          <cx:pt idx="24220">Electronics</cx:pt>
          <cx:pt idx="24221">Electronics</cx:pt>
          <cx:pt idx="24222">Fashion</cx:pt>
          <cx:pt idx="24223">Books</cx:pt>
          <cx:pt idx="24224">Books</cx:pt>
          <cx:pt idx="24225">Electronics</cx:pt>
          <cx:pt idx="24226">Toys</cx:pt>
          <cx:pt idx="24227">Fashion</cx:pt>
          <cx:pt idx="24228">Home &amp; Kitchen</cx:pt>
          <cx:pt idx="24229">Home &amp; Kitchen</cx:pt>
          <cx:pt idx="24230">Toys</cx:pt>
          <cx:pt idx="24231">Toys</cx:pt>
          <cx:pt idx="24232">Home &amp; Kitchen</cx:pt>
          <cx:pt idx="24233">Home &amp; Kitchen</cx:pt>
          <cx:pt idx="24234">Electronics</cx:pt>
          <cx:pt idx="24235">Home &amp; Kitchen</cx:pt>
          <cx:pt idx="24236">Electronics</cx:pt>
          <cx:pt idx="24237">Fashion</cx:pt>
          <cx:pt idx="24238">Electronics</cx:pt>
          <cx:pt idx="24239">Home &amp; Kitchen</cx:pt>
          <cx:pt idx="24240">Home &amp; Kitchen</cx:pt>
          <cx:pt idx="24241">Books</cx:pt>
          <cx:pt idx="24242">Toys</cx:pt>
          <cx:pt idx="24243">Electronics</cx:pt>
          <cx:pt idx="24244">Fashion</cx:pt>
          <cx:pt idx="24245">Fashion</cx:pt>
          <cx:pt idx="24246">Books</cx:pt>
          <cx:pt idx="24247">Books</cx:pt>
          <cx:pt idx="24248">Fashion</cx:pt>
          <cx:pt idx="24249">Fashion</cx:pt>
          <cx:pt idx="24250">Books</cx:pt>
          <cx:pt idx="24251">Books</cx:pt>
          <cx:pt idx="24252">Books</cx:pt>
          <cx:pt idx="24253">Toys</cx:pt>
          <cx:pt idx="24254">Home &amp; Kitchen</cx:pt>
          <cx:pt idx="24255">Toys</cx:pt>
          <cx:pt idx="24256">Electronics</cx:pt>
          <cx:pt idx="24257">Fashion</cx:pt>
          <cx:pt idx="24258">Books</cx:pt>
          <cx:pt idx="24259">Home &amp; Kitchen</cx:pt>
          <cx:pt idx="24260">Fashion</cx:pt>
          <cx:pt idx="24261">Electronics</cx:pt>
          <cx:pt idx="24262">Home &amp; Kitchen</cx:pt>
          <cx:pt idx="24263">Electronics</cx:pt>
          <cx:pt idx="24264">Electronics</cx:pt>
          <cx:pt idx="24265">Books</cx:pt>
          <cx:pt idx="24266">Toys</cx:pt>
          <cx:pt idx="24267">Toys</cx:pt>
          <cx:pt idx="24268">Electronics</cx:pt>
          <cx:pt idx="24269">Electronics</cx:pt>
          <cx:pt idx="24270">Fashion</cx:pt>
          <cx:pt idx="24271">Electronics</cx:pt>
          <cx:pt idx="24272">Books</cx:pt>
          <cx:pt idx="24273">Home &amp; Kitchen</cx:pt>
          <cx:pt idx="24274">Home &amp; Kitchen</cx:pt>
          <cx:pt idx="24275">Electronics</cx:pt>
          <cx:pt idx="24276">Electronics</cx:pt>
          <cx:pt idx="24277">Toys</cx:pt>
          <cx:pt idx="24278">Electronics</cx:pt>
          <cx:pt idx="24279">Fashion</cx:pt>
          <cx:pt idx="24280">Electronics</cx:pt>
          <cx:pt idx="24281">Books</cx:pt>
          <cx:pt idx="24282">Fashion</cx:pt>
          <cx:pt idx="24283">Toys</cx:pt>
          <cx:pt idx="24284">Electronics</cx:pt>
          <cx:pt idx="24285">Toys</cx:pt>
          <cx:pt idx="24286">Toys</cx:pt>
          <cx:pt idx="24287">Fashion</cx:pt>
          <cx:pt idx="24288">Toys</cx:pt>
          <cx:pt idx="24289">Home &amp; Kitchen</cx:pt>
          <cx:pt idx="24290">Fashion</cx:pt>
          <cx:pt idx="24291">Fashion</cx:pt>
          <cx:pt idx="24292">Fashion</cx:pt>
          <cx:pt idx="24293">Home &amp; Kitchen</cx:pt>
          <cx:pt idx="24294">Toys</cx:pt>
          <cx:pt idx="24295">Books</cx:pt>
          <cx:pt idx="24296">Electronics</cx:pt>
          <cx:pt idx="24297">Books</cx:pt>
          <cx:pt idx="24298">Toys</cx:pt>
          <cx:pt idx="24299">Electronics</cx:pt>
          <cx:pt idx="24300">Fashion</cx:pt>
          <cx:pt idx="24301">Home &amp; Kitchen</cx:pt>
          <cx:pt idx="24302">Electronics</cx:pt>
          <cx:pt idx="24303">Home &amp; Kitchen</cx:pt>
          <cx:pt idx="24304">Electronics</cx:pt>
          <cx:pt idx="24305">Home &amp; Kitchen</cx:pt>
          <cx:pt idx="24306">Books</cx:pt>
          <cx:pt idx="24307">Toys</cx:pt>
          <cx:pt idx="24308">Books</cx:pt>
          <cx:pt idx="24309">Electronics</cx:pt>
          <cx:pt idx="24310">Books</cx:pt>
          <cx:pt idx="24311">Electronics</cx:pt>
          <cx:pt idx="24312">Home &amp; Kitchen</cx:pt>
          <cx:pt idx="24313">Toys</cx:pt>
          <cx:pt idx="24314">Home &amp; Kitchen</cx:pt>
          <cx:pt idx="24315">Fashion</cx:pt>
          <cx:pt idx="24316">Books</cx:pt>
          <cx:pt idx="24317">Home &amp; Kitchen</cx:pt>
          <cx:pt idx="24318">Fashion</cx:pt>
          <cx:pt idx="24319">Toys</cx:pt>
          <cx:pt idx="24320">Books</cx:pt>
          <cx:pt idx="24321">Books</cx:pt>
          <cx:pt idx="24322">Toys</cx:pt>
          <cx:pt idx="24323">Fashion</cx:pt>
          <cx:pt idx="24324">Toys</cx:pt>
          <cx:pt idx="24325">Electronics</cx:pt>
          <cx:pt idx="24326">Toys</cx:pt>
          <cx:pt idx="24327">Books</cx:pt>
          <cx:pt idx="24328">Toys</cx:pt>
          <cx:pt idx="24329">Books</cx:pt>
          <cx:pt idx="24330">Fashion</cx:pt>
          <cx:pt idx="24331">Books</cx:pt>
          <cx:pt idx="24332">Toys</cx:pt>
          <cx:pt idx="24333">Fashion</cx:pt>
          <cx:pt idx="24334">Books</cx:pt>
          <cx:pt idx="24335">Books</cx:pt>
          <cx:pt idx="24336">Toys</cx:pt>
          <cx:pt idx="24337">Fashion</cx:pt>
          <cx:pt idx="24338">Fashion</cx:pt>
          <cx:pt idx="24339">Fashion</cx:pt>
          <cx:pt idx="24340">Fashion</cx:pt>
          <cx:pt idx="24341">Books</cx:pt>
          <cx:pt idx="24342">Electronics</cx:pt>
          <cx:pt idx="24343">Toys</cx:pt>
          <cx:pt idx="24344">Fashion</cx:pt>
          <cx:pt idx="24345">Fashion</cx:pt>
          <cx:pt idx="24346">Home &amp; Kitchen</cx:pt>
          <cx:pt idx="24347">Fashion</cx:pt>
          <cx:pt idx="24348">Fashion</cx:pt>
          <cx:pt idx="24349">Books</cx:pt>
          <cx:pt idx="24350">Toys</cx:pt>
          <cx:pt idx="24351">Fashion</cx:pt>
          <cx:pt idx="24352">Home &amp; Kitchen</cx:pt>
          <cx:pt idx="24353">Home &amp; Kitchen</cx:pt>
          <cx:pt idx="24354">Books</cx:pt>
          <cx:pt idx="24355">Toys</cx:pt>
          <cx:pt idx="24356">Fashion</cx:pt>
          <cx:pt idx="24357">Toys</cx:pt>
          <cx:pt idx="24358">Electronics</cx:pt>
          <cx:pt idx="24359">Fashion</cx:pt>
          <cx:pt idx="24360">Fashion</cx:pt>
          <cx:pt idx="24361">Books</cx:pt>
          <cx:pt idx="24362">Books</cx:pt>
          <cx:pt idx="24363">Books</cx:pt>
          <cx:pt idx="24364">Toys</cx:pt>
          <cx:pt idx="24365">Books</cx:pt>
          <cx:pt idx="24366">Home &amp; Kitchen</cx:pt>
          <cx:pt idx="24367">Home &amp; Kitchen</cx:pt>
          <cx:pt idx="24368">Books</cx:pt>
          <cx:pt idx="24369">Toys</cx:pt>
          <cx:pt idx="24370">Toys</cx:pt>
          <cx:pt idx="24371">Electronics</cx:pt>
          <cx:pt idx="24372">Toys</cx:pt>
          <cx:pt idx="24373">Home &amp; Kitchen</cx:pt>
          <cx:pt idx="24374">Home &amp; Kitchen</cx:pt>
          <cx:pt idx="24375">Fashion</cx:pt>
          <cx:pt idx="24376">Books</cx:pt>
          <cx:pt idx="24377">Toys</cx:pt>
          <cx:pt idx="24378">Books</cx:pt>
          <cx:pt idx="24379">Home &amp; Kitchen</cx:pt>
          <cx:pt idx="24380">Books</cx:pt>
          <cx:pt idx="24381">Fashion</cx:pt>
          <cx:pt idx="24382">Electronics</cx:pt>
          <cx:pt idx="24383">Toys</cx:pt>
          <cx:pt idx="24384">Fashion</cx:pt>
          <cx:pt idx="24385">Toys</cx:pt>
          <cx:pt idx="24386">Electronics</cx:pt>
          <cx:pt idx="24387">Fashion</cx:pt>
          <cx:pt idx="24388">Books</cx:pt>
          <cx:pt idx="24389">Toys</cx:pt>
          <cx:pt idx="24390">Toys</cx:pt>
          <cx:pt idx="24391">Electronics</cx:pt>
          <cx:pt idx="24392">Books</cx:pt>
          <cx:pt idx="24393">Books</cx:pt>
          <cx:pt idx="24394">Fashion</cx:pt>
          <cx:pt idx="24395">Electronics</cx:pt>
          <cx:pt idx="24396">Fashion</cx:pt>
          <cx:pt idx="24397">Home &amp; Kitchen</cx:pt>
          <cx:pt idx="24398">Fashion</cx:pt>
          <cx:pt idx="24399">Toys</cx:pt>
          <cx:pt idx="24400">Home &amp; Kitchen</cx:pt>
          <cx:pt idx="24401">Toys</cx:pt>
          <cx:pt idx="24402">Books</cx:pt>
          <cx:pt idx="24403">Home &amp; Kitchen</cx:pt>
          <cx:pt idx="24404">Electronics</cx:pt>
          <cx:pt idx="24405">Fashion</cx:pt>
          <cx:pt idx="24406">Home &amp; Kitchen</cx:pt>
          <cx:pt idx="24407">Electronics</cx:pt>
          <cx:pt idx="24408">Fashion</cx:pt>
          <cx:pt idx="24409">Toys</cx:pt>
          <cx:pt idx="24410">Toys</cx:pt>
          <cx:pt idx="24411">Books</cx:pt>
          <cx:pt idx="24412">Home &amp; Kitchen</cx:pt>
          <cx:pt idx="24413">Home &amp; Kitchen</cx:pt>
          <cx:pt idx="24414">Books</cx:pt>
          <cx:pt idx="24415">Toys</cx:pt>
          <cx:pt idx="24416">Home &amp; Kitchen</cx:pt>
          <cx:pt idx="24417">Electronics</cx:pt>
          <cx:pt idx="24418">Electronics</cx:pt>
          <cx:pt idx="24419">Books</cx:pt>
          <cx:pt idx="24420">Books</cx:pt>
          <cx:pt idx="24421">Fashion</cx:pt>
          <cx:pt idx="24422">Books</cx:pt>
          <cx:pt idx="24423">Fashion</cx:pt>
          <cx:pt idx="24424">Toys</cx:pt>
          <cx:pt idx="24425">Electronics</cx:pt>
          <cx:pt idx="24426">Home &amp; Kitchen</cx:pt>
          <cx:pt idx="24427">Fashion</cx:pt>
          <cx:pt idx="24428">Toys</cx:pt>
          <cx:pt idx="24429">Electronics</cx:pt>
          <cx:pt idx="24430">Books</cx:pt>
          <cx:pt idx="24431">Electronics</cx:pt>
          <cx:pt idx="24432">Fashion</cx:pt>
          <cx:pt idx="24433">Fashion</cx:pt>
          <cx:pt idx="24434">Home &amp; Kitchen</cx:pt>
          <cx:pt idx="24435">Fashion</cx:pt>
          <cx:pt idx="24436">Books</cx:pt>
          <cx:pt idx="24437">Fashion</cx:pt>
          <cx:pt idx="24438">Books</cx:pt>
          <cx:pt idx="24439">Fashion</cx:pt>
          <cx:pt idx="24440">Books</cx:pt>
          <cx:pt idx="24441">Electronics</cx:pt>
          <cx:pt idx="24442">Toys</cx:pt>
          <cx:pt idx="24443">Home &amp; Kitchen</cx:pt>
          <cx:pt idx="24444">Books</cx:pt>
          <cx:pt idx="24445">Home &amp; Kitchen</cx:pt>
          <cx:pt idx="24446">Books</cx:pt>
          <cx:pt idx="24447">Home &amp; Kitchen</cx:pt>
          <cx:pt idx="24448">Toys</cx:pt>
          <cx:pt idx="24449">Books</cx:pt>
          <cx:pt idx="24450">Electronics</cx:pt>
          <cx:pt idx="24451">Books</cx:pt>
          <cx:pt idx="24452">Fashion</cx:pt>
          <cx:pt idx="24453">Books</cx:pt>
          <cx:pt idx="24454">Home &amp; Kitchen</cx:pt>
          <cx:pt idx="24455">Fashion</cx:pt>
          <cx:pt idx="24456">Fashion</cx:pt>
          <cx:pt idx="24457">Fashion</cx:pt>
          <cx:pt idx="24458">Fashion</cx:pt>
          <cx:pt idx="24459">Electronics</cx:pt>
          <cx:pt idx="24460">Electronics</cx:pt>
          <cx:pt idx="24461">Books</cx:pt>
          <cx:pt idx="24462">Fashion</cx:pt>
          <cx:pt idx="24463">Home &amp; Kitchen</cx:pt>
          <cx:pt idx="24464">Toys</cx:pt>
          <cx:pt idx="24465">Fashion</cx:pt>
          <cx:pt idx="24466">Electronics</cx:pt>
          <cx:pt idx="24467">Fashion</cx:pt>
          <cx:pt idx="24468">Electronics</cx:pt>
          <cx:pt idx="24469">Home &amp; Kitchen</cx:pt>
          <cx:pt idx="24470">Fashion</cx:pt>
          <cx:pt idx="24471">Home &amp; Kitchen</cx:pt>
          <cx:pt idx="24472">Home &amp; Kitchen</cx:pt>
          <cx:pt idx="24473">Books</cx:pt>
          <cx:pt idx="24474">Home &amp; Kitchen</cx:pt>
          <cx:pt idx="24475">Toys</cx:pt>
          <cx:pt idx="24476">Home &amp; Kitchen</cx:pt>
          <cx:pt idx="24477">Electronics</cx:pt>
          <cx:pt idx="24478">Toys</cx:pt>
          <cx:pt idx="24479">Toys</cx:pt>
          <cx:pt idx="24480">Toys</cx:pt>
          <cx:pt idx="24481">Books</cx:pt>
          <cx:pt idx="24482">Books</cx:pt>
          <cx:pt idx="24483">Home &amp; Kitchen</cx:pt>
          <cx:pt idx="24484">Home &amp; Kitchen</cx:pt>
          <cx:pt idx="24485">Electronics</cx:pt>
          <cx:pt idx="24486">Home &amp; Kitchen</cx:pt>
          <cx:pt idx="24487">Electronics</cx:pt>
          <cx:pt idx="24488">Books</cx:pt>
          <cx:pt idx="24489">Fashion</cx:pt>
          <cx:pt idx="24490">Electronics</cx:pt>
          <cx:pt idx="24491">Fashion</cx:pt>
          <cx:pt idx="24492">Toys</cx:pt>
          <cx:pt idx="24493">Home &amp; Kitchen</cx:pt>
          <cx:pt idx="24494">Home &amp; Kitchen</cx:pt>
          <cx:pt idx="24495">Electronics</cx:pt>
          <cx:pt idx="24496">Home &amp; Kitchen</cx:pt>
          <cx:pt idx="24497">Toys</cx:pt>
          <cx:pt idx="24498">Home &amp; Kitchen</cx:pt>
          <cx:pt idx="24499">Electronics</cx:pt>
          <cx:pt idx="24500">Electronics</cx:pt>
          <cx:pt idx="24501">Fashion</cx:pt>
          <cx:pt idx="24502">Books</cx:pt>
          <cx:pt idx="24503">Home &amp; Kitchen</cx:pt>
          <cx:pt idx="24504">Toys</cx:pt>
          <cx:pt idx="24505">Home &amp; Kitchen</cx:pt>
          <cx:pt idx="24506">Electronics</cx:pt>
          <cx:pt idx="24507">Electronics</cx:pt>
          <cx:pt idx="24508">Home &amp; Kitchen</cx:pt>
          <cx:pt idx="24509">Toys</cx:pt>
          <cx:pt idx="24510">Books</cx:pt>
          <cx:pt idx="24511">Home &amp; Kitchen</cx:pt>
          <cx:pt idx="24512">Books</cx:pt>
          <cx:pt idx="24513">Fashion</cx:pt>
          <cx:pt idx="24514">Toys</cx:pt>
          <cx:pt idx="24515">Toys</cx:pt>
          <cx:pt idx="24516">Books</cx:pt>
          <cx:pt idx="24517">Fashion</cx:pt>
          <cx:pt idx="24518">Toys</cx:pt>
          <cx:pt idx="24519">Fashion</cx:pt>
          <cx:pt idx="24520">Electronics</cx:pt>
          <cx:pt idx="24521">Home &amp; Kitchen</cx:pt>
          <cx:pt idx="24522">Fashion</cx:pt>
          <cx:pt idx="24523">Books</cx:pt>
          <cx:pt idx="24524">Fashion</cx:pt>
          <cx:pt idx="24525">Toys</cx:pt>
          <cx:pt idx="24526">Home &amp; Kitchen</cx:pt>
          <cx:pt idx="24527">Home &amp; Kitchen</cx:pt>
          <cx:pt idx="24528">Books</cx:pt>
          <cx:pt idx="24529">Electronics</cx:pt>
          <cx:pt idx="24530">Toys</cx:pt>
          <cx:pt idx="24531">Books</cx:pt>
          <cx:pt idx="24532">Home &amp; Kitchen</cx:pt>
          <cx:pt idx="24533">Fashion</cx:pt>
          <cx:pt idx="24534">Toys</cx:pt>
          <cx:pt idx="24535">Toys</cx:pt>
          <cx:pt idx="24536">Books</cx:pt>
          <cx:pt idx="24537">Fashion</cx:pt>
          <cx:pt idx="24538">Electronics</cx:pt>
          <cx:pt idx="24539">Books</cx:pt>
          <cx:pt idx="24540">Fashion</cx:pt>
          <cx:pt idx="24541">Fashion</cx:pt>
          <cx:pt idx="24542">Electronics</cx:pt>
          <cx:pt idx="24543">Electronics</cx:pt>
          <cx:pt idx="24544">Electronics</cx:pt>
          <cx:pt idx="24545">Books</cx:pt>
          <cx:pt idx="24546">Toys</cx:pt>
          <cx:pt idx="24547">Toys</cx:pt>
          <cx:pt idx="24548">Fashion</cx:pt>
          <cx:pt idx="24549">Home &amp; Kitchen</cx:pt>
          <cx:pt idx="24550">Books</cx:pt>
          <cx:pt idx="24551">Toys</cx:pt>
          <cx:pt idx="24552">Home &amp; Kitchen</cx:pt>
          <cx:pt idx="24553">Toys</cx:pt>
          <cx:pt idx="24554">Books</cx:pt>
          <cx:pt idx="24555">Toys</cx:pt>
          <cx:pt idx="24556">Books</cx:pt>
          <cx:pt idx="24557">Toys</cx:pt>
          <cx:pt idx="24558">Electronics</cx:pt>
          <cx:pt idx="24559">Books</cx:pt>
          <cx:pt idx="24560">Electronics</cx:pt>
          <cx:pt idx="24561">Fashion</cx:pt>
          <cx:pt idx="24562">Toys</cx:pt>
          <cx:pt idx="24563">Electronics</cx:pt>
          <cx:pt idx="24564">Home &amp; Kitchen</cx:pt>
          <cx:pt idx="24565">Fashion</cx:pt>
          <cx:pt idx="24566">Books</cx:pt>
          <cx:pt idx="24567">Fashion</cx:pt>
          <cx:pt idx="24568">Toys</cx:pt>
          <cx:pt idx="24569">Home &amp; Kitchen</cx:pt>
          <cx:pt idx="24570">Toys</cx:pt>
          <cx:pt idx="24571">Books</cx:pt>
          <cx:pt idx="24572">Home &amp; Kitchen</cx:pt>
          <cx:pt idx="24573">Fashion</cx:pt>
          <cx:pt idx="24574">Toys</cx:pt>
          <cx:pt idx="24575">Books</cx:pt>
          <cx:pt idx="24576">Books</cx:pt>
          <cx:pt idx="24577">Books</cx:pt>
          <cx:pt idx="24578">Home &amp; Kitchen</cx:pt>
          <cx:pt idx="24579">Home &amp; Kitchen</cx:pt>
          <cx:pt idx="24580">Toys</cx:pt>
          <cx:pt idx="24581">Fashion</cx:pt>
          <cx:pt idx="24582">Electronics</cx:pt>
          <cx:pt idx="24583">Toys</cx:pt>
          <cx:pt idx="24584">Books</cx:pt>
          <cx:pt idx="24585">Books</cx:pt>
          <cx:pt idx="24586">Toys</cx:pt>
          <cx:pt idx="24587">Home &amp; Kitchen</cx:pt>
          <cx:pt idx="24588">Fashion</cx:pt>
          <cx:pt idx="24589">Books</cx:pt>
          <cx:pt idx="24590">Electronics</cx:pt>
          <cx:pt idx="24591">Home &amp; Kitchen</cx:pt>
          <cx:pt idx="24592">Home &amp; Kitchen</cx:pt>
          <cx:pt idx="24593">Books</cx:pt>
          <cx:pt idx="24594">Electronics</cx:pt>
          <cx:pt idx="24595">Toys</cx:pt>
          <cx:pt idx="24596">Home &amp; Kitchen</cx:pt>
          <cx:pt idx="24597">Fashion</cx:pt>
          <cx:pt idx="24598">Toys</cx:pt>
          <cx:pt idx="24599">Fashion</cx:pt>
          <cx:pt idx="24600">Electronics</cx:pt>
          <cx:pt idx="24601">Electronics</cx:pt>
          <cx:pt idx="24602">Home &amp; Kitchen</cx:pt>
          <cx:pt idx="24603">Fashion</cx:pt>
          <cx:pt idx="24604">Electronics</cx:pt>
          <cx:pt idx="24605">Fashion</cx:pt>
          <cx:pt idx="24606">Toys</cx:pt>
          <cx:pt idx="24607">Books</cx:pt>
          <cx:pt idx="24608">Electronics</cx:pt>
          <cx:pt idx="24609">Fashion</cx:pt>
          <cx:pt idx="24610">Toys</cx:pt>
          <cx:pt idx="24611">Home &amp; Kitchen</cx:pt>
          <cx:pt idx="24612">Home &amp; Kitchen</cx:pt>
          <cx:pt idx="24613">Toys</cx:pt>
          <cx:pt idx="24614">Fashion</cx:pt>
          <cx:pt idx="24615">Toys</cx:pt>
          <cx:pt idx="24616">Toys</cx:pt>
          <cx:pt idx="24617">Books</cx:pt>
          <cx:pt idx="24618">Toys</cx:pt>
          <cx:pt idx="24619">Electronics</cx:pt>
          <cx:pt idx="24620">Books</cx:pt>
          <cx:pt idx="24621">Home &amp; Kitchen</cx:pt>
          <cx:pt idx="24622">Home &amp; Kitchen</cx:pt>
          <cx:pt idx="24623">Home &amp; Kitchen</cx:pt>
          <cx:pt idx="24624">Fashion</cx:pt>
          <cx:pt idx="24625">Books</cx:pt>
          <cx:pt idx="24626">Home &amp; Kitchen</cx:pt>
          <cx:pt idx="24627">Fashion</cx:pt>
          <cx:pt idx="24628">Toys</cx:pt>
          <cx:pt idx="24629">Books</cx:pt>
          <cx:pt idx="24630">Electronics</cx:pt>
          <cx:pt idx="24631">Toys</cx:pt>
          <cx:pt idx="24632">Home &amp; Kitchen</cx:pt>
          <cx:pt idx="24633">Home &amp; Kitchen</cx:pt>
          <cx:pt idx="24634">Toys</cx:pt>
          <cx:pt idx="24635">Fashion</cx:pt>
          <cx:pt idx="24636">Home &amp; Kitchen</cx:pt>
          <cx:pt idx="24637">Home &amp; Kitchen</cx:pt>
          <cx:pt idx="24638">Electronics</cx:pt>
          <cx:pt idx="24639">Home &amp; Kitchen</cx:pt>
          <cx:pt idx="24640">Toys</cx:pt>
          <cx:pt idx="24641">Books</cx:pt>
          <cx:pt idx="24642">Electronics</cx:pt>
          <cx:pt idx="24643">Fashion</cx:pt>
          <cx:pt idx="24644">Fashion</cx:pt>
          <cx:pt idx="24645">Fashion</cx:pt>
          <cx:pt idx="24646">Electronics</cx:pt>
          <cx:pt idx="24647">Toys</cx:pt>
          <cx:pt idx="24648">Home &amp; Kitchen</cx:pt>
          <cx:pt idx="24649">Fashion</cx:pt>
          <cx:pt idx="24650">Electronics</cx:pt>
          <cx:pt idx="24651">Fashion</cx:pt>
          <cx:pt idx="24652">Toys</cx:pt>
          <cx:pt idx="24653">Fashion</cx:pt>
          <cx:pt idx="24654">Home &amp; Kitchen</cx:pt>
          <cx:pt idx="24655">Home &amp; Kitchen</cx:pt>
          <cx:pt idx="24656">Fashion</cx:pt>
          <cx:pt idx="24657">Home &amp; Kitchen</cx:pt>
          <cx:pt idx="24658">Home &amp; Kitchen</cx:pt>
          <cx:pt idx="24659">Home &amp; Kitchen</cx:pt>
          <cx:pt idx="24660">Home &amp; Kitchen</cx:pt>
          <cx:pt idx="24661">Books</cx:pt>
          <cx:pt idx="24662">Home &amp; Kitchen</cx:pt>
          <cx:pt idx="24663">Electronics</cx:pt>
          <cx:pt idx="24664">Fashion</cx:pt>
          <cx:pt idx="24665">Fashion</cx:pt>
          <cx:pt idx="24666">Books</cx:pt>
          <cx:pt idx="24667">Books</cx:pt>
          <cx:pt idx="24668">Home &amp; Kitchen</cx:pt>
          <cx:pt idx="24669">Fashion</cx:pt>
          <cx:pt idx="24670">Books</cx:pt>
          <cx:pt idx="24671">Toys</cx:pt>
          <cx:pt idx="24672">Toys</cx:pt>
          <cx:pt idx="24673">Home &amp; Kitchen</cx:pt>
          <cx:pt idx="24674">Home &amp; Kitchen</cx:pt>
          <cx:pt idx="24675">Books</cx:pt>
          <cx:pt idx="24676">Toys</cx:pt>
          <cx:pt idx="24677">Toys</cx:pt>
          <cx:pt idx="24678">Toys</cx:pt>
          <cx:pt idx="24679">Books</cx:pt>
          <cx:pt idx="24680">Electronics</cx:pt>
          <cx:pt idx="24681">Toys</cx:pt>
          <cx:pt idx="24682">Toys</cx:pt>
          <cx:pt idx="24683">Home &amp; Kitchen</cx:pt>
          <cx:pt idx="24684">Fashion</cx:pt>
          <cx:pt idx="24685">Fashion</cx:pt>
          <cx:pt idx="24686">Toys</cx:pt>
          <cx:pt idx="24687">Electronics</cx:pt>
          <cx:pt idx="24688">Home &amp; Kitchen</cx:pt>
          <cx:pt idx="24689">Fashion</cx:pt>
          <cx:pt idx="24690">Fashion</cx:pt>
          <cx:pt idx="24691">Toys</cx:pt>
          <cx:pt idx="24692">Home &amp; Kitchen</cx:pt>
          <cx:pt idx="24693">Home &amp; Kitchen</cx:pt>
          <cx:pt idx="24694">Fashion</cx:pt>
          <cx:pt idx="24695">Home &amp; Kitchen</cx:pt>
          <cx:pt idx="24696">Home &amp; Kitchen</cx:pt>
          <cx:pt idx="24697">Books</cx:pt>
          <cx:pt idx="24698">Toys</cx:pt>
          <cx:pt idx="24699">Home &amp; Kitchen</cx:pt>
          <cx:pt idx="24700">Fashion</cx:pt>
          <cx:pt idx="24701">Books</cx:pt>
          <cx:pt idx="24702">Electronics</cx:pt>
          <cx:pt idx="24703">Home &amp; Kitchen</cx:pt>
          <cx:pt idx="24704">Toys</cx:pt>
          <cx:pt idx="24705">Books</cx:pt>
          <cx:pt idx="24706">Toys</cx:pt>
          <cx:pt idx="24707">Home &amp; Kitchen</cx:pt>
          <cx:pt idx="24708">Toys</cx:pt>
          <cx:pt idx="24709">Electronics</cx:pt>
          <cx:pt idx="24710">Toys</cx:pt>
          <cx:pt idx="24711">Toys</cx:pt>
          <cx:pt idx="24712">Electronics</cx:pt>
          <cx:pt idx="24713">Fashion</cx:pt>
          <cx:pt idx="24714">Toys</cx:pt>
          <cx:pt idx="24715">Home &amp; Kitchen</cx:pt>
          <cx:pt idx="24716">Toys</cx:pt>
          <cx:pt idx="24717">Fashion</cx:pt>
          <cx:pt idx="24718">Home &amp; Kitchen</cx:pt>
          <cx:pt idx="24719">Home &amp; Kitchen</cx:pt>
          <cx:pt idx="24720">Electronics</cx:pt>
          <cx:pt idx="24721">Home &amp; Kitchen</cx:pt>
          <cx:pt idx="24722">Electronics</cx:pt>
          <cx:pt idx="24723">Books</cx:pt>
          <cx:pt idx="24724">Electronics</cx:pt>
          <cx:pt idx="24725">Toys</cx:pt>
          <cx:pt idx="24726">Toys</cx:pt>
          <cx:pt idx="24727">Fashion</cx:pt>
          <cx:pt idx="24728">Books</cx:pt>
          <cx:pt idx="24729">Fashion</cx:pt>
          <cx:pt idx="24730">Books</cx:pt>
          <cx:pt idx="24731">Fashion</cx:pt>
          <cx:pt idx="24732">Toys</cx:pt>
          <cx:pt idx="24733">Home &amp; Kitchen</cx:pt>
          <cx:pt idx="24734">Toys</cx:pt>
          <cx:pt idx="24735">Fashion</cx:pt>
          <cx:pt idx="24736">Home &amp; Kitchen</cx:pt>
          <cx:pt idx="24737">Fashion</cx:pt>
          <cx:pt idx="24738">Toys</cx:pt>
          <cx:pt idx="24739">Toys</cx:pt>
          <cx:pt idx="24740">Fashion</cx:pt>
          <cx:pt idx="24741">Fashion</cx:pt>
          <cx:pt idx="24742">Books</cx:pt>
          <cx:pt idx="24743">Home &amp; Kitchen</cx:pt>
          <cx:pt idx="24744">Books</cx:pt>
          <cx:pt idx="24745">Home &amp; Kitchen</cx:pt>
          <cx:pt idx="24746">Fashion</cx:pt>
          <cx:pt idx="24747">Toys</cx:pt>
          <cx:pt idx="24748">Home &amp; Kitchen</cx:pt>
          <cx:pt idx="24749">Electronics</cx:pt>
          <cx:pt idx="24750">Books</cx:pt>
          <cx:pt idx="24751">Toys</cx:pt>
          <cx:pt idx="24752">Home &amp; Kitchen</cx:pt>
          <cx:pt idx="24753">Books</cx:pt>
          <cx:pt idx="24754">Electronics</cx:pt>
          <cx:pt idx="24755">Toys</cx:pt>
          <cx:pt idx="24756">Home &amp; Kitchen</cx:pt>
          <cx:pt idx="24757">Electronics</cx:pt>
          <cx:pt idx="24758">Electronics</cx:pt>
          <cx:pt idx="24759">Home &amp; Kitchen</cx:pt>
          <cx:pt idx="24760">Toys</cx:pt>
          <cx:pt idx="24761">Home &amp; Kitchen</cx:pt>
          <cx:pt idx="24762">Electronics</cx:pt>
          <cx:pt idx="24763">Fashion</cx:pt>
          <cx:pt idx="24764">Books</cx:pt>
          <cx:pt idx="24765">Home &amp; Kitchen</cx:pt>
          <cx:pt idx="24766">Toys</cx:pt>
          <cx:pt idx="24767">Home &amp; Kitchen</cx:pt>
          <cx:pt idx="24768">Electronics</cx:pt>
          <cx:pt idx="24769">Fashion</cx:pt>
          <cx:pt idx="24770">Toys</cx:pt>
          <cx:pt idx="24771">Fashion</cx:pt>
          <cx:pt idx="24772">Electronics</cx:pt>
          <cx:pt idx="24773">Fashion</cx:pt>
          <cx:pt idx="24774">Books</cx:pt>
          <cx:pt idx="24775">Toys</cx:pt>
          <cx:pt idx="24776">Electronics</cx:pt>
          <cx:pt idx="24777">Home &amp; Kitchen</cx:pt>
          <cx:pt idx="24778">Toys</cx:pt>
          <cx:pt idx="24779">Toys</cx:pt>
          <cx:pt idx="24780">Fashion</cx:pt>
          <cx:pt idx="24781">Home &amp; Kitchen</cx:pt>
          <cx:pt idx="24782">Fashion</cx:pt>
          <cx:pt idx="24783">Home &amp; Kitchen</cx:pt>
          <cx:pt idx="24784">Books</cx:pt>
          <cx:pt idx="24785">Fashion</cx:pt>
          <cx:pt idx="24786">Books</cx:pt>
          <cx:pt idx="24787">Books</cx:pt>
          <cx:pt idx="24788">Toys</cx:pt>
          <cx:pt idx="24789">Home &amp; Kitchen</cx:pt>
          <cx:pt idx="24790">Home &amp; Kitchen</cx:pt>
          <cx:pt idx="24791">Home &amp; Kitchen</cx:pt>
          <cx:pt idx="24792">Home &amp; Kitchen</cx:pt>
          <cx:pt idx="24793">Books</cx:pt>
          <cx:pt idx="24794">Fashion</cx:pt>
          <cx:pt idx="24795">Electronics</cx:pt>
          <cx:pt idx="24796">Toys</cx:pt>
          <cx:pt idx="24797">Toys</cx:pt>
          <cx:pt idx="24798">Fashion</cx:pt>
          <cx:pt idx="24799">Home &amp; Kitchen</cx:pt>
          <cx:pt idx="24800">Electronics</cx:pt>
          <cx:pt idx="24801">Fashion</cx:pt>
          <cx:pt idx="24802">Electronics</cx:pt>
          <cx:pt idx="24803">Toys</cx:pt>
          <cx:pt idx="24804">Fashion</cx:pt>
          <cx:pt idx="24805">Toys</cx:pt>
          <cx:pt idx="24806">Home &amp; Kitchen</cx:pt>
          <cx:pt idx="24807">Books</cx:pt>
          <cx:pt idx="24808">Home &amp; Kitchen</cx:pt>
          <cx:pt idx="24809">Toys</cx:pt>
          <cx:pt idx="24810">Fashion</cx:pt>
          <cx:pt idx="24811">Home &amp; Kitchen</cx:pt>
          <cx:pt idx="24812">Fashion</cx:pt>
          <cx:pt idx="24813">Books</cx:pt>
          <cx:pt idx="24814">Books</cx:pt>
          <cx:pt idx="24815">Toys</cx:pt>
          <cx:pt idx="24816">Home &amp; Kitchen</cx:pt>
          <cx:pt idx="24817">Toys</cx:pt>
          <cx:pt idx="24818">Books</cx:pt>
          <cx:pt idx="24819">Home &amp; Kitchen</cx:pt>
          <cx:pt idx="24820">Toys</cx:pt>
          <cx:pt idx="24821">Toys</cx:pt>
          <cx:pt idx="24822">Home &amp; Kitchen</cx:pt>
          <cx:pt idx="24823">Fashion</cx:pt>
          <cx:pt idx="24824">Electronics</cx:pt>
          <cx:pt idx="24825">Books</cx:pt>
          <cx:pt idx="24826">Books</cx:pt>
          <cx:pt idx="24827">Home &amp; Kitchen</cx:pt>
          <cx:pt idx="24828">Fashion</cx:pt>
          <cx:pt idx="24829">Electronics</cx:pt>
          <cx:pt idx="24830">Toys</cx:pt>
          <cx:pt idx="24831">Toys</cx:pt>
          <cx:pt idx="24832">Electronics</cx:pt>
          <cx:pt idx="24833">Home &amp; Kitchen</cx:pt>
          <cx:pt idx="24834">Home &amp; Kitchen</cx:pt>
          <cx:pt idx="24835">Fashion</cx:pt>
          <cx:pt idx="24836">Electronics</cx:pt>
          <cx:pt idx="24837">Books</cx:pt>
          <cx:pt idx="24838">Toys</cx:pt>
          <cx:pt idx="24839">Books</cx:pt>
          <cx:pt idx="24840">Books</cx:pt>
          <cx:pt idx="24841">Books</cx:pt>
          <cx:pt idx="24842">Home &amp; Kitchen</cx:pt>
          <cx:pt idx="24843">Toys</cx:pt>
          <cx:pt idx="24844">Books</cx:pt>
          <cx:pt idx="24845">Home &amp; Kitchen</cx:pt>
          <cx:pt idx="24846">Home &amp; Kitchen</cx:pt>
          <cx:pt idx="24847">Toys</cx:pt>
          <cx:pt idx="24848">Toys</cx:pt>
          <cx:pt idx="24849">Toys</cx:pt>
          <cx:pt idx="24850">Home &amp; Kitchen</cx:pt>
          <cx:pt idx="24851">Home &amp; Kitchen</cx:pt>
          <cx:pt idx="24852">Home &amp; Kitchen</cx:pt>
          <cx:pt idx="24853">Fashion</cx:pt>
          <cx:pt idx="24854">Home &amp; Kitchen</cx:pt>
          <cx:pt idx="24855">Toys</cx:pt>
          <cx:pt idx="24856">Home &amp; Kitchen</cx:pt>
          <cx:pt idx="24857">Fashion</cx:pt>
          <cx:pt idx="24858">Electronics</cx:pt>
          <cx:pt idx="24859">Fashion</cx:pt>
          <cx:pt idx="24860">Electronics</cx:pt>
          <cx:pt idx="24861">Fashion</cx:pt>
          <cx:pt idx="24862">Home &amp; Kitchen</cx:pt>
          <cx:pt idx="24863">Toys</cx:pt>
          <cx:pt idx="24864">Fashion</cx:pt>
          <cx:pt idx="24865">Electronics</cx:pt>
          <cx:pt idx="24866">Home &amp; Kitchen</cx:pt>
          <cx:pt idx="24867">Fashion</cx:pt>
          <cx:pt idx="24868">Books</cx:pt>
          <cx:pt idx="24869">Fashion</cx:pt>
          <cx:pt idx="24870">Home &amp; Kitchen</cx:pt>
          <cx:pt idx="24871">Electronics</cx:pt>
          <cx:pt idx="24872">Toys</cx:pt>
          <cx:pt idx="24873">Books</cx:pt>
          <cx:pt idx="24874">Toys</cx:pt>
          <cx:pt idx="24875">Books</cx:pt>
          <cx:pt idx="24876">Books</cx:pt>
          <cx:pt idx="24877">Toys</cx:pt>
          <cx:pt idx="24878">Books</cx:pt>
          <cx:pt idx="24879">Books</cx:pt>
          <cx:pt idx="24880">Home &amp; Kitchen</cx:pt>
          <cx:pt idx="24881">Electronics</cx:pt>
          <cx:pt idx="24882">Toys</cx:pt>
          <cx:pt idx="24883">Toys</cx:pt>
          <cx:pt idx="24884">Books</cx:pt>
          <cx:pt idx="24885">Books</cx:pt>
          <cx:pt idx="24886">Books</cx:pt>
          <cx:pt idx="24887">Electronics</cx:pt>
          <cx:pt idx="24888">Toys</cx:pt>
          <cx:pt idx="24889">Toys</cx:pt>
          <cx:pt idx="24890">Home &amp; Kitchen</cx:pt>
          <cx:pt idx="24891">Books</cx:pt>
          <cx:pt idx="24892">Home &amp; Kitchen</cx:pt>
          <cx:pt idx="24893">Toys</cx:pt>
          <cx:pt idx="24894">Electronics</cx:pt>
          <cx:pt idx="24895">Fashion</cx:pt>
          <cx:pt idx="24896">Electronics</cx:pt>
          <cx:pt idx="24897">Fashion</cx:pt>
          <cx:pt idx="24898">Toys</cx:pt>
          <cx:pt idx="24899">Fashion</cx:pt>
          <cx:pt idx="24900">Electronics</cx:pt>
          <cx:pt idx="24901">Electronics</cx:pt>
          <cx:pt idx="24902">Books</cx:pt>
          <cx:pt idx="24903">Electronics</cx:pt>
          <cx:pt idx="24904">Fashion</cx:pt>
          <cx:pt idx="24905">Toys</cx:pt>
          <cx:pt idx="24906">Electronics</cx:pt>
          <cx:pt idx="24907">Home &amp; Kitchen</cx:pt>
          <cx:pt idx="24908">Fashion</cx:pt>
          <cx:pt idx="24909">Home &amp; Kitchen</cx:pt>
          <cx:pt idx="24910">Books</cx:pt>
          <cx:pt idx="24911">Electronics</cx:pt>
          <cx:pt idx="24912">Fashion</cx:pt>
          <cx:pt idx="24913">Electronics</cx:pt>
          <cx:pt idx="24914">Books</cx:pt>
          <cx:pt idx="24915">Toys</cx:pt>
          <cx:pt idx="24916">Home &amp; Kitchen</cx:pt>
          <cx:pt idx="24917">Books</cx:pt>
          <cx:pt idx="24918">Home &amp; Kitchen</cx:pt>
          <cx:pt idx="24919">Fashion</cx:pt>
          <cx:pt idx="24920">Books</cx:pt>
          <cx:pt idx="24921">Fashion</cx:pt>
          <cx:pt idx="24922">Fashion</cx:pt>
          <cx:pt idx="24923">Books</cx:pt>
          <cx:pt idx="24924">Home &amp; Kitchen</cx:pt>
          <cx:pt idx="24925">Toys</cx:pt>
          <cx:pt idx="24926">Toys</cx:pt>
          <cx:pt idx="24927">Home &amp; Kitchen</cx:pt>
          <cx:pt idx="24928">Electronics</cx:pt>
          <cx:pt idx="24929">Books</cx:pt>
          <cx:pt idx="24930">Toys</cx:pt>
          <cx:pt idx="24931">Electronics</cx:pt>
          <cx:pt idx="24932">Electronics</cx:pt>
          <cx:pt idx="24933">Home &amp; Kitchen</cx:pt>
          <cx:pt idx="24934">Fashion</cx:pt>
          <cx:pt idx="24935">Toys</cx:pt>
          <cx:pt idx="24936">Toys</cx:pt>
          <cx:pt idx="24937">Books</cx:pt>
          <cx:pt idx="24938">Fashion</cx:pt>
          <cx:pt idx="24939">Toys</cx:pt>
          <cx:pt idx="24940">Fashion</cx:pt>
          <cx:pt idx="24941">Books</cx:pt>
          <cx:pt idx="24942">Toys</cx:pt>
          <cx:pt idx="24943">Books</cx:pt>
          <cx:pt idx="24944">Books</cx:pt>
          <cx:pt idx="24945">Fashion</cx:pt>
          <cx:pt idx="24946">Home &amp; Kitchen</cx:pt>
          <cx:pt idx="24947">Home &amp; Kitchen</cx:pt>
          <cx:pt idx="24948">Electronics</cx:pt>
          <cx:pt idx="24949">Books</cx:pt>
          <cx:pt idx="24950">Fashion</cx:pt>
          <cx:pt idx="24951">Home &amp; Kitchen</cx:pt>
          <cx:pt idx="24952">Books</cx:pt>
          <cx:pt idx="24953">Books</cx:pt>
          <cx:pt idx="24954">Fashion</cx:pt>
          <cx:pt idx="24955">Fashion</cx:pt>
          <cx:pt idx="24956">Electronics</cx:pt>
          <cx:pt idx="24957">Home &amp; Kitchen</cx:pt>
          <cx:pt idx="24958">Books</cx:pt>
          <cx:pt idx="24959">Electronics</cx:pt>
          <cx:pt idx="24960">Home &amp; Kitchen</cx:pt>
          <cx:pt idx="24961">Home &amp; Kitchen</cx:pt>
          <cx:pt idx="24962">Toys</cx:pt>
          <cx:pt idx="24963">Home &amp; Kitchen</cx:pt>
          <cx:pt idx="24964">Books</cx:pt>
          <cx:pt idx="24965">Books</cx:pt>
          <cx:pt idx="24966">Books</cx:pt>
          <cx:pt idx="24967">Toys</cx:pt>
          <cx:pt idx="24968">Books</cx:pt>
          <cx:pt idx="24969">Fashion</cx:pt>
          <cx:pt idx="24970">Fashion</cx:pt>
          <cx:pt idx="24971">Electronics</cx:pt>
          <cx:pt idx="24972">Books</cx:pt>
          <cx:pt idx="24973">Electronics</cx:pt>
          <cx:pt idx="24974">Home &amp; Kitchen</cx:pt>
          <cx:pt idx="24975">Toys</cx:pt>
          <cx:pt idx="24976">Toys</cx:pt>
          <cx:pt idx="24977">Electronics</cx:pt>
          <cx:pt idx="24978">Books</cx:pt>
          <cx:pt idx="24979">Toys</cx:pt>
          <cx:pt idx="24980">Toys</cx:pt>
          <cx:pt idx="24981">Electronics</cx:pt>
          <cx:pt idx="24982">Home &amp; Kitchen</cx:pt>
          <cx:pt idx="24983">Electronics</cx:pt>
          <cx:pt idx="24984">Fashion</cx:pt>
          <cx:pt idx="24985">Toys</cx:pt>
          <cx:pt idx="24986">Books</cx:pt>
          <cx:pt idx="24987">Toys</cx:pt>
          <cx:pt idx="24988">Fashion</cx:pt>
          <cx:pt idx="24989">Toys</cx:pt>
          <cx:pt idx="24990">Toys</cx:pt>
          <cx:pt idx="24991">Books</cx:pt>
          <cx:pt idx="24992">Toys</cx:pt>
          <cx:pt idx="24993">Books</cx:pt>
          <cx:pt idx="24994">Toys</cx:pt>
          <cx:pt idx="24995">Home &amp; Kitchen</cx:pt>
          <cx:pt idx="24996">Toys</cx:pt>
          <cx:pt idx="24997">Electronics</cx:pt>
          <cx:pt idx="24998">Electronics</cx:pt>
          <cx:pt idx="24999">Home &amp; Kitchen</cx:pt>
          <cx:pt idx="25000">Electronics</cx:pt>
          <cx:pt idx="25001">Electronics</cx:pt>
          <cx:pt idx="25002">Electronics</cx:pt>
          <cx:pt idx="25003">Toys</cx:pt>
          <cx:pt idx="25004">Home &amp; Kitchen</cx:pt>
          <cx:pt idx="25005">Toys</cx:pt>
          <cx:pt idx="25006">Fashion</cx:pt>
          <cx:pt idx="25007">Books</cx:pt>
          <cx:pt idx="25008">Electronics</cx:pt>
          <cx:pt idx="25009">Electronics</cx:pt>
          <cx:pt idx="25010">Home &amp; Kitchen</cx:pt>
          <cx:pt idx="25011">Electronics</cx:pt>
          <cx:pt idx="25012">Fashion</cx:pt>
          <cx:pt idx="25013">Home &amp; Kitchen</cx:pt>
          <cx:pt idx="25014">Electronics</cx:pt>
          <cx:pt idx="25015">Toys</cx:pt>
          <cx:pt idx="25016">Home &amp; Kitchen</cx:pt>
          <cx:pt idx="25017">Books</cx:pt>
          <cx:pt idx="25018">Fashion</cx:pt>
          <cx:pt idx="25019">Toys</cx:pt>
          <cx:pt idx="25020">Books</cx:pt>
          <cx:pt idx="25021">Fashion</cx:pt>
          <cx:pt idx="25022">Fashion</cx:pt>
          <cx:pt idx="25023">Toys</cx:pt>
          <cx:pt idx="25024">Fashion</cx:pt>
          <cx:pt idx="25025">Toys</cx:pt>
          <cx:pt idx="25026">Electronics</cx:pt>
          <cx:pt idx="25027">Books</cx:pt>
          <cx:pt idx="25028">Home &amp; Kitchen</cx:pt>
          <cx:pt idx="25029">Books</cx:pt>
          <cx:pt idx="25030">Toys</cx:pt>
          <cx:pt idx="25031">Toys</cx:pt>
          <cx:pt idx="25032">Toys</cx:pt>
          <cx:pt idx="25033">Books</cx:pt>
          <cx:pt idx="25034">Fashion</cx:pt>
          <cx:pt idx="25035">Electronics</cx:pt>
          <cx:pt idx="25036">Books</cx:pt>
          <cx:pt idx="25037">Electronics</cx:pt>
          <cx:pt idx="25038">Books</cx:pt>
          <cx:pt idx="25039">Fashion</cx:pt>
          <cx:pt idx="25040">Books</cx:pt>
          <cx:pt idx="25041">Books</cx:pt>
          <cx:pt idx="25042">Electronics</cx:pt>
          <cx:pt idx="25043">Books</cx:pt>
          <cx:pt idx="25044">Books</cx:pt>
          <cx:pt idx="25045">Electronics</cx:pt>
          <cx:pt idx="25046">Books</cx:pt>
          <cx:pt idx="25047">Fashion</cx:pt>
          <cx:pt idx="25048">Electronics</cx:pt>
          <cx:pt idx="25049">Fashion</cx:pt>
          <cx:pt idx="25050">Books</cx:pt>
          <cx:pt idx="25051">Books</cx:pt>
          <cx:pt idx="25052">Toys</cx:pt>
          <cx:pt idx="25053">Home &amp; Kitchen</cx:pt>
          <cx:pt idx="25054">Electronics</cx:pt>
          <cx:pt idx="25055">Home &amp; Kitchen</cx:pt>
          <cx:pt idx="25056">Books</cx:pt>
          <cx:pt idx="25057">Books</cx:pt>
          <cx:pt idx="25058">Fashion</cx:pt>
          <cx:pt idx="25059">Books</cx:pt>
          <cx:pt idx="25060">Electronics</cx:pt>
          <cx:pt idx="25061">Fashion</cx:pt>
          <cx:pt idx="25062">Books</cx:pt>
          <cx:pt idx="25063">Toys</cx:pt>
          <cx:pt idx="25064">Electronics</cx:pt>
          <cx:pt idx="25065">Toys</cx:pt>
          <cx:pt idx="25066">Home &amp; Kitchen</cx:pt>
          <cx:pt idx="25067">Home &amp; Kitchen</cx:pt>
          <cx:pt idx="25068">Toys</cx:pt>
          <cx:pt idx="25069">Books</cx:pt>
          <cx:pt idx="25070">Fashion</cx:pt>
          <cx:pt idx="25071">Fashion</cx:pt>
          <cx:pt idx="25072">Fashion</cx:pt>
          <cx:pt idx="25073">Home &amp; Kitchen</cx:pt>
          <cx:pt idx="25074">Home &amp; Kitchen</cx:pt>
          <cx:pt idx="25075">Toys</cx:pt>
          <cx:pt idx="25076">Fashion</cx:pt>
          <cx:pt idx="25077">Electronics</cx:pt>
          <cx:pt idx="25078">Electronics</cx:pt>
          <cx:pt idx="25079">Home &amp; Kitchen</cx:pt>
          <cx:pt idx="25080">Toys</cx:pt>
          <cx:pt idx="25081">Home &amp; Kitchen</cx:pt>
          <cx:pt idx="25082">Electronics</cx:pt>
          <cx:pt idx="25083">Electronics</cx:pt>
          <cx:pt idx="25084">Books</cx:pt>
          <cx:pt idx="25085">Books</cx:pt>
          <cx:pt idx="25086">Home &amp; Kitchen</cx:pt>
          <cx:pt idx="25087">Books</cx:pt>
          <cx:pt idx="25088">Books</cx:pt>
          <cx:pt idx="25089">Fashion</cx:pt>
          <cx:pt idx="25090">Books</cx:pt>
          <cx:pt idx="25091">Fashion</cx:pt>
          <cx:pt idx="25092">Toys</cx:pt>
          <cx:pt idx="25093">Electronics</cx:pt>
          <cx:pt idx="25094">Fashion</cx:pt>
          <cx:pt idx="25095">Books</cx:pt>
          <cx:pt idx="25096">Electronics</cx:pt>
          <cx:pt idx="25097">Electronics</cx:pt>
          <cx:pt idx="25098">Electronics</cx:pt>
          <cx:pt idx="25099">Electronics</cx:pt>
          <cx:pt idx="25100">Electronics</cx:pt>
          <cx:pt idx="25101">Home &amp; Kitchen</cx:pt>
          <cx:pt idx="25102">Books</cx:pt>
          <cx:pt idx="25103">Books</cx:pt>
          <cx:pt idx="25104">Toys</cx:pt>
          <cx:pt idx="25105">Electronics</cx:pt>
          <cx:pt idx="25106">Fashion</cx:pt>
          <cx:pt idx="25107">Toys</cx:pt>
          <cx:pt idx="25108">Fashion</cx:pt>
          <cx:pt idx="25109">Home &amp; Kitchen</cx:pt>
          <cx:pt idx="25110">Electronics</cx:pt>
          <cx:pt idx="25111">Electronics</cx:pt>
          <cx:pt idx="25112">Fashion</cx:pt>
          <cx:pt idx="25113">Home &amp; Kitchen</cx:pt>
          <cx:pt idx="25114">Home &amp; Kitchen</cx:pt>
          <cx:pt idx="25115">Books</cx:pt>
          <cx:pt idx="25116">Fashion</cx:pt>
          <cx:pt idx="25117">Books</cx:pt>
          <cx:pt idx="25118">Home &amp; Kitchen</cx:pt>
          <cx:pt idx="25119">Fashion</cx:pt>
          <cx:pt idx="25120">Toys</cx:pt>
          <cx:pt idx="25121">Home &amp; Kitchen</cx:pt>
          <cx:pt idx="25122">Electronics</cx:pt>
          <cx:pt idx="25123">Fashion</cx:pt>
          <cx:pt idx="25124">Home &amp; Kitchen</cx:pt>
          <cx:pt idx="25125">Home &amp; Kitchen</cx:pt>
          <cx:pt idx="25126">Toys</cx:pt>
          <cx:pt idx="25127">Books</cx:pt>
          <cx:pt idx="25128">Books</cx:pt>
          <cx:pt idx="25129">Books</cx:pt>
          <cx:pt idx="25130">Home &amp; Kitchen</cx:pt>
          <cx:pt idx="25131">Books</cx:pt>
          <cx:pt idx="25132">Toys</cx:pt>
          <cx:pt idx="25133">Home &amp; Kitchen</cx:pt>
          <cx:pt idx="25134">Fashion</cx:pt>
          <cx:pt idx="25135">Toys</cx:pt>
          <cx:pt idx="25136">Books</cx:pt>
          <cx:pt idx="25137">Toys</cx:pt>
          <cx:pt idx="25138">Home &amp; Kitchen</cx:pt>
          <cx:pt idx="25139">Home &amp; Kitchen</cx:pt>
          <cx:pt idx="25140">Home &amp; Kitchen</cx:pt>
          <cx:pt idx="25141">Books</cx:pt>
          <cx:pt idx="25142">Electronics</cx:pt>
          <cx:pt idx="25143">Books</cx:pt>
          <cx:pt idx="25144">Fashion</cx:pt>
          <cx:pt idx="25145">Electronics</cx:pt>
          <cx:pt idx="25146">Electronics</cx:pt>
          <cx:pt idx="25147">Electronics</cx:pt>
          <cx:pt idx="25148">Electronics</cx:pt>
          <cx:pt idx="25149">Fashion</cx:pt>
          <cx:pt idx="25150">Books</cx:pt>
          <cx:pt idx="25151">Electronics</cx:pt>
          <cx:pt idx="25152">Toys</cx:pt>
          <cx:pt idx="25153">Electronics</cx:pt>
          <cx:pt idx="25154">Electronics</cx:pt>
          <cx:pt idx="25155">Home &amp; Kitchen</cx:pt>
          <cx:pt idx="25156">Fashion</cx:pt>
          <cx:pt idx="25157">Toys</cx:pt>
          <cx:pt idx="25158">Books</cx:pt>
          <cx:pt idx="25159">Fashion</cx:pt>
          <cx:pt idx="25160">Home &amp; Kitchen</cx:pt>
          <cx:pt idx="25161">Fashion</cx:pt>
          <cx:pt idx="25162">Toys</cx:pt>
          <cx:pt idx="25163">Fashion</cx:pt>
          <cx:pt idx="25164">Home &amp; Kitchen</cx:pt>
          <cx:pt idx="25165">Toys</cx:pt>
          <cx:pt idx="25166">Home &amp; Kitchen</cx:pt>
          <cx:pt idx="25167">Toys</cx:pt>
          <cx:pt idx="25168">Electronics</cx:pt>
          <cx:pt idx="25169">Fashion</cx:pt>
          <cx:pt idx="25170">Home &amp; Kitchen</cx:pt>
          <cx:pt idx="25171">Toys</cx:pt>
          <cx:pt idx="25172">Home &amp; Kitchen</cx:pt>
          <cx:pt idx="25173">Books</cx:pt>
          <cx:pt idx="25174">Home &amp; Kitchen</cx:pt>
          <cx:pt idx="25175">Books</cx:pt>
          <cx:pt idx="25176">Home &amp; Kitchen</cx:pt>
          <cx:pt idx="25177">Fashion</cx:pt>
          <cx:pt idx="25178">Electronics</cx:pt>
          <cx:pt idx="25179">Home &amp; Kitchen</cx:pt>
          <cx:pt idx="25180">Books</cx:pt>
          <cx:pt idx="25181">Books</cx:pt>
          <cx:pt idx="25182">Electronics</cx:pt>
          <cx:pt idx="25183">Electronics</cx:pt>
          <cx:pt idx="25184">Books</cx:pt>
          <cx:pt idx="25185">Home &amp; Kitchen</cx:pt>
          <cx:pt idx="25186">Electronics</cx:pt>
          <cx:pt idx="25187">Toys</cx:pt>
          <cx:pt idx="25188">Home &amp; Kitchen</cx:pt>
          <cx:pt idx="25189">Toys</cx:pt>
          <cx:pt idx="25190">Electronics</cx:pt>
          <cx:pt idx="25191">Books</cx:pt>
          <cx:pt idx="25192">Electronics</cx:pt>
          <cx:pt idx="25193">Electronics</cx:pt>
          <cx:pt idx="25194">Electronics</cx:pt>
          <cx:pt idx="25195">Books</cx:pt>
          <cx:pt idx="25196">Toys</cx:pt>
          <cx:pt idx="25197">Fashion</cx:pt>
          <cx:pt idx="25198">Toys</cx:pt>
          <cx:pt idx="25199">Electronics</cx:pt>
          <cx:pt idx="25200">Electronics</cx:pt>
          <cx:pt idx="25201">Electronics</cx:pt>
          <cx:pt idx="25202">Home &amp; Kitchen</cx:pt>
          <cx:pt idx="25203">Books</cx:pt>
          <cx:pt idx="25204">Fashion</cx:pt>
          <cx:pt idx="25205">Books</cx:pt>
          <cx:pt idx="25206">Home &amp; Kitchen</cx:pt>
          <cx:pt idx="25207">Fashion</cx:pt>
          <cx:pt idx="25208">Home &amp; Kitchen</cx:pt>
          <cx:pt idx="25209">Fashion</cx:pt>
          <cx:pt idx="25210">Home &amp; Kitchen</cx:pt>
          <cx:pt idx="25211">Electronics</cx:pt>
          <cx:pt idx="25212">Fashion</cx:pt>
          <cx:pt idx="25213">Books</cx:pt>
          <cx:pt idx="25214">Home &amp; Kitchen</cx:pt>
          <cx:pt idx="25215">Toys</cx:pt>
          <cx:pt idx="25216">Toys</cx:pt>
          <cx:pt idx="25217">Electronics</cx:pt>
          <cx:pt idx="25218">Fashion</cx:pt>
          <cx:pt idx="25219">Toys</cx:pt>
          <cx:pt idx="25220">Books</cx:pt>
          <cx:pt idx="25221">Electronics</cx:pt>
          <cx:pt idx="25222">Electronics</cx:pt>
          <cx:pt idx="25223">Electronics</cx:pt>
          <cx:pt idx="25224">Toys</cx:pt>
          <cx:pt idx="25225">Electronics</cx:pt>
          <cx:pt idx="25226">Electronics</cx:pt>
          <cx:pt idx="25227">Toys</cx:pt>
          <cx:pt idx="25228">Books</cx:pt>
          <cx:pt idx="25229">Fashion</cx:pt>
          <cx:pt idx="25230">Books</cx:pt>
          <cx:pt idx="25231">Electronics</cx:pt>
          <cx:pt idx="25232">Electronics</cx:pt>
          <cx:pt idx="25233">Fashion</cx:pt>
          <cx:pt idx="25234">Fashion</cx:pt>
          <cx:pt idx="25235">Fashion</cx:pt>
          <cx:pt idx="25236">Electronics</cx:pt>
          <cx:pt idx="25237">Home &amp; Kitchen</cx:pt>
          <cx:pt idx="25238">Toys</cx:pt>
          <cx:pt idx="25239">Books</cx:pt>
          <cx:pt idx="25240">Books</cx:pt>
          <cx:pt idx="25241">Electronics</cx:pt>
          <cx:pt idx="25242">Books</cx:pt>
          <cx:pt idx="25243">Toys</cx:pt>
          <cx:pt idx="25244">Home &amp; Kitchen</cx:pt>
          <cx:pt idx="25245">Home &amp; Kitchen</cx:pt>
          <cx:pt idx="25246">Electronics</cx:pt>
          <cx:pt idx="25247">Home &amp; Kitchen</cx:pt>
          <cx:pt idx="25248">Toys</cx:pt>
          <cx:pt idx="25249">Fashion</cx:pt>
          <cx:pt idx="25250">Books</cx:pt>
          <cx:pt idx="25251">Toys</cx:pt>
          <cx:pt idx="25252">Toys</cx:pt>
          <cx:pt idx="25253">Fashion</cx:pt>
          <cx:pt idx="25254">Books</cx:pt>
          <cx:pt idx="25255">Books</cx:pt>
          <cx:pt idx="25256">Books</cx:pt>
          <cx:pt idx="25257">Electronics</cx:pt>
          <cx:pt idx="25258">Fashion</cx:pt>
          <cx:pt idx="25259">Home &amp; Kitchen</cx:pt>
          <cx:pt idx="25260">Electronics</cx:pt>
          <cx:pt idx="25261">Home &amp; Kitchen</cx:pt>
          <cx:pt idx="25262">Toys</cx:pt>
          <cx:pt idx="25263">Electronics</cx:pt>
          <cx:pt idx="25264">Toys</cx:pt>
          <cx:pt idx="25265">Home &amp; Kitchen</cx:pt>
          <cx:pt idx="25266">Home &amp; Kitchen</cx:pt>
          <cx:pt idx="25267">Home &amp; Kitchen</cx:pt>
          <cx:pt idx="25268">Home &amp; Kitchen</cx:pt>
          <cx:pt idx="25269">Books</cx:pt>
          <cx:pt idx="25270">Electronics</cx:pt>
          <cx:pt idx="25271">Electronics</cx:pt>
          <cx:pt idx="25272">Home &amp; Kitchen</cx:pt>
          <cx:pt idx="25273">Home &amp; Kitchen</cx:pt>
          <cx:pt idx="25274">Fashion</cx:pt>
          <cx:pt idx="25275">Electronics</cx:pt>
          <cx:pt idx="25276">Home &amp; Kitchen</cx:pt>
          <cx:pt idx="25277">Toys</cx:pt>
          <cx:pt idx="25278">Books</cx:pt>
          <cx:pt idx="25279">Home &amp; Kitchen</cx:pt>
          <cx:pt idx="25280">Books</cx:pt>
          <cx:pt idx="25281">Home &amp; Kitchen</cx:pt>
          <cx:pt idx="25282">Fashion</cx:pt>
          <cx:pt idx="25283">Books</cx:pt>
          <cx:pt idx="25284">Books</cx:pt>
          <cx:pt idx="25285">Books</cx:pt>
          <cx:pt idx="25286">Toys</cx:pt>
          <cx:pt idx="25287">Fashion</cx:pt>
          <cx:pt idx="25288">Fashion</cx:pt>
          <cx:pt idx="25289">Fashion</cx:pt>
          <cx:pt idx="25290">Toys</cx:pt>
          <cx:pt idx="25291">Home &amp; Kitchen</cx:pt>
          <cx:pt idx="25292">Home &amp; Kitchen</cx:pt>
          <cx:pt idx="25293">Electronics</cx:pt>
          <cx:pt idx="25294">Books</cx:pt>
          <cx:pt idx="25295">Home &amp; Kitchen</cx:pt>
          <cx:pt idx="25296">Fashion</cx:pt>
          <cx:pt idx="25297">Home &amp; Kitchen</cx:pt>
          <cx:pt idx="25298">Toys</cx:pt>
          <cx:pt idx="25299">Toys</cx:pt>
          <cx:pt idx="25300">Electronics</cx:pt>
          <cx:pt idx="25301">Electronics</cx:pt>
          <cx:pt idx="25302">Fashion</cx:pt>
          <cx:pt idx="25303">Fashion</cx:pt>
          <cx:pt idx="25304">Home &amp; Kitchen</cx:pt>
          <cx:pt idx="25305">Fashion</cx:pt>
          <cx:pt idx="25306">Electronics</cx:pt>
          <cx:pt idx="25307">Electronics</cx:pt>
          <cx:pt idx="25308">Electronics</cx:pt>
          <cx:pt idx="25309">Electronics</cx:pt>
          <cx:pt idx="25310">Electronics</cx:pt>
          <cx:pt idx="25311">Home &amp; Kitchen</cx:pt>
          <cx:pt idx="25312">Books</cx:pt>
          <cx:pt idx="25313">Fashion</cx:pt>
          <cx:pt idx="25314">Fashion</cx:pt>
          <cx:pt idx="25315">Electronics</cx:pt>
          <cx:pt idx="25316">Electronics</cx:pt>
          <cx:pt idx="25317">Books</cx:pt>
          <cx:pt idx="25318">Books</cx:pt>
          <cx:pt idx="25319">Toys</cx:pt>
          <cx:pt idx="25320">Home &amp; Kitchen</cx:pt>
          <cx:pt idx="25321">Fashion</cx:pt>
          <cx:pt idx="25322">Electronics</cx:pt>
          <cx:pt idx="25323">Home &amp; Kitchen</cx:pt>
          <cx:pt idx="25324">Home &amp; Kitchen</cx:pt>
          <cx:pt idx="25325">Home &amp; Kitchen</cx:pt>
          <cx:pt idx="25326">Electronics</cx:pt>
          <cx:pt idx="25327">Electronics</cx:pt>
          <cx:pt idx="25328">Fashion</cx:pt>
          <cx:pt idx="25329">Electronics</cx:pt>
          <cx:pt idx="25330">Electronics</cx:pt>
          <cx:pt idx="25331">Electronics</cx:pt>
          <cx:pt idx="25332">Home &amp; Kitchen</cx:pt>
          <cx:pt idx="25333">Toys</cx:pt>
          <cx:pt idx="25334">Fashion</cx:pt>
          <cx:pt idx="25335">Fashion</cx:pt>
          <cx:pt idx="25336">Toys</cx:pt>
          <cx:pt idx="25337">Books</cx:pt>
          <cx:pt idx="25338">Books</cx:pt>
          <cx:pt idx="25339">Books</cx:pt>
          <cx:pt idx="25340">Books</cx:pt>
          <cx:pt idx="25341">Electronics</cx:pt>
          <cx:pt idx="25342">Fashion</cx:pt>
          <cx:pt idx="25343">Fashion</cx:pt>
          <cx:pt idx="25344">Home &amp; Kitchen</cx:pt>
          <cx:pt idx="25345">Home &amp; Kitchen</cx:pt>
          <cx:pt idx="25346">Home &amp; Kitchen</cx:pt>
          <cx:pt idx="25347">Home &amp; Kitchen</cx:pt>
          <cx:pt idx="25348">Books</cx:pt>
          <cx:pt idx="25349">Toys</cx:pt>
          <cx:pt idx="25350">Toys</cx:pt>
          <cx:pt idx="25351">Books</cx:pt>
          <cx:pt idx="25352">Books</cx:pt>
          <cx:pt idx="25353">Electronics</cx:pt>
          <cx:pt idx="25354">Toys</cx:pt>
          <cx:pt idx="25355">Home &amp; Kitchen</cx:pt>
          <cx:pt idx="25356">Toys</cx:pt>
          <cx:pt idx="25357">Fashion</cx:pt>
          <cx:pt idx="25358">Toys</cx:pt>
          <cx:pt idx="25359">Electronics</cx:pt>
          <cx:pt idx="25360">Toys</cx:pt>
          <cx:pt idx="25361">Fashion</cx:pt>
          <cx:pt idx="25362">Electronics</cx:pt>
          <cx:pt idx="25363">Electronics</cx:pt>
          <cx:pt idx="25364">Toys</cx:pt>
          <cx:pt idx="25365">Electronics</cx:pt>
          <cx:pt idx="25366">Fashion</cx:pt>
          <cx:pt idx="25367">Electronics</cx:pt>
          <cx:pt idx="25368">Fashion</cx:pt>
          <cx:pt idx="25369">Fashion</cx:pt>
          <cx:pt idx="25370">Electronics</cx:pt>
          <cx:pt idx="25371">Home &amp; Kitchen</cx:pt>
          <cx:pt idx="25372">Toys</cx:pt>
          <cx:pt idx="25373">Fashion</cx:pt>
          <cx:pt idx="25374">Electronics</cx:pt>
          <cx:pt idx="25375">Books</cx:pt>
          <cx:pt idx="25376">Books</cx:pt>
          <cx:pt idx="25377">Electronics</cx:pt>
          <cx:pt idx="25378">Fashion</cx:pt>
          <cx:pt idx="25379">Books</cx:pt>
          <cx:pt idx="25380">Electronics</cx:pt>
          <cx:pt idx="25381">Books</cx:pt>
          <cx:pt idx="25382">Electronics</cx:pt>
          <cx:pt idx="25383">Toys</cx:pt>
          <cx:pt idx="25384">Toys</cx:pt>
          <cx:pt idx="25385">Electronics</cx:pt>
          <cx:pt idx="25386">Home &amp; Kitchen</cx:pt>
          <cx:pt idx="25387">Electronics</cx:pt>
          <cx:pt idx="25388">Books</cx:pt>
          <cx:pt idx="25389">Electronics</cx:pt>
          <cx:pt idx="25390">Fashion</cx:pt>
          <cx:pt idx="25391">Fashion</cx:pt>
          <cx:pt idx="25392">Electronics</cx:pt>
          <cx:pt idx="25393">Toys</cx:pt>
          <cx:pt idx="25394">Electronics</cx:pt>
          <cx:pt idx="25395">Fashion</cx:pt>
          <cx:pt idx="25396">Fashion</cx:pt>
          <cx:pt idx="25397">Toys</cx:pt>
          <cx:pt idx="25398">Books</cx:pt>
          <cx:pt idx="25399">Toys</cx:pt>
          <cx:pt idx="25400">Fashion</cx:pt>
          <cx:pt idx="25401">Fashion</cx:pt>
          <cx:pt idx="25402">Fashion</cx:pt>
          <cx:pt idx="25403">Books</cx:pt>
          <cx:pt idx="25404">Electronics</cx:pt>
          <cx:pt idx="25405">Books</cx:pt>
          <cx:pt idx="25406">Electronics</cx:pt>
          <cx:pt idx="25407">Fashion</cx:pt>
          <cx:pt idx="25408">Toys</cx:pt>
          <cx:pt idx="25409">Fashion</cx:pt>
          <cx:pt idx="25410">Electronics</cx:pt>
          <cx:pt idx="25411">Home &amp; Kitchen</cx:pt>
          <cx:pt idx="25412">Home &amp; Kitchen</cx:pt>
          <cx:pt idx="25413">Toys</cx:pt>
          <cx:pt idx="25414">Fashion</cx:pt>
          <cx:pt idx="25415">Fashion</cx:pt>
          <cx:pt idx="25416">Home &amp; Kitchen</cx:pt>
          <cx:pt idx="25417">Electronics</cx:pt>
          <cx:pt idx="25418">Books</cx:pt>
          <cx:pt idx="25419">Fashion</cx:pt>
          <cx:pt idx="25420">Home &amp; Kitchen</cx:pt>
          <cx:pt idx="25421">Books</cx:pt>
          <cx:pt idx="25422">Home &amp; Kitchen</cx:pt>
          <cx:pt idx="25423">Fashion</cx:pt>
          <cx:pt idx="25424">Books</cx:pt>
          <cx:pt idx="25425">Books</cx:pt>
          <cx:pt idx="25426">Electronics</cx:pt>
          <cx:pt idx="25427">Toys</cx:pt>
          <cx:pt idx="25428">Fashion</cx:pt>
          <cx:pt idx="25429">Toys</cx:pt>
          <cx:pt idx="25430">Books</cx:pt>
          <cx:pt idx="25431">Electronics</cx:pt>
          <cx:pt idx="25432">Home &amp; Kitchen</cx:pt>
          <cx:pt idx="25433">Electronics</cx:pt>
          <cx:pt idx="25434">Books</cx:pt>
          <cx:pt idx="25435">Electronics</cx:pt>
          <cx:pt idx="25436">Fashion</cx:pt>
          <cx:pt idx="25437">Toys</cx:pt>
          <cx:pt idx="25438">Books</cx:pt>
          <cx:pt idx="25439">Fashion</cx:pt>
          <cx:pt idx="25440">Toys</cx:pt>
          <cx:pt idx="25441">Fashion</cx:pt>
          <cx:pt idx="25442">Electronics</cx:pt>
          <cx:pt idx="25443">Electronics</cx:pt>
          <cx:pt idx="25444">Home &amp; Kitchen</cx:pt>
          <cx:pt idx="25445">Books</cx:pt>
          <cx:pt idx="25446">Books</cx:pt>
          <cx:pt idx="25447">Books</cx:pt>
          <cx:pt idx="25448">Home &amp; Kitchen</cx:pt>
          <cx:pt idx="25449">Fashion</cx:pt>
          <cx:pt idx="25450">Books</cx:pt>
          <cx:pt idx="25451">Electronics</cx:pt>
          <cx:pt idx="25452">Electronics</cx:pt>
          <cx:pt idx="25453">Books</cx:pt>
          <cx:pt idx="25454">Electronics</cx:pt>
          <cx:pt idx="25455">Home &amp; Kitchen</cx:pt>
          <cx:pt idx="25456">Fashion</cx:pt>
          <cx:pt idx="25457">Books</cx:pt>
          <cx:pt idx="25458">Fashion</cx:pt>
          <cx:pt idx="25459">Home &amp; Kitchen</cx:pt>
          <cx:pt idx="25460">Toys</cx:pt>
          <cx:pt idx="25461">Home &amp; Kitchen</cx:pt>
          <cx:pt idx="25462">Toys</cx:pt>
          <cx:pt idx="25463">Toys</cx:pt>
          <cx:pt idx="25464">Toys</cx:pt>
          <cx:pt idx="25465">Books</cx:pt>
          <cx:pt idx="25466">Home &amp; Kitchen</cx:pt>
          <cx:pt idx="25467">Toys</cx:pt>
          <cx:pt idx="25468">Home &amp; Kitchen</cx:pt>
          <cx:pt idx="25469">Home &amp; Kitchen</cx:pt>
          <cx:pt idx="25470">Toys</cx:pt>
          <cx:pt idx="25471">Electronics</cx:pt>
          <cx:pt idx="25472">Books</cx:pt>
          <cx:pt idx="25473">Toys</cx:pt>
          <cx:pt idx="25474">Home &amp; Kitchen</cx:pt>
          <cx:pt idx="25475">Electronics</cx:pt>
          <cx:pt idx="25476">Books</cx:pt>
          <cx:pt idx="25477">Books</cx:pt>
          <cx:pt idx="25478">Fashion</cx:pt>
          <cx:pt idx="25479">Books</cx:pt>
          <cx:pt idx="25480">Home &amp; Kitchen</cx:pt>
          <cx:pt idx="25481">Toys</cx:pt>
          <cx:pt idx="25482">Home &amp; Kitchen</cx:pt>
          <cx:pt idx="25483">Toys</cx:pt>
          <cx:pt idx="25484">Home &amp; Kitchen</cx:pt>
          <cx:pt idx="25485">Home &amp; Kitchen</cx:pt>
          <cx:pt idx="25486">Books</cx:pt>
          <cx:pt idx="25487">Electronics</cx:pt>
          <cx:pt idx="25488">Electronics</cx:pt>
          <cx:pt idx="25489">Electronics</cx:pt>
          <cx:pt idx="25490">Fashion</cx:pt>
          <cx:pt idx="25491">Fashion</cx:pt>
          <cx:pt idx="25492">Home &amp; Kitchen</cx:pt>
          <cx:pt idx="25493">Electronics</cx:pt>
          <cx:pt idx="25494">Books</cx:pt>
          <cx:pt idx="25495">Toys</cx:pt>
          <cx:pt idx="25496">Fashion</cx:pt>
          <cx:pt idx="25497">Toys</cx:pt>
          <cx:pt idx="25498">Fashion</cx:pt>
          <cx:pt idx="25499">Electronics</cx:pt>
          <cx:pt idx="25500">Electronics</cx:pt>
          <cx:pt idx="25501">Home &amp; Kitchen</cx:pt>
          <cx:pt idx="25502">Books</cx:pt>
          <cx:pt idx="25503">Fashion</cx:pt>
          <cx:pt idx="25504">Electronics</cx:pt>
          <cx:pt idx="25505">Fashion</cx:pt>
          <cx:pt idx="25506">Toys</cx:pt>
          <cx:pt idx="25507">Electronics</cx:pt>
          <cx:pt idx="25508">Fashion</cx:pt>
          <cx:pt idx="25509">Fashion</cx:pt>
          <cx:pt idx="25510">Home &amp; Kitchen</cx:pt>
          <cx:pt idx="25511">Home &amp; Kitchen</cx:pt>
          <cx:pt idx="25512">Home &amp; Kitchen</cx:pt>
          <cx:pt idx="25513">Fashion</cx:pt>
          <cx:pt idx="25514">Electronics</cx:pt>
          <cx:pt idx="25515">Books</cx:pt>
          <cx:pt idx="25516">Home &amp; Kitchen</cx:pt>
          <cx:pt idx="25517">Electronics</cx:pt>
          <cx:pt idx="25518">Books</cx:pt>
          <cx:pt idx="25519">Fashion</cx:pt>
          <cx:pt idx="25520">Fashion</cx:pt>
          <cx:pt idx="25521">Electronics</cx:pt>
          <cx:pt idx="25522">Books</cx:pt>
          <cx:pt idx="25523">Fashion</cx:pt>
          <cx:pt idx="25524">Books</cx:pt>
          <cx:pt idx="25525">Fashion</cx:pt>
          <cx:pt idx="25526">Toys</cx:pt>
          <cx:pt idx="25527">Toys</cx:pt>
          <cx:pt idx="25528">Electronics</cx:pt>
          <cx:pt idx="25529">Fashion</cx:pt>
          <cx:pt idx="25530">Fashion</cx:pt>
          <cx:pt idx="25531">Home &amp; Kitchen</cx:pt>
          <cx:pt idx="25532">Books</cx:pt>
          <cx:pt idx="25533">Toys</cx:pt>
          <cx:pt idx="25534">Books</cx:pt>
          <cx:pt idx="25535">Toys</cx:pt>
          <cx:pt idx="25536">Home &amp; Kitchen</cx:pt>
          <cx:pt idx="25537">Toys</cx:pt>
          <cx:pt idx="25538">Home &amp; Kitchen</cx:pt>
          <cx:pt idx="25539">Books</cx:pt>
          <cx:pt idx="25540">Fashion</cx:pt>
          <cx:pt idx="25541">Electronics</cx:pt>
          <cx:pt idx="25542">Fashion</cx:pt>
          <cx:pt idx="25543">Electronics</cx:pt>
          <cx:pt idx="25544">Fashion</cx:pt>
          <cx:pt idx="25545">Electronics</cx:pt>
          <cx:pt idx="25546">Electronics</cx:pt>
          <cx:pt idx="25547">Electronics</cx:pt>
          <cx:pt idx="25548">Toys</cx:pt>
          <cx:pt idx="25549">Fashion</cx:pt>
          <cx:pt idx="25550">Fashion</cx:pt>
          <cx:pt idx="25551">Toys</cx:pt>
          <cx:pt idx="25552">Books</cx:pt>
          <cx:pt idx="25553">Fashion</cx:pt>
          <cx:pt idx="25554">Electronics</cx:pt>
          <cx:pt idx="25555">Home &amp; Kitchen</cx:pt>
          <cx:pt idx="25556">Fashion</cx:pt>
          <cx:pt idx="25557">Books</cx:pt>
          <cx:pt idx="25558">Fashion</cx:pt>
          <cx:pt idx="25559">Electronics</cx:pt>
          <cx:pt idx="25560">Toys</cx:pt>
          <cx:pt idx="25561">Electronics</cx:pt>
          <cx:pt idx="25562">Home &amp; Kitchen</cx:pt>
          <cx:pt idx="25563">Toys</cx:pt>
          <cx:pt idx="25564">Fashion</cx:pt>
          <cx:pt idx="25565">Fashion</cx:pt>
          <cx:pt idx="25566">Fashion</cx:pt>
          <cx:pt idx="25567">Toys</cx:pt>
          <cx:pt idx="25568">Toys</cx:pt>
          <cx:pt idx="25569">Fashion</cx:pt>
          <cx:pt idx="25570">Home &amp; Kitchen</cx:pt>
          <cx:pt idx="25571">Toys</cx:pt>
          <cx:pt idx="25572">Books</cx:pt>
          <cx:pt idx="25573">Toys</cx:pt>
          <cx:pt idx="25574">Electronics</cx:pt>
          <cx:pt idx="25575">Books</cx:pt>
          <cx:pt idx="25576">Toys</cx:pt>
          <cx:pt idx="25577">Electronics</cx:pt>
          <cx:pt idx="25578">Books</cx:pt>
          <cx:pt idx="25579">Home &amp; Kitchen</cx:pt>
          <cx:pt idx="25580">Toys</cx:pt>
          <cx:pt idx="25581">Home &amp; Kitchen</cx:pt>
          <cx:pt idx="25582">Fashion</cx:pt>
          <cx:pt idx="25583">Fashion</cx:pt>
          <cx:pt idx="25584">Fashion</cx:pt>
          <cx:pt idx="25585">Fashion</cx:pt>
          <cx:pt idx="25586">Fashion</cx:pt>
          <cx:pt idx="25587">Fashion</cx:pt>
          <cx:pt idx="25588">Books</cx:pt>
          <cx:pt idx="25589">Electronics</cx:pt>
          <cx:pt idx="25590">Books</cx:pt>
          <cx:pt idx="25591">Home &amp; Kitchen</cx:pt>
          <cx:pt idx="25592">Books</cx:pt>
          <cx:pt idx="25593">Electronics</cx:pt>
          <cx:pt idx="25594">Electronics</cx:pt>
          <cx:pt idx="25595">Home &amp; Kitchen</cx:pt>
          <cx:pt idx="25596">Fashion</cx:pt>
          <cx:pt idx="25597">Fashion</cx:pt>
          <cx:pt idx="25598">Home &amp; Kitchen</cx:pt>
          <cx:pt idx="25599">Books</cx:pt>
          <cx:pt idx="25600">Books</cx:pt>
          <cx:pt idx="25601">Electronics</cx:pt>
          <cx:pt idx="25602">Books</cx:pt>
          <cx:pt idx="25603">Toys</cx:pt>
          <cx:pt idx="25604">Home &amp; Kitchen</cx:pt>
          <cx:pt idx="25605">Electronics</cx:pt>
          <cx:pt idx="25606">Home &amp; Kitchen</cx:pt>
          <cx:pt idx="25607">Books</cx:pt>
          <cx:pt idx="25608">Electronics</cx:pt>
          <cx:pt idx="25609">Electronics</cx:pt>
          <cx:pt idx="25610">Fashion</cx:pt>
          <cx:pt idx="25611">Electronics</cx:pt>
          <cx:pt idx="25612">Books</cx:pt>
          <cx:pt idx="25613">Fashion</cx:pt>
          <cx:pt idx="25614">Books</cx:pt>
          <cx:pt idx="25615">Fashion</cx:pt>
          <cx:pt idx="25616">Books</cx:pt>
          <cx:pt idx="25617">Toys</cx:pt>
          <cx:pt idx="25618">Books</cx:pt>
          <cx:pt idx="25619">Toys</cx:pt>
          <cx:pt idx="25620">Home &amp; Kitchen</cx:pt>
          <cx:pt idx="25621">Toys</cx:pt>
          <cx:pt idx="25622">Toys</cx:pt>
          <cx:pt idx="25623">Fashion</cx:pt>
          <cx:pt idx="25624">Electronics</cx:pt>
          <cx:pt idx="25625">Electronics</cx:pt>
          <cx:pt idx="25626">Toys</cx:pt>
          <cx:pt idx="25627">Toys</cx:pt>
          <cx:pt idx="25628">Home &amp; Kitchen</cx:pt>
          <cx:pt idx="25629">Electronics</cx:pt>
          <cx:pt idx="25630">Home &amp; Kitchen</cx:pt>
          <cx:pt idx="25631">Electronics</cx:pt>
          <cx:pt idx="25632">Home &amp; Kitchen</cx:pt>
          <cx:pt idx="25633">Home &amp; Kitchen</cx:pt>
          <cx:pt idx="25634">Electronics</cx:pt>
          <cx:pt idx="25635">Books</cx:pt>
          <cx:pt idx="25636">Fashion</cx:pt>
          <cx:pt idx="25637">Electronics</cx:pt>
          <cx:pt idx="25638">Electronics</cx:pt>
          <cx:pt idx="25639">Fashion</cx:pt>
          <cx:pt idx="25640">Home &amp; Kitchen</cx:pt>
          <cx:pt idx="25641">Fashion</cx:pt>
          <cx:pt idx="25642">Fashion</cx:pt>
          <cx:pt idx="25643">Books</cx:pt>
          <cx:pt idx="25644">Fashion</cx:pt>
          <cx:pt idx="25645">Toys</cx:pt>
          <cx:pt idx="25646">Fashion</cx:pt>
          <cx:pt idx="25647">Books</cx:pt>
          <cx:pt idx="25648">Toys</cx:pt>
          <cx:pt idx="25649">Books</cx:pt>
          <cx:pt idx="25650">Fashion</cx:pt>
          <cx:pt idx="25651">Electronics</cx:pt>
          <cx:pt idx="25652">Home &amp; Kitchen</cx:pt>
          <cx:pt idx="25653">Toys</cx:pt>
          <cx:pt idx="25654">Books</cx:pt>
          <cx:pt idx="25655">Toys</cx:pt>
          <cx:pt idx="25656">Toys</cx:pt>
          <cx:pt idx="25657">Home &amp; Kitchen</cx:pt>
          <cx:pt idx="25658">Electronics</cx:pt>
          <cx:pt idx="25659">Fashion</cx:pt>
          <cx:pt idx="25660">Toys</cx:pt>
          <cx:pt idx="25661">Fashion</cx:pt>
          <cx:pt idx="25662">Toys</cx:pt>
          <cx:pt idx="25663">Toys</cx:pt>
          <cx:pt idx="25664">Electronics</cx:pt>
          <cx:pt idx="25665">Home &amp; Kitchen</cx:pt>
          <cx:pt idx="25666">Home &amp; Kitchen</cx:pt>
          <cx:pt idx="25667">Fashion</cx:pt>
          <cx:pt idx="25668">Electronics</cx:pt>
          <cx:pt idx="25669">Fashion</cx:pt>
          <cx:pt idx="25670">Home &amp; Kitchen</cx:pt>
          <cx:pt idx="25671">Toys</cx:pt>
          <cx:pt idx="25672">Toys</cx:pt>
          <cx:pt idx="25673">Books</cx:pt>
          <cx:pt idx="25674">Electronics</cx:pt>
          <cx:pt idx="25675">Toys</cx:pt>
          <cx:pt idx="25676">Home &amp; Kitchen</cx:pt>
          <cx:pt idx="25677">Books</cx:pt>
          <cx:pt idx="25678">Fashion</cx:pt>
          <cx:pt idx="25679">Books</cx:pt>
          <cx:pt idx="25680">Books</cx:pt>
          <cx:pt idx="25681">Home &amp; Kitchen</cx:pt>
          <cx:pt idx="25682">Home &amp; Kitchen</cx:pt>
          <cx:pt idx="25683">Electronics</cx:pt>
          <cx:pt idx="25684">Fashion</cx:pt>
          <cx:pt idx="25685">Electronics</cx:pt>
          <cx:pt idx="25686">Fashion</cx:pt>
          <cx:pt idx="25687">Electronics</cx:pt>
          <cx:pt idx="25688">Books</cx:pt>
          <cx:pt idx="25689">Home &amp; Kitchen</cx:pt>
          <cx:pt idx="25690">Electronics</cx:pt>
          <cx:pt idx="25691">Toys</cx:pt>
          <cx:pt idx="25692">Electronics</cx:pt>
          <cx:pt idx="25693">Toys</cx:pt>
          <cx:pt idx="25694">Fashion</cx:pt>
          <cx:pt idx="25695">Electronics</cx:pt>
          <cx:pt idx="25696">Toys</cx:pt>
          <cx:pt idx="25697">Toys</cx:pt>
          <cx:pt idx="25698">Toys</cx:pt>
          <cx:pt idx="25699">Home &amp; Kitchen</cx:pt>
          <cx:pt idx="25700">Electronics</cx:pt>
          <cx:pt idx="25701">Books</cx:pt>
          <cx:pt idx="25702">Electronics</cx:pt>
          <cx:pt idx="25703">Home &amp; Kitchen</cx:pt>
          <cx:pt idx="25704">Toys</cx:pt>
          <cx:pt idx="25705">Fashion</cx:pt>
          <cx:pt idx="25706">Toys</cx:pt>
          <cx:pt idx="25707">Toys</cx:pt>
          <cx:pt idx="25708">Home &amp; Kitchen</cx:pt>
          <cx:pt idx="25709">Fashion</cx:pt>
          <cx:pt idx="25710">Electronics</cx:pt>
          <cx:pt idx="25711">Toys</cx:pt>
          <cx:pt idx="25712">Home &amp; Kitchen</cx:pt>
          <cx:pt idx="25713">Home &amp; Kitchen</cx:pt>
          <cx:pt idx="25714">Books</cx:pt>
          <cx:pt idx="25715">Home &amp; Kitchen</cx:pt>
          <cx:pt idx="25716">Electronics</cx:pt>
          <cx:pt idx="25717">Fashion</cx:pt>
          <cx:pt idx="25718">Electronics</cx:pt>
          <cx:pt idx="25719">Fashion</cx:pt>
          <cx:pt idx="25720">Toys</cx:pt>
          <cx:pt idx="25721">Fashion</cx:pt>
          <cx:pt idx="25722">Books</cx:pt>
          <cx:pt idx="25723">Fashion</cx:pt>
          <cx:pt idx="25724">Books</cx:pt>
          <cx:pt idx="25725">Home &amp; Kitchen</cx:pt>
          <cx:pt idx="25726">Books</cx:pt>
          <cx:pt idx="25727">Toys</cx:pt>
          <cx:pt idx="25728">Books</cx:pt>
          <cx:pt idx="25729">Fashion</cx:pt>
          <cx:pt idx="25730">Electronics</cx:pt>
          <cx:pt idx="25731">Books</cx:pt>
          <cx:pt idx="25732">Toys</cx:pt>
          <cx:pt idx="25733">Electronics</cx:pt>
          <cx:pt idx="25734">Toys</cx:pt>
          <cx:pt idx="25735">Electronics</cx:pt>
          <cx:pt idx="25736">Books</cx:pt>
          <cx:pt idx="25737">Home &amp; Kitchen</cx:pt>
          <cx:pt idx="25738">Fashion</cx:pt>
          <cx:pt idx="25739">Home &amp; Kitchen</cx:pt>
          <cx:pt idx="25740">Home &amp; Kitchen</cx:pt>
          <cx:pt idx="25741">Fashion</cx:pt>
          <cx:pt idx="25742">Home &amp; Kitchen</cx:pt>
          <cx:pt idx="25743">Home &amp; Kitchen</cx:pt>
          <cx:pt idx="25744">Fashion</cx:pt>
          <cx:pt idx="25745">Electronics</cx:pt>
          <cx:pt idx="25746">Fashion</cx:pt>
          <cx:pt idx="25747">Books</cx:pt>
          <cx:pt idx="25748">Toys</cx:pt>
          <cx:pt idx="25749">Toys</cx:pt>
          <cx:pt idx="25750">Home &amp; Kitchen</cx:pt>
          <cx:pt idx="25751">Fashion</cx:pt>
          <cx:pt idx="25752">Toys</cx:pt>
          <cx:pt idx="25753">Fashion</cx:pt>
          <cx:pt idx="25754">Fashion</cx:pt>
          <cx:pt idx="25755">Electronics</cx:pt>
          <cx:pt idx="25756">Electronics</cx:pt>
          <cx:pt idx="25757">Home &amp; Kitchen</cx:pt>
          <cx:pt idx="25758">Books</cx:pt>
          <cx:pt idx="25759">Electronics</cx:pt>
          <cx:pt idx="25760">Electronics</cx:pt>
          <cx:pt idx="25761">Books</cx:pt>
          <cx:pt idx="25762">Toys</cx:pt>
          <cx:pt idx="25763">Home &amp; Kitchen</cx:pt>
          <cx:pt idx="25764">Fashion</cx:pt>
          <cx:pt idx="25765">Fashion</cx:pt>
          <cx:pt idx="25766">Fashion</cx:pt>
          <cx:pt idx="25767">Home &amp; Kitchen</cx:pt>
          <cx:pt idx="25768">Books</cx:pt>
          <cx:pt idx="25769">Books</cx:pt>
          <cx:pt idx="25770">Home &amp; Kitchen</cx:pt>
          <cx:pt idx="25771">Home &amp; Kitchen</cx:pt>
          <cx:pt idx="25772">Fashion</cx:pt>
          <cx:pt idx="25773">Electronics</cx:pt>
          <cx:pt idx="25774">Books</cx:pt>
          <cx:pt idx="25775">Books</cx:pt>
          <cx:pt idx="25776">Books</cx:pt>
          <cx:pt idx="25777">Fashion</cx:pt>
          <cx:pt idx="25778">Books</cx:pt>
          <cx:pt idx="25779">Home &amp; Kitchen</cx:pt>
          <cx:pt idx="25780">Toys</cx:pt>
          <cx:pt idx="25781">Fashion</cx:pt>
          <cx:pt idx="25782">Electronics</cx:pt>
          <cx:pt idx="25783">Books</cx:pt>
          <cx:pt idx="25784">Fashion</cx:pt>
          <cx:pt idx="25785">Toys</cx:pt>
          <cx:pt idx="25786">Books</cx:pt>
          <cx:pt idx="25787">Books</cx:pt>
          <cx:pt idx="25788">Electronics</cx:pt>
          <cx:pt idx="25789">Books</cx:pt>
          <cx:pt idx="25790">Fashion</cx:pt>
          <cx:pt idx="25791">Home &amp; Kitchen</cx:pt>
          <cx:pt idx="25792">Electronics</cx:pt>
          <cx:pt idx="25793">Fashion</cx:pt>
          <cx:pt idx="25794">Books</cx:pt>
          <cx:pt idx="25795">Electronics</cx:pt>
          <cx:pt idx="25796">Books</cx:pt>
          <cx:pt idx="25797">Toys</cx:pt>
          <cx:pt idx="25798">Books</cx:pt>
          <cx:pt idx="25799">Home &amp; Kitchen</cx:pt>
          <cx:pt idx="25800">Home &amp; Kitchen</cx:pt>
          <cx:pt idx="25801">Books</cx:pt>
          <cx:pt idx="25802">Books</cx:pt>
          <cx:pt idx="25803">Electronics</cx:pt>
          <cx:pt idx="25804">Fashion</cx:pt>
          <cx:pt idx="25805">Home &amp; Kitchen</cx:pt>
          <cx:pt idx="25806">Electronics</cx:pt>
          <cx:pt idx="25807">Electronics</cx:pt>
          <cx:pt idx="25808">Books</cx:pt>
          <cx:pt idx="25809">Home &amp; Kitchen</cx:pt>
          <cx:pt idx="25810">Electronics</cx:pt>
          <cx:pt idx="25811">Toys</cx:pt>
          <cx:pt idx="25812">Books</cx:pt>
          <cx:pt idx="25813">Electronics</cx:pt>
          <cx:pt idx="25814">Electronics</cx:pt>
          <cx:pt idx="25815">Home &amp; Kitchen</cx:pt>
          <cx:pt idx="25816">Toys</cx:pt>
          <cx:pt idx="25817">Toys</cx:pt>
          <cx:pt idx="25818">Electronics</cx:pt>
          <cx:pt idx="25819">Fashion</cx:pt>
          <cx:pt idx="25820">Toys</cx:pt>
          <cx:pt idx="25821">Home &amp; Kitchen</cx:pt>
          <cx:pt idx="25822">Electronics</cx:pt>
          <cx:pt idx="25823">Electronics</cx:pt>
          <cx:pt idx="25824">Fashion</cx:pt>
          <cx:pt idx="25825">Toys</cx:pt>
          <cx:pt idx="25826">Home &amp; Kitchen</cx:pt>
          <cx:pt idx="25827">Fashion</cx:pt>
          <cx:pt idx="25828">Home &amp; Kitchen</cx:pt>
          <cx:pt idx="25829">Home &amp; Kitchen</cx:pt>
          <cx:pt idx="25830">Toys</cx:pt>
          <cx:pt idx="25831">Home &amp; Kitchen</cx:pt>
          <cx:pt idx="25832">Books</cx:pt>
          <cx:pt idx="25833">Books</cx:pt>
          <cx:pt idx="25834">Home &amp; Kitchen</cx:pt>
          <cx:pt idx="25835">Toys</cx:pt>
          <cx:pt idx="25836">Home &amp; Kitchen</cx:pt>
          <cx:pt idx="25837">Toys</cx:pt>
          <cx:pt idx="25838">Books</cx:pt>
          <cx:pt idx="25839">Fashion</cx:pt>
          <cx:pt idx="25840">Electronics</cx:pt>
          <cx:pt idx="25841">Toys</cx:pt>
          <cx:pt idx="25842">Books</cx:pt>
          <cx:pt idx="25843">Fashion</cx:pt>
          <cx:pt idx="25844">Electronics</cx:pt>
          <cx:pt idx="25845">Toys</cx:pt>
          <cx:pt idx="25846">Electronics</cx:pt>
          <cx:pt idx="25847">Electronics</cx:pt>
          <cx:pt idx="25848">Books</cx:pt>
          <cx:pt idx="25849">Books</cx:pt>
          <cx:pt idx="25850">Electronics</cx:pt>
          <cx:pt idx="25851">Fashion</cx:pt>
          <cx:pt idx="25852">Electronics</cx:pt>
          <cx:pt idx="25853">Toys</cx:pt>
          <cx:pt idx="25854">Home &amp; Kitchen</cx:pt>
          <cx:pt idx="25855">Electronics</cx:pt>
          <cx:pt idx="25856">Home &amp; Kitchen</cx:pt>
          <cx:pt idx="25857">Fashion</cx:pt>
          <cx:pt idx="25858">Toys</cx:pt>
          <cx:pt idx="25859">Books</cx:pt>
          <cx:pt idx="25860">Electronics</cx:pt>
          <cx:pt idx="25861">Toys</cx:pt>
          <cx:pt idx="25862">Electronics</cx:pt>
          <cx:pt idx="25863">Fashion</cx:pt>
          <cx:pt idx="25864">Home &amp; Kitchen</cx:pt>
          <cx:pt idx="25865">Books</cx:pt>
          <cx:pt idx="25866">Toys</cx:pt>
          <cx:pt idx="25867">Books</cx:pt>
          <cx:pt idx="25868">Home &amp; Kitchen</cx:pt>
          <cx:pt idx="25869">Toys</cx:pt>
          <cx:pt idx="25870">Electronics</cx:pt>
          <cx:pt idx="25871">Toys</cx:pt>
          <cx:pt idx="25872">Books</cx:pt>
          <cx:pt idx="25873">Home &amp; Kitchen</cx:pt>
          <cx:pt idx="25874">Electronics</cx:pt>
          <cx:pt idx="25875">Fashion</cx:pt>
          <cx:pt idx="25876">Electronics</cx:pt>
          <cx:pt idx="25877">Electronics</cx:pt>
          <cx:pt idx="25878">Fashion</cx:pt>
          <cx:pt idx="25879">Home &amp; Kitchen</cx:pt>
          <cx:pt idx="25880">Toys</cx:pt>
          <cx:pt idx="25881">Books</cx:pt>
          <cx:pt idx="25882">Toys</cx:pt>
          <cx:pt idx="25883">Books</cx:pt>
          <cx:pt idx="25884">Books</cx:pt>
          <cx:pt idx="25885">Home &amp; Kitchen</cx:pt>
          <cx:pt idx="25886">Toys</cx:pt>
          <cx:pt idx="25887">Fashion</cx:pt>
          <cx:pt idx="25888">Electronics</cx:pt>
          <cx:pt idx="25889">Electronics</cx:pt>
          <cx:pt idx="25890">Electronics</cx:pt>
          <cx:pt idx="25891">Home &amp; Kitchen</cx:pt>
          <cx:pt idx="25892">Fashion</cx:pt>
          <cx:pt idx="25893">Home &amp; Kitchen</cx:pt>
          <cx:pt idx="25894">Fashion</cx:pt>
          <cx:pt idx="25895">Fashion</cx:pt>
          <cx:pt idx="25896">Toys</cx:pt>
          <cx:pt idx="25897">Books</cx:pt>
          <cx:pt idx="25898">Books</cx:pt>
          <cx:pt idx="25899">Fashion</cx:pt>
          <cx:pt idx="25900">Fashion</cx:pt>
          <cx:pt idx="25901">Home &amp; Kitchen</cx:pt>
          <cx:pt idx="25902">Fashion</cx:pt>
          <cx:pt idx="25903">Books</cx:pt>
          <cx:pt idx="25904">Electronics</cx:pt>
          <cx:pt idx="25905">Toys</cx:pt>
          <cx:pt idx="25906">Home &amp; Kitchen</cx:pt>
          <cx:pt idx="25907">Home &amp; Kitchen</cx:pt>
          <cx:pt idx="25908">Home &amp; Kitchen</cx:pt>
          <cx:pt idx="25909">Home &amp; Kitchen</cx:pt>
          <cx:pt idx="25910">Toys</cx:pt>
          <cx:pt idx="25911">Books</cx:pt>
          <cx:pt idx="25912">Books</cx:pt>
          <cx:pt idx="25913">Toys</cx:pt>
          <cx:pt idx="25914">Home &amp; Kitchen</cx:pt>
          <cx:pt idx="25915">Electronics</cx:pt>
          <cx:pt idx="25916">Fashion</cx:pt>
          <cx:pt idx="25917">Toys</cx:pt>
          <cx:pt idx="25918">Home &amp; Kitchen</cx:pt>
          <cx:pt idx="25919">Fashion</cx:pt>
          <cx:pt idx="25920">Fashion</cx:pt>
          <cx:pt idx="25921">Electronics</cx:pt>
          <cx:pt idx="25922">Electronics</cx:pt>
          <cx:pt idx="25923">Fashion</cx:pt>
          <cx:pt idx="25924">Books</cx:pt>
          <cx:pt idx="25925">Books</cx:pt>
          <cx:pt idx="25926">Home &amp; Kitchen</cx:pt>
          <cx:pt idx="25927">Fashion</cx:pt>
          <cx:pt idx="25928">Home &amp; Kitchen</cx:pt>
          <cx:pt idx="25929">Books</cx:pt>
          <cx:pt idx="25930">Toys</cx:pt>
          <cx:pt idx="25931">Electronics</cx:pt>
          <cx:pt idx="25932">Books</cx:pt>
          <cx:pt idx="25933">Electronics</cx:pt>
          <cx:pt idx="25934">Fashion</cx:pt>
          <cx:pt idx="25935">Toys</cx:pt>
          <cx:pt idx="25936">Toys</cx:pt>
          <cx:pt idx="25937">Books</cx:pt>
          <cx:pt idx="25938">Fashion</cx:pt>
          <cx:pt idx="25939">Electronics</cx:pt>
          <cx:pt idx="25940">Toys</cx:pt>
          <cx:pt idx="25941">Books</cx:pt>
          <cx:pt idx="25942">Fashion</cx:pt>
          <cx:pt idx="25943">Electronics</cx:pt>
          <cx:pt idx="25944">Books</cx:pt>
          <cx:pt idx="25945">Fashion</cx:pt>
          <cx:pt idx="25946">Home &amp; Kitchen</cx:pt>
          <cx:pt idx="25947">Electronics</cx:pt>
          <cx:pt idx="25948">Home &amp; Kitchen</cx:pt>
          <cx:pt idx="25949">Home &amp; Kitchen</cx:pt>
          <cx:pt idx="25950">Home &amp; Kitchen</cx:pt>
          <cx:pt idx="25951">Fashion</cx:pt>
          <cx:pt idx="25952">Electronics</cx:pt>
          <cx:pt idx="25953">Electronics</cx:pt>
          <cx:pt idx="25954">Fashion</cx:pt>
          <cx:pt idx="25955">Books</cx:pt>
          <cx:pt idx="25956">Home &amp; Kitchen</cx:pt>
          <cx:pt idx="25957">Toys</cx:pt>
          <cx:pt idx="25958">Home &amp; Kitchen</cx:pt>
          <cx:pt idx="25959">Home &amp; Kitchen</cx:pt>
          <cx:pt idx="25960">Fashion</cx:pt>
          <cx:pt idx="25961">Fashion</cx:pt>
          <cx:pt idx="25962">Toys</cx:pt>
          <cx:pt idx="25963">Home &amp; Kitchen</cx:pt>
          <cx:pt idx="25964">Fashion</cx:pt>
          <cx:pt idx="25965">Home &amp; Kitchen</cx:pt>
          <cx:pt idx="25966">Fashion</cx:pt>
          <cx:pt idx="25967">Electronics</cx:pt>
          <cx:pt idx="25968">Electronics</cx:pt>
          <cx:pt idx="25969">Books</cx:pt>
          <cx:pt idx="25970">Toys</cx:pt>
          <cx:pt idx="25971">Toys</cx:pt>
          <cx:pt idx="25972">Books</cx:pt>
          <cx:pt idx="25973">Toys</cx:pt>
          <cx:pt idx="25974">Home &amp; Kitchen</cx:pt>
          <cx:pt idx="25975">Fashion</cx:pt>
          <cx:pt idx="25976">Home &amp; Kitchen</cx:pt>
          <cx:pt idx="25977">Toys</cx:pt>
          <cx:pt idx="25978">Home &amp; Kitchen</cx:pt>
          <cx:pt idx="25979">Books</cx:pt>
          <cx:pt idx="25980">Toys</cx:pt>
          <cx:pt idx="25981">Fashion</cx:pt>
          <cx:pt idx="25982">Electronics</cx:pt>
          <cx:pt idx="25983">Home &amp; Kitchen</cx:pt>
          <cx:pt idx="25984">Books</cx:pt>
          <cx:pt idx="25985">Fashion</cx:pt>
          <cx:pt idx="25986">Home &amp; Kitchen</cx:pt>
          <cx:pt idx="25987">Fashion</cx:pt>
          <cx:pt idx="25988">Fashion</cx:pt>
          <cx:pt idx="25989">Books</cx:pt>
          <cx:pt idx="25990">Toys</cx:pt>
          <cx:pt idx="25991">Fashion</cx:pt>
          <cx:pt idx="25992">Home &amp; Kitchen</cx:pt>
          <cx:pt idx="25993">Home &amp; Kitchen</cx:pt>
          <cx:pt idx="25994">Toys</cx:pt>
          <cx:pt idx="25995">Home &amp; Kitchen</cx:pt>
          <cx:pt idx="25996">Fashion</cx:pt>
          <cx:pt idx="25997">Home &amp; Kitchen</cx:pt>
          <cx:pt idx="25998">Toys</cx:pt>
          <cx:pt idx="25999">Fashion</cx:pt>
          <cx:pt idx="26000">Electronics</cx:pt>
          <cx:pt idx="26001">Books</cx:pt>
          <cx:pt idx="26002">Books</cx:pt>
          <cx:pt idx="26003">Fashion</cx:pt>
          <cx:pt idx="26004">Books</cx:pt>
          <cx:pt idx="26005">Electronics</cx:pt>
          <cx:pt idx="26006">Electronics</cx:pt>
          <cx:pt idx="26007">Fashion</cx:pt>
          <cx:pt idx="26008">Books</cx:pt>
          <cx:pt idx="26009">Fashion</cx:pt>
          <cx:pt idx="26010">Fashion</cx:pt>
          <cx:pt idx="26011">Fashion</cx:pt>
          <cx:pt idx="26012">Toys</cx:pt>
          <cx:pt idx="26013">Fashion</cx:pt>
          <cx:pt idx="26014">Electronics</cx:pt>
          <cx:pt idx="26015">Books</cx:pt>
          <cx:pt idx="26016">Fashion</cx:pt>
          <cx:pt idx="26017">Toys</cx:pt>
          <cx:pt idx="26018">Home &amp; Kitchen</cx:pt>
          <cx:pt idx="26019">Electronics</cx:pt>
          <cx:pt idx="26020">Books</cx:pt>
          <cx:pt idx="26021">Books</cx:pt>
          <cx:pt idx="26022">Books</cx:pt>
          <cx:pt idx="26023">Electronics</cx:pt>
          <cx:pt idx="26024">Fashion</cx:pt>
          <cx:pt idx="26025">Toys</cx:pt>
          <cx:pt idx="26026">Toys</cx:pt>
          <cx:pt idx="26027">Electronics</cx:pt>
          <cx:pt idx="26028">Fashion</cx:pt>
          <cx:pt idx="26029">Electronics</cx:pt>
          <cx:pt idx="26030">Electronics</cx:pt>
          <cx:pt idx="26031">Books</cx:pt>
          <cx:pt idx="26032">Home &amp; Kitchen</cx:pt>
          <cx:pt idx="26033">Home &amp; Kitchen</cx:pt>
          <cx:pt idx="26034">Electronics</cx:pt>
          <cx:pt idx="26035">Fashion</cx:pt>
          <cx:pt idx="26036">Home &amp; Kitchen</cx:pt>
          <cx:pt idx="26037">Books</cx:pt>
          <cx:pt idx="26038">Fashion</cx:pt>
          <cx:pt idx="26039">Books</cx:pt>
          <cx:pt idx="26040">Fashion</cx:pt>
          <cx:pt idx="26041">Fashion</cx:pt>
          <cx:pt idx="26042">Fashion</cx:pt>
          <cx:pt idx="26043">Electronics</cx:pt>
          <cx:pt idx="26044">Books</cx:pt>
          <cx:pt idx="26045">Books</cx:pt>
          <cx:pt idx="26046">Toys</cx:pt>
          <cx:pt idx="26047">Fashion</cx:pt>
          <cx:pt idx="26048">Electronics</cx:pt>
          <cx:pt idx="26049">Home &amp; Kitchen</cx:pt>
          <cx:pt idx="26050">Home &amp; Kitchen</cx:pt>
          <cx:pt idx="26051">Electronics</cx:pt>
          <cx:pt idx="26052">Books</cx:pt>
          <cx:pt idx="26053">Books</cx:pt>
          <cx:pt idx="26054">Electronics</cx:pt>
          <cx:pt idx="26055">Books</cx:pt>
          <cx:pt idx="26056">Toys</cx:pt>
          <cx:pt idx="26057">Electronics</cx:pt>
          <cx:pt idx="26058">Toys</cx:pt>
          <cx:pt idx="26059">Toys</cx:pt>
          <cx:pt idx="26060">Toys</cx:pt>
          <cx:pt idx="26061">Electronics</cx:pt>
          <cx:pt idx="26062">Fashion</cx:pt>
          <cx:pt idx="26063">Electronics</cx:pt>
          <cx:pt idx="26064">Books</cx:pt>
          <cx:pt idx="26065">Toys</cx:pt>
          <cx:pt idx="26066">Fashion</cx:pt>
          <cx:pt idx="26067">Home &amp; Kitchen</cx:pt>
          <cx:pt idx="26068">Toys</cx:pt>
          <cx:pt idx="26069">Home &amp; Kitchen</cx:pt>
          <cx:pt idx="26070">Books</cx:pt>
          <cx:pt idx="26071">Home &amp; Kitchen</cx:pt>
          <cx:pt idx="26072">Home &amp; Kitchen</cx:pt>
          <cx:pt idx="26073">Home &amp; Kitchen</cx:pt>
          <cx:pt idx="26074">Toys</cx:pt>
          <cx:pt idx="26075">Fashion</cx:pt>
          <cx:pt idx="26076">Fashion</cx:pt>
          <cx:pt idx="26077">Electronics</cx:pt>
          <cx:pt idx="26078">Fashion</cx:pt>
          <cx:pt idx="26079">Fashion</cx:pt>
          <cx:pt idx="26080">Electronics</cx:pt>
          <cx:pt idx="26081">Fashion</cx:pt>
          <cx:pt idx="26082">Electronics</cx:pt>
          <cx:pt idx="26083">Toys</cx:pt>
          <cx:pt idx="26084">Fashion</cx:pt>
          <cx:pt idx="26085">Books</cx:pt>
          <cx:pt idx="26086">Electronics</cx:pt>
          <cx:pt idx="26087">Books</cx:pt>
          <cx:pt idx="26088">Home &amp; Kitchen</cx:pt>
          <cx:pt idx="26089">Electronics</cx:pt>
          <cx:pt idx="26090">Home &amp; Kitchen</cx:pt>
          <cx:pt idx="26091">Fashion</cx:pt>
          <cx:pt idx="26092">Toys</cx:pt>
          <cx:pt idx="26093">Fashion</cx:pt>
          <cx:pt idx="26094">Home &amp; Kitchen</cx:pt>
          <cx:pt idx="26095">Electronics</cx:pt>
          <cx:pt idx="26096">Electronics</cx:pt>
          <cx:pt idx="26097">Books</cx:pt>
          <cx:pt idx="26098">Fashion</cx:pt>
          <cx:pt idx="26099">Electronics</cx:pt>
          <cx:pt idx="26100">Toys</cx:pt>
          <cx:pt idx="26101">Fashion</cx:pt>
          <cx:pt idx="26102">Books</cx:pt>
          <cx:pt idx="26103">Home &amp; Kitchen</cx:pt>
          <cx:pt idx="26104">Books</cx:pt>
          <cx:pt idx="26105">Fashion</cx:pt>
          <cx:pt idx="26106">Fashion</cx:pt>
          <cx:pt idx="26107">Books</cx:pt>
          <cx:pt idx="26108">Home &amp; Kitchen</cx:pt>
          <cx:pt idx="26109">Fashion</cx:pt>
          <cx:pt idx="26110">Toys</cx:pt>
          <cx:pt idx="26111">Electronics</cx:pt>
          <cx:pt idx="26112">Fashion</cx:pt>
          <cx:pt idx="26113">Books</cx:pt>
          <cx:pt idx="26114">Books</cx:pt>
          <cx:pt idx="26115">Books</cx:pt>
          <cx:pt idx="26116">Books</cx:pt>
          <cx:pt idx="26117">Fashion</cx:pt>
          <cx:pt idx="26118">Toys</cx:pt>
          <cx:pt idx="26119">Books</cx:pt>
          <cx:pt idx="26120">Home &amp; Kitchen</cx:pt>
          <cx:pt idx="26121">Fashion</cx:pt>
          <cx:pt idx="26122">Electronics</cx:pt>
          <cx:pt idx="26123">Fashion</cx:pt>
          <cx:pt idx="26124">Electronics</cx:pt>
          <cx:pt idx="26125">Books</cx:pt>
          <cx:pt idx="26126">Electronics</cx:pt>
          <cx:pt idx="26127">Toys</cx:pt>
          <cx:pt idx="26128">Books</cx:pt>
          <cx:pt idx="26129">Books</cx:pt>
          <cx:pt idx="26130">Home &amp; Kitchen</cx:pt>
          <cx:pt idx="26131">Books</cx:pt>
          <cx:pt idx="26132">Electronics</cx:pt>
          <cx:pt idx="26133">Toys</cx:pt>
          <cx:pt idx="26134">Toys</cx:pt>
          <cx:pt idx="26135">Fashion</cx:pt>
          <cx:pt idx="26136">Fashion</cx:pt>
          <cx:pt idx="26137">Toys</cx:pt>
          <cx:pt idx="26138">Toys</cx:pt>
          <cx:pt idx="26139">Toys</cx:pt>
          <cx:pt idx="26140">Home &amp; Kitchen</cx:pt>
          <cx:pt idx="26141">Electronics</cx:pt>
          <cx:pt idx="26142">Books</cx:pt>
          <cx:pt idx="26143">Books</cx:pt>
          <cx:pt idx="26144">Toys</cx:pt>
          <cx:pt idx="26145">Toys</cx:pt>
          <cx:pt idx="26146">Home &amp; Kitchen</cx:pt>
          <cx:pt idx="26147">Books</cx:pt>
          <cx:pt idx="26148">Home &amp; Kitchen</cx:pt>
          <cx:pt idx="26149">Fashion</cx:pt>
          <cx:pt idx="26150">Home &amp; Kitchen</cx:pt>
          <cx:pt idx="26151">Home &amp; Kitchen</cx:pt>
          <cx:pt idx="26152">Books</cx:pt>
          <cx:pt idx="26153">Toys</cx:pt>
          <cx:pt idx="26154">Toys</cx:pt>
          <cx:pt idx="26155">Fashion</cx:pt>
          <cx:pt idx="26156">Electronics</cx:pt>
          <cx:pt idx="26157">Home &amp; Kitchen</cx:pt>
          <cx:pt idx="26158">Home &amp; Kitchen</cx:pt>
          <cx:pt idx="26159">Home &amp; Kitchen</cx:pt>
          <cx:pt idx="26160">Home &amp; Kitchen</cx:pt>
          <cx:pt idx="26161">Books</cx:pt>
          <cx:pt idx="26162">Fashion</cx:pt>
          <cx:pt idx="26163">Electronics</cx:pt>
          <cx:pt idx="26164">Electronics</cx:pt>
          <cx:pt idx="26165">Fashion</cx:pt>
          <cx:pt idx="26166">Toys</cx:pt>
          <cx:pt idx="26167">Home &amp; Kitchen</cx:pt>
          <cx:pt idx="26168">Home &amp; Kitchen</cx:pt>
          <cx:pt idx="26169">Fashion</cx:pt>
          <cx:pt idx="26170">Books</cx:pt>
          <cx:pt idx="26171">Fashion</cx:pt>
          <cx:pt idx="26172">Electronics</cx:pt>
          <cx:pt idx="26173">Books</cx:pt>
          <cx:pt idx="26174">Books</cx:pt>
          <cx:pt idx="26175">Electronics</cx:pt>
          <cx:pt idx="26176">Home &amp; Kitchen</cx:pt>
          <cx:pt idx="26177">Home &amp; Kitchen</cx:pt>
          <cx:pt idx="26178">Fashion</cx:pt>
          <cx:pt idx="26179">Books</cx:pt>
          <cx:pt idx="26180">Electronics</cx:pt>
          <cx:pt idx="26181">Electronics</cx:pt>
          <cx:pt idx="26182">Home &amp; Kitchen</cx:pt>
          <cx:pt idx="26183">Electronics</cx:pt>
          <cx:pt idx="26184">Home &amp; Kitchen</cx:pt>
          <cx:pt idx="26185">Fashion</cx:pt>
          <cx:pt idx="26186">Books</cx:pt>
          <cx:pt idx="26187">Toys</cx:pt>
          <cx:pt idx="26188">Books</cx:pt>
          <cx:pt idx="26189">Fashion</cx:pt>
          <cx:pt idx="26190">Electronics</cx:pt>
          <cx:pt idx="26191">Fashion</cx:pt>
          <cx:pt idx="26192">Electronics</cx:pt>
          <cx:pt idx="26193">Toys</cx:pt>
          <cx:pt idx="26194">Toys</cx:pt>
          <cx:pt idx="26195">Electronics</cx:pt>
          <cx:pt idx="26196">Fashion</cx:pt>
          <cx:pt idx="26197">Books</cx:pt>
          <cx:pt idx="26198">Electronics</cx:pt>
          <cx:pt idx="26199">Home &amp; Kitchen</cx:pt>
          <cx:pt idx="26200">Toys</cx:pt>
          <cx:pt idx="26201">Electronics</cx:pt>
          <cx:pt idx="26202">Books</cx:pt>
          <cx:pt idx="26203">Books</cx:pt>
          <cx:pt idx="26204">Home &amp; Kitchen</cx:pt>
          <cx:pt idx="26205">Home &amp; Kitchen</cx:pt>
          <cx:pt idx="26206">Toys</cx:pt>
          <cx:pt idx="26207">Electronics</cx:pt>
          <cx:pt idx="26208">Home &amp; Kitchen</cx:pt>
          <cx:pt idx="26209">Electronics</cx:pt>
          <cx:pt idx="26210">Fashion</cx:pt>
          <cx:pt idx="26211">Home &amp; Kitchen</cx:pt>
          <cx:pt idx="26212">Electronics</cx:pt>
          <cx:pt idx="26213">Books</cx:pt>
          <cx:pt idx="26214">Electronics</cx:pt>
          <cx:pt idx="26215">Books</cx:pt>
          <cx:pt idx="26216">Home &amp; Kitchen</cx:pt>
          <cx:pt idx="26217">Toys</cx:pt>
          <cx:pt idx="26218">Electronics</cx:pt>
          <cx:pt idx="26219">Home &amp; Kitchen</cx:pt>
          <cx:pt idx="26220">Books</cx:pt>
          <cx:pt idx="26221">Fashion</cx:pt>
          <cx:pt idx="26222">Home &amp; Kitchen</cx:pt>
          <cx:pt idx="26223">Toys</cx:pt>
          <cx:pt idx="26224">Fashion</cx:pt>
          <cx:pt idx="26225">Toys</cx:pt>
          <cx:pt idx="26226">Home &amp; Kitchen</cx:pt>
          <cx:pt idx="26227">Home &amp; Kitchen</cx:pt>
          <cx:pt idx="26228">Fashion</cx:pt>
          <cx:pt idx="26229">Toys</cx:pt>
          <cx:pt idx="26230">Toys</cx:pt>
          <cx:pt idx="26231">Toys</cx:pt>
          <cx:pt idx="26232">Books</cx:pt>
          <cx:pt idx="26233">Books</cx:pt>
          <cx:pt idx="26234">Home &amp; Kitchen</cx:pt>
          <cx:pt idx="26235">Books</cx:pt>
          <cx:pt idx="26236">Home &amp; Kitchen</cx:pt>
          <cx:pt idx="26237">Electronics</cx:pt>
          <cx:pt idx="26238">Electronics</cx:pt>
          <cx:pt idx="26239">Home &amp; Kitchen</cx:pt>
          <cx:pt idx="26240">Books</cx:pt>
          <cx:pt idx="26241">Books</cx:pt>
          <cx:pt idx="26242">Fashion</cx:pt>
          <cx:pt idx="26243">Fashion</cx:pt>
          <cx:pt idx="26244">Books</cx:pt>
          <cx:pt idx="26245">Fashion</cx:pt>
          <cx:pt idx="26246">Books</cx:pt>
          <cx:pt idx="26247">Books</cx:pt>
          <cx:pt idx="26248">Toys</cx:pt>
          <cx:pt idx="26249">Home &amp; Kitchen</cx:pt>
          <cx:pt idx="26250">Books</cx:pt>
          <cx:pt idx="26251">Fashion</cx:pt>
          <cx:pt idx="26252">Books</cx:pt>
          <cx:pt idx="26253">Books</cx:pt>
          <cx:pt idx="26254">Fashion</cx:pt>
          <cx:pt idx="26255">Books</cx:pt>
          <cx:pt idx="26256">Home &amp; Kitchen</cx:pt>
          <cx:pt idx="26257">Toys</cx:pt>
          <cx:pt idx="26258">Home &amp; Kitchen</cx:pt>
          <cx:pt idx="26259">Books</cx:pt>
          <cx:pt idx="26260">Electronics</cx:pt>
          <cx:pt idx="26261">Fashion</cx:pt>
          <cx:pt idx="26262">Electronics</cx:pt>
          <cx:pt idx="26263">Books</cx:pt>
          <cx:pt idx="26264">Electronics</cx:pt>
          <cx:pt idx="26265">Toys</cx:pt>
          <cx:pt idx="26266">Electronics</cx:pt>
          <cx:pt idx="26267">Toys</cx:pt>
          <cx:pt idx="26268">Toys</cx:pt>
          <cx:pt idx="26269">Toys</cx:pt>
          <cx:pt idx="26270">Toys</cx:pt>
          <cx:pt idx="26271">Electronics</cx:pt>
          <cx:pt idx="26272">Books</cx:pt>
          <cx:pt idx="26273">Fashion</cx:pt>
          <cx:pt idx="26274">Books</cx:pt>
          <cx:pt idx="26275">Fashion</cx:pt>
          <cx:pt idx="26276">Electronics</cx:pt>
          <cx:pt idx="26277">Toys</cx:pt>
          <cx:pt idx="26278">Fashion</cx:pt>
          <cx:pt idx="26279">Home &amp; Kitchen</cx:pt>
          <cx:pt idx="26280">Home &amp; Kitchen</cx:pt>
          <cx:pt idx="26281">Electronics</cx:pt>
          <cx:pt idx="26282">Home &amp; Kitchen</cx:pt>
          <cx:pt idx="26283">Home &amp; Kitchen</cx:pt>
          <cx:pt idx="26284">Books</cx:pt>
          <cx:pt idx="26285">Fashion</cx:pt>
          <cx:pt idx="26286">Books</cx:pt>
          <cx:pt idx="26287">Toys</cx:pt>
          <cx:pt idx="26288">Toys</cx:pt>
          <cx:pt idx="26289">Electronics</cx:pt>
          <cx:pt idx="26290">Fashion</cx:pt>
          <cx:pt idx="26291">Home &amp; Kitchen</cx:pt>
          <cx:pt idx="26292">Electronics</cx:pt>
          <cx:pt idx="26293">Toys</cx:pt>
          <cx:pt idx="26294">Toys</cx:pt>
          <cx:pt idx="26295">Books</cx:pt>
          <cx:pt idx="26296">Books</cx:pt>
          <cx:pt idx="26297">Electronics</cx:pt>
          <cx:pt idx="26298">Home &amp; Kitchen</cx:pt>
          <cx:pt idx="26299">Books</cx:pt>
          <cx:pt idx="26300">Toys</cx:pt>
          <cx:pt idx="26301">Toys</cx:pt>
          <cx:pt idx="26302">Toys</cx:pt>
          <cx:pt idx="26303">Books</cx:pt>
          <cx:pt idx="26304">Books</cx:pt>
          <cx:pt idx="26305">Home &amp; Kitchen</cx:pt>
          <cx:pt idx="26306">Books</cx:pt>
          <cx:pt idx="26307">Toys</cx:pt>
          <cx:pt idx="26308">Fashion</cx:pt>
          <cx:pt idx="26309">Toys</cx:pt>
          <cx:pt idx="26310">Home &amp; Kitchen</cx:pt>
          <cx:pt idx="26311">Electronics</cx:pt>
          <cx:pt idx="26312">Home &amp; Kitchen</cx:pt>
          <cx:pt idx="26313">Toys</cx:pt>
          <cx:pt idx="26314">Home &amp; Kitchen</cx:pt>
          <cx:pt idx="26315">Electronics</cx:pt>
          <cx:pt idx="26316">Fashion</cx:pt>
          <cx:pt idx="26317">Books</cx:pt>
          <cx:pt idx="26318">Electronics</cx:pt>
          <cx:pt idx="26319">Fashion</cx:pt>
          <cx:pt idx="26320">Books</cx:pt>
          <cx:pt idx="26321">Books</cx:pt>
          <cx:pt idx="26322">Toys</cx:pt>
          <cx:pt idx="26323">Books</cx:pt>
          <cx:pt idx="26324">Books</cx:pt>
          <cx:pt idx="26325">Toys</cx:pt>
          <cx:pt idx="26326">Fashion</cx:pt>
          <cx:pt idx="26327">Toys</cx:pt>
          <cx:pt idx="26328">Home &amp; Kitchen</cx:pt>
          <cx:pt idx="26329">Books</cx:pt>
          <cx:pt idx="26330">Books</cx:pt>
          <cx:pt idx="26331">Toys</cx:pt>
          <cx:pt idx="26332">Electronics</cx:pt>
          <cx:pt idx="26333">Home &amp; Kitchen</cx:pt>
          <cx:pt idx="26334">Electronics</cx:pt>
          <cx:pt idx="26335">Toys</cx:pt>
          <cx:pt idx="26336">Electronics</cx:pt>
          <cx:pt idx="26337">Fashion</cx:pt>
          <cx:pt idx="26338">Books</cx:pt>
          <cx:pt idx="26339">Fashion</cx:pt>
          <cx:pt idx="26340">Fashion</cx:pt>
          <cx:pt idx="26341">Home &amp; Kitchen</cx:pt>
          <cx:pt idx="26342">Books</cx:pt>
          <cx:pt idx="26343">Toys</cx:pt>
          <cx:pt idx="26344">Electronics</cx:pt>
          <cx:pt idx="26345">Electronics</cx:pt>
          <cx:pt idx="26346">Toys</cx:pt>
          <cx:pt idx="26347">Toys</cx:pt>
          <cx:pt idx="26348">Home &amp; Kitchen</cx:pt>
          <cx:pt idx="26349">Home &amp; Kitchen</cx:pt>
          <cx:pt idx="26350">Toys</cx:pt>
          <cx:pt idx="26351">Toys</cx:pt>
          <cx:pt idx="26352">Fashion</cx:pt>
          <cx:pt idx="26353">Fashion</cx:pt>
          <cx:pt idx="26354">Home &amp; Kitchen</cx:pt>
          <cx:pt idx="26355">Fashion</cx:pt>
          <cx:pt idx="26356">Fashion</cx:pt>
          <cx:pt idx="26357">Books</cx:pt>
          <cx:pt idx="26358">Fashion</cx:pt>
          <cx:pt idx="26359">Toys</cx:pt>
          <cx:pt idx="26360">Toys</cx:pt>
          <cx:pt idx="26361">Fashion</cx:pt>
          <cx:pt idx="26362">Toys</cx:pt>
          <cx:pt idx="26363">Books</cx:pt>
          <cx:pt idx="26364">Electronics</cx:pt>
          <cx:pt idx="26365">Electronics</cx:pt>
          <cx:pt idx="26366">Toys</cx:pt>
          <cx:pt idx="26367">Toys</cx:pt>
          <cx:pt idx="26368">Books</cx:pt>
          <cx:pt idx="26369">Electronics</cx:pt>
          <cx:pt idx="26370">Toys</cx:pt>
          <cx:pt idx="26371">Fashion</cx:pt>
          <cx:pt idx="26372">Toys</cx:pt>
          <cx:pt idx="26373">Home &amp; Kitchen</cx:pt>
          <cx:pt idx="26374">Toys</cx:pt>
          <cx:pt idx="26375">Electronics</cx:pt>
          <cx:pt idx="26376">Fashion</cx:pt>
          <cx:pt idx="26377">Fashion</cx:pt>
          <cx:pt idx="26378">Fashion</cx:pt>
          <cx:pt idx="26379">Home &amp; Kitchen</cx:pt>
          <cx:pt idx="26380">Fashion</cx:pt>
          <cx:pt idx="26381">Electronics</cx:pt>
          <cx:pt idx="26382">Books</cx:pt>
          <cx:pt idx="26383">Toys</cx:pt>
          <cx:pt idx="26384">Home &amp; Kitchen</cx:pt>
          <cx:pt idx="26385">Books</cx:pt>
          <cx:pt idx="26386">Books</cx:pt>
          <cx:pt idx="26387">Electronics</cx:pt>
          <cx:pt idx="26388">Electronics</cx:pt>
          <cx:pt idx="26389">Home &amp; Kitchen</cx:pt>
          <cx:pt idx="26390">Books</cx:pt>
          <cx:pt idx="26391">Home &amp; Kitchen</cx:pt>
          <cx:pt idx="26392">Home &amp; Kitchen</cx:pt>
          <cx:pt idx="26393">Toys</cx:pt>
          <cx:pt idx="26394">Toys</cx:pt>
          <cx:pt idx="26395">Electronics</cx:pt>
          <cx:pt idx="26396">Fashion</cx:pt>
          <cx:pt idx="26397">Books</cx:pt>
          <cx:pt idx="26398">Books</cx:pt>
          <cx:pt idx="26399">Toys</cx:pt>
          <cx:pt idx="26400">Toys</cx:pt>
          <cx:pt idx="26401">Fashion</cx:pt>
          <cx:pt idx="26402">Fashion</cx:pt>
          <cx:pt idx="26403">Toys</cx:pt>
          <cx:pt idx="26404">Toys</cx:pt>
          <cx:pt idx="26405">Electronics</cx:pt>
          <cx:pt idx="26406">Toys</cx:pt>
          <cx:pt idx="26407">Toys</cx:pt>
          <cx:pt idx="26408">Home &amp; Kitchen</cx:pt>
          <cx:pt idx="26409">Books</cx:pt>
          <cx:pt idx="26410">Books</cx:pt>
          <cx:pt idx="26411">Books</cx:pt>
          <cx:pt idx="26412">Electronics</cx:pt>
          <cx:pt idx="26413">Electronics</cx:pt>
          <cx:pt idx="26414">Toys</cx:pt>
          <cx:pt idx="26415">Electronics</cx:pt>
          <cx:pt idx="26416">Toys</cx:pt>
          <cx:pt idx="26417">Home &amp; Kitchen</cx:pt>
          <cx:pt idx="26418">Electronics</cx:pt>
          <cx:pt idx="26419">Electronics</cx:pt>
          <cx:pt idx="26420">Books</cx:pt>
          <cx:pt idx="26421">Electronics</cx:pt>
          <cx:pt idx="26422">Toys</cx:pt>
          <cx:pt idx="26423">Toys</cx:pt>
          <cx:pt idx="26424">Toys</cx:pt>
          <cx:pt idx="26425">Electronics</cx:pt>
          <cx:pt idx="26426">Home &amp; Kitchen</cx:pt>
          <cx:pt idx="26427">Electronics</cx:pt>
          <cx:pt idx="26428">Books</cx:pt>
          <cx:pt idx="26429">Books</cx:pt>
          <cx:pt idx="26430">Electronics</cx:pt>
          <cx:pt idx="26431">Home &amp; Kitchen</cx:pt>
          <cx:pt idx="26432">Toys</cx:pt>
          <cx:pt idx="26433">Books</cx:pt>
          <cx:pt idx="26434">Home &amp; Kitchen</cx:pt>
          <cx:pt idx="26435">Toys</cx:pt>
          <cx:pt idx="26436">Books</cx:pt>
          <cx:pt idx="26437">Electronics</cx:pt>
          <cx:pt idx="26438">Books</cx:pt>
          <cx:pt idx="26439">Toys</cx:pt>
          <cx:pt idx="26440">Toys</cx:pt>
          <cx:pt idx="26441">Electronics</cx:pt>
          <cx:pt idx="26442">Books</cx:pt>
          <cx:pt idx="26443">Toys</cx:pt>
          <cx:pt idx="26444">Electronics</cx:pt>
          <cx:pt idx="26445">Toys</cx:pt>
          <cx:pt idx="26446">Toys</cx:pt>
          <cx:pt idx="26447">Books</cx:pt>
          <cx:pt idx="26448">Electronics</cx:pt>
          <cx:pt idx="26449">Fashion</cx:pt>
          <cx:pt idx="26450">Books</cx:pt>
          <cx:pt idx="26451">Electronics</cx:pt>
          <cx:pt idx="26452">Toys</cx:pt>
          <cx:pt idx="26453">Books</cx:pt>
          <cx:pt idx="26454">Fashion</cx:pt>
          <cx:pt idx="26455">Toys</cx:pt>
          <cx:pt idx="26456">Home &amp; Kitchen</cx:pt>
          <cx:pt idx="26457">Home &amp; Kitchen</cx:pt>
          <cx:pt idx="26458">Toys</cx:pt>
          <cx:pt idx="26459">Books</cx:pt>
          <cx:pt idx="26460">Books</cx:pt>
          <cx:pt idx="26461">Electronics</cx:pt>
          <cx:pt idx="26462">Electronics</cx:pt>
          <cx:pt idx="26463">Electronics</cx:pt>
          <cx:pt idx="26464">Home &amp; Kitchen</cx:pt>
          <cx:pt idx="26465">Toys</cx:pt>
          <cx:pt idx="26466">Electronics</cx:pt>
          <cx:pt idx="26467">Books</cx:pt>
          <cx:pt idx="26468">Fashion</cx:pt>
          <cx:pt idx="26469">Fashion</cx:pt>
          <cx:pt idx="26470">Fashion</cx:pt>
          <cx:pt idx="26471">Toys</cx:pt>
          <cx:pt idx="26472">Home &amp; Kitchen</cx:pt>
          <cx:pt idx="26473">Fashion</cx:pt>
          <cx:pt idx="26474">Books</cx:pt>
          <cx:pt idx="26475">Electronics</cx:pt>
          <cx:pt idx="26476">Books</cx:pt>
          <cx:pt idx="26477">Books</cx:pt>
          <cx:pt idx="26478">Electronics</cx:pt>
          <cx:pt idx="26479">Toys</cx:pt>
          <cx:pt idx="26480">Home &amp; Kitchen</cx:pt>
          <cx:pt idx="26481">Toys</cx:pt>
          <cx:pt idx="26482">Home &amp; Kitchen</cx:pt>
          <cx:pt idx="26483">Home &amp; Kitchen</cx:pt>
          <cx:pt idx="26484">Toys</cx:pt>
          <cx:pt idx="26485">Home &amp; Kitchen</cx:pt>
          <cx:pt idx="26486">Electronics</cx:pt>
          <cx:pt idx="26487">Books</cx:pt>
          <cx:pt idx="26488">Electronics</cx:pt>
          <cx:pt idx="26489">Fashion</cx:pt>
          <cx:pt idx="26490">Electronics</cx:pt>
          <cx:pt idx="26491">Fashion</cx:pt>
          <cx:pt idx="26492">Home &amp; Kitchen</cx:pt>
          <cx:pt idx="26493">Electronics</cx:pt>
          <cx:pt idx="26494">Home &amp; Kitchen</cx:pt>
          <cx:pt idx="26495">Electronics</cx:pt>
          <cx:pt idx="26496">Electronics</cx:pt>
          <cx:pt idx="26497">Electronics</cx:pt>
          <cx:pt idx="26498">Books</cx:pt>
          <cx:pt idx="26499">Books</cx:pt>
          <cx:pt idx="26500">Books</cx:pt>
          <cx:pt idx="26501">Books</cx:pt>
          <cx:pt idx="26502">Toys</cx:pt>
          <cx:pt idx="26503">Books</cx:pt>
          <cx:pt idx="26504">Toys</cx:pt>
          <cx:pt idx="26505">Fashion</cx:pt>
          <cx:pt idx="26506">Home &amp; Kitchen</cx:pt>
          <cx:pt idx="26507">Books</cx:pt>
          <cx:pt idx="26508">Books</cx:pt>
          <cx:pt idx="26509">Books</cx:pt>
          <cx:pt idx="26510">Fashion</cx:pt>
          <cx:pt idx="26511">Home &amp; Kitchen</cx:pt>
          <cx:pt idx="26512">Books</cx:pt>
          <cx:pt idx="26513">Toys</cx:pt>
          <cx:pt idx="26514">Electronics</cx:pt>
          <cx:pt idx="26515">Books</cx:pt>
          <cx:pt idx="26516">Toys</cx:pt>
          <cx:pt idx="26517">Electronics</cx:pt>
          <cx:pt idx="26518">Toys</cx:pt>
          <cx:pt idx="26519">Home &amp; Kitchen</cx:pt>
          <cx:pt idx="26520">Fashion</cx:pt>
          <cx:pt idx="26521">Books</cx:pt>
          <cx:pt idx="26522">Books</cx:pt>
          <cx:pt idx="26523">Toys</cx:pt>
          <cx:pt idx="26524">Home &amp; Kitchen</cx:pt>
          <cx:pt idx="26525">Fashion</cx:pt>
          <cx:pt idx="26526">Toys</cx:pt>
          <cx:pt idx="26527">Fashion</cx:pt>
          <cx:pt idx="26528">Electronics</cx:pt>
          <cx:pt idx="26529">Fashion</cx:pt>
          <cx:pt idx="26530">Home &amp; Kitchen</cx:pt>
          <cx:pt idx="26531">Books</cx:pt>
          <cx:pt idx="26532">Toys</cx:pt>
          <cx:pt idx="26533">Electronics</cx:pt>
          <cx:pt idx="26534">Toys</cx:pt>
          <cx:pt idx="26535">Electronics</cx:pt>
          <cx:pt idx="26536">Home &amp; Kitchen</cx:pt>
          <cx:pt idx="26537">Books</cx:pt>
          <cx:pt idx="26538">Books</cx:pt>
          <cx:pt idx="26539">Books</cx:pt>
          <cx:pt idx="26540">Electronics</cx:pt>
          <cx:pt idx="26541">Electronics</cx:pt>
          <cx:pt idx="26542">Toys</cx:pt>
          <cx:pt idx="26543">Electronics</cx:pt>
          <cx:pt idx="26544">Toys</cx:pt>
          <cx:pt idx="26545">Books</cx:pt>
          <cx:pt idx="26546">Electronics</cx:pt>
          <cx:pt idx="26547">Books</cx:pt>
          <cx:pt idx="26548">Books</cx:pt>
          <cx:pt idx="26549">Toys</cx:pt>
          <cx:pt idx="26550">Home &amp; Kitchen</cx:pt>
          <cx:pt idx="26551">Books</cx:pt>
          <cx:pt idx="26552">Toys</cx:pt>
          <cx:pt idx="26553">Electronics</cx:pt>
          <cx:pt idx="26554">Electronics</cx:pt>
          <cx:pt idx="26555">Fashion</cx:pt>
          <cx:pt idx="26556">Electronics</cx:pt>
          <cx:pt idx="26557">Electronics</cx:pt>
          <cx:pt idx="26558">Fashion</cx:pt>
          <cx:pt idx="26559">Toys</cx:pt>
          <cx:pt idx="26560">Books</cx:pt>
          <cx:pt idx="26561">Electronics</cx:pt>
          <cx:pt idx="26562">Home &amp; Kitchen</cx:pt>
          <cx:pt idx="26563">Electronics</cx:pt>
          <cx:pt idx="26564">Fashion</cx:pt>
          <cx:pt idx="26565">Toys</cx:pt>
          <cx:pt idx="26566">Electronics</cx:pt>
          <cx:pt idx="26567">Toys</cx:pt>
          <cx:pt idx="26568">Fashion</cx:pt>
          <cx:pt idx="26569">Books</cx:pt>
          <cx:pt idx="26570">Home &amp; Kitchen</cx:pt>
          <cx:pt idx="26571">Fashion</cx:pt>
          <cx:pt idx="26572">Home &amp; Kitchen</cx:pt>
          <cx:pt idx="26573">Books</cx:pt>
          <cx:pt idx="26574">Home &amp; Kitchen</cx:pt>
          <cx:pt idx="26575">Home &amp; Kitchen</cx:pt>
          <cx:pt idx="26576">Toys</cx:pt>
          <cx:pt idx="26577">Books</cx:pt>
          <cx:pt idx="26578">Toys</cx:pt>
          <cx:pt idx="26579">Fashion</cx:pt>
          <cx:pt idx="26580">Books</cx:pt>
          <cx:pt idx="26581">Electronics</cx:pt>
          <cx:pt idx="26582">Electronics</cx:pt>
          <cx:pt idx="26583">Electronics</cx:pt>
          <cx:pt idx="26584">Books</cx:pt>
          <cx:pt idx="26585">Toys</cx:pt>
          <cx:pt idx="26586">Electronics</cx:pt>
          <cx:pt idx="26587">Electronics</cx:pt>
          <cx:pt idx="26588">Fashion</cx:pt>
          <cx:pt idx="26589">Fashion</cx:pt>
          <cx:pt idx="26590">Fashion</cx:pt>
          <cx:pt idx="26591">Fashion</cx:pt>
          <cx:pt idx="26592">Electronics</cx:pt>
          <cx:pt idx="26593">Electronics</cx:pt>
          <cx:pt idx="26594">Books</cx:pt>
          <cx:pt idx="26595">Books</cx:pt>
          <cx:pt idx="26596">Home &amp; Kitchen</cx:pt>
          <cx:pt idx="26597">Home &amp; Kitchen</cx:pt>
          <cx:pt idx="26598">Toys</cx:pt>
          <cx:pt idx="26599">Home &amp; Kitchen</cx:pt>
          <cx:pt idx="26600">Home &amp; Kitchen</cx:pt>
          <cx:pt idx="26601">Home &amp; Kitchen</cx:pt>
          <cx:pt idx="26602">Home &amp; Kitchen</cx:pt>
          <cx:pt idx="26603">Toys</cx:pt>
          <cx:pt idx="26604">Books</cx:pt>
          <cx:pt idx="26605">Electronics</cx:pt>
          <cx:pt idx="26606">Books</cx:pt>
          <cx:pt idx="26607">Home &amp; Kitchen</cx:pt>
          <cx:pt idx="26608">Fashion</cx:pt>
          <cx:pt idx="26609">Toys</cx:pt>
          <cx:pt idx="26610">Books</cx:pt>
          <cx:pt idx="26611">Fashion</cx:pt>
          <cx:pt idx="26612">Fashion</cx:pt>
          <cx:pt idx="26613">Fashion</cx:pt>
          <cx:pt idx="26614">Books</cx:pt>
          <cx:pt idx="26615">Fashion</cx:pt>
          <cx:pt idx="26616">Books</cx:pt>
          <cx:pt idx="26617">Toys</cx:pt>
          <cx:pt idx="26618">Electronics</cx:pt>
          <cx:pt idx="26619">Toys</cx:pt>
          <cx:pt idx="26620">Fashion</cx:pt>
          <cx:pt idx="26621">Fashion</cx:pt>
          <cx:pt idx="26622">Electronics</cx:pt>
          <cx:pt idx="26623">Books</cx:pt>
          <cx:pt idx="26624">Home &amp; Kitchen</cx:pt>
          <cx:pt idx="26625">Electronics</cx:pt>
          <cx:pt idx="26626">Electronics</cx:pt>
          <cx:pt idx="26627">Books</cx:pt>
          <cx:pt idx="26628">Electronics</cx:pt>
          <cx:pt idx="26629">Books</cx:pt>
          <cx:pt idx="26630">Fashion</cx:pt>
          <cx:pt idx="26631">Toys</cx:pt>
          <cx:pt idx="26632">Electronics</cx:pt>
          <cx:pt idx="26633">Home &amp; Kitchen</cx:pt>
          <cx:pt idx="26634">Electronics</cx:pt>
          <cx:pt idx="26635">Fashion</cx:pt>
          <cx:pt idx="26636">Books</cx:pt>
          <cx:pt idx="26637">Fashion</cx:pt>
          <cx:pt idx="26638">Home &amp; Kitchen</cx:pt>
          <cx:pt idx="26639">Electronics</cx:pt>
          <cx:pt idx="26640">Fashion</cx:pt>
          <cx:pt idx="26641">Home &amp; Kitchen</cx:pt>
          <cx:pt idx="26642">Home &amp; Kitchen</cx:pt>
          <cx:pt idx="26643">Home &amp; Kitchen</cx:pt>
          <cx:pt idx="26644">Home &amp; Kitchen</cx:pt>
          <cx:pt idx="26645">Fashion</cx:pt>
          <cx:pt idx="26646">Electronics</cx:pt>
          <cx:pt idx="26647">Books</cx:pt>
          <cx:pt idx="26648">Fashion</cx:pt>
          <cx:pt idx="26649">Books</cx:pt>
          <cx:pt idx="26650">Home &amp; Kitchen</cx:pt>
          <cx:pt idx="26651">Home &amp; Kitchen</cx:pt>
          <cx:pt idx="26652">Fashion</cx:pt>
          <cx:pt idx="26653">Electronics</cx:pt>
          <cx:pt idx="26654">Fashion</cx:pt>
          <cx:pt idx="26655">Toys</cx:pt>
          <cx:pt idx="26656">Home &amp; Kitchen</cx:pt>
          <cx:pt idx="26657">Home &amp; Kitchen</cx:pt>
          <cx:pt idx="26658">Electronics</cx:pt>
          <cx:pt idx="26659">Books</cx:pt>
          <cx:pt idx="26660">Books</cx:pt>
          <cx:pt idx="26661">Books</cx:pt>
          <cx:pt idx="26662">Electronics</cx:pt>
          <cx:pt idx="26663">Home &amp; Kitchen</cx:pt>
          <cx:pt idx="26664">Books</cx:pt>
          <cx:pt idx="26665">Home &amp; Kitchen</cx:pt>
          <cx:pt idx="26666">Fashion</cx:pt>
          <cx:pt idx="26667">Books</cx:pt>
          <cx:pt idx="26668">Books</cx:pt>
          <cx:pt idx="26669">Home &amp; Kitchen</cx:pt>
          <cx:pt idx="26670">Home &amp; Kitchen</cx:pt>
          <cx:pt idx="26671">Toys</cx:pt>
          <cx:pt idx="26672">Books</cx:pt>
          <cx:pt idx="26673">Home &amp; Kitchen</cx:pt>
          <cx:pt idx="26674">Fashion</cx:pt>
          <cx:pt idx="26675">Toys</cx:pt>
          <cx:pt idx="26676">Books</cx:pt>
          <cx:pt idx="26677">Toys</cx:pt>
          <cx:pt idx="26678">Electronics</cx:pt>
          <cx:pt idx="26679">Books</cx:pt>
          <cx:pt idx="26680">Toys</cx:pt>
          <cx:pt idx="26681">Home &amp; Kitchen</cx:pt>
          <cx:pt idx="26682">Fashion</cx:pt>
          <cx:pt idx="26683">Toys</cx:pt>
          <cx:pt idx="26684">Toys</cx:pt>
          <cx:pt idx="26685">Home &amp; Kitchen</cx:pt>
          <cx:pt idx="26686">Fashion</cx:pt>
          <cx:pt idx="26687">Electronics</cx:pt>
          <cx:pt idx="26688">Books</cx:pt>
          <cx:pt idx="26689">Home &amp; Kitchen</cx:pt>
          <cx:pt idx="26690">Electronics</cx:pt>
          <cx:pt idx="26691">Books</cx:pt>
          <cx:pt idx="26692">Fashion</cx:pt>
          <cx:pt idx="26693">Toys</cx:pt>
          <cx:pt idx="26694">Home &amp; Kitchen</cx:pt>
          <cx:pt idx="26695">Fashion</cx:pt>
          <cx:pt idx="26696">Toys</cx:pt>
          <cx:pt idx="26697">Books</cx:pt>
          <cx:pt idx="26698">Books</cx:pt>
          <cx:pt idx="26699">Toys</cx:pt>
          <cx:pt idx="26700">Toys</cx:pt>
          <cx:pt idx="26701">Books</cx:pt>
          <cx:pt idx="26702">Electronics</cx:pt>
          <cx:pt idx="26703">Toys</cx:pt>
          <cx:pt idx="26704">Fashion</cx:pt>
          <cx:pt idx="26705">Fashion</cx:pt>
          <cx:pt idx="26706">Home &amp; Kitchen</cx:pt>
          <cx:pt idx="26707">Books</cx:pt>
          <cx:pt idx="26708">Home &amp; Kitchen</cx:pt>
          <cx:pt idx="26709">Toys</cx:pt>
          <cx:pt idx="26710">Toys</cx:pt>
          <cx:pt idx="26711">Home &amp; Kitchen</cx:pt>
          <cx:pt idx="26712">Electronics</cx:pt>
          <cx:pt idx="26713">Home &amp; Kitchen</cx:pt>
          <cx:pt idx="26714">Electronics</cx:pt>
          <cx:pt idx="26715">Home &amp; Kitchen</cx:pt>
          <cx:pt idx="26716">Toys</cx:pt>
          <cx:pt idx="26717">Home &amp; Kitchen</cx:pt>
          <cx:pt idx="26718">Fashion</cx:pt>
          <cx:pt idx="26719">Toys</cx:pt>
          <cx:pt idx="26720">Electronics</cx:pt>
          <cx:pt idx="26721">Fashion</cx:pt>
          <cx:pt idx="26722">Home &amp; Kitchen</cx:pt>
          <cx:pt idx="26723">Toys</cx:pt>
          <cx:pt idx="26724">Electronics</cx:pt>
          <cx:pt idx="26725">Fashion</cx:pt>
          <cx:pt idx="26726">Toys</cx:pt>
          <cx:pt idx="26727">Books</cx:pt>
          <cx:pt idx="26728">Books</cx:pt>
          <cx:pt idx="26729">Fashion</cx:pt>
          <cx:pt idx="26730">Home &amp; Kitchen</cx:pt>
          <cx:pt idx="26731">Toys</cx:pt>
          <cx:pt idx="26732">Fashion</cx:pt>
          <cx:pt idx="26733">Toys</cx:pt>
          <cx:pt idx="26734">Books</cx:pt>
          <cx:pt idx="26735">Books</cx:pt>
          <cx:pt idx="26736">Home &amp; Kitchen</cx:pt>
          <cx:pt idx="26737">Home &amp; Kitchen</cx:pt>
          <cx:pt idx="26738">Home &amp; Kitchen</cx:pt>
          <cx:pt idx="26739">Fashion</cx:pt>
          <cx:pt idx="26740">Home &amp; Kitchen</cx:pt>
          <cx:pt idx="26741">Electronics</cx:pt>
          <cx:pt idx="26742">Toys</cx:pt>
          <cx:pt idx="26743">Electronics</cx:pt>
          <cx:pt idx="26744">Electronics</cx:pt>
          <cx:pt idx="26745">Fashion</cx:pt>
          <cx:pt idx="26746">Electronics</cx:pt>
          <cx:pt idx="26747">Electronics</cx:pt>
          <cx:pt idx="26748">Toys</cx:pt>
          <cx:pt idx="26749">Electronics</cx:pt>
          <cx:pt idx="26750">Home &amp; Kitchen</cx:pt>
          <cx:pt idx="26751">Home &amp; Kitchen</cx:pt>
          <cx:pt idx="26752">Toys</cx:pt>
          <cx:pt idx="26753">Books</cx:pt>
          <cx:pt idx="26754">Home &amp; Kitchen</cx:pt>
          <cx:pt idx="26755">Fashion</cx:pt>
          <cx:pt idx="26756">Books</cx:pt>
          <cx:pt idx="26757">Fashion</cx:pt>
          <cx:pt idx="26758">Home &amp; Kitchen</cx:pt>
          <cx:pt idx="26759">Home &amp; Kitchen</cx:pt>
          <cx:pt idx="26760">Fashion</cx:pt>
          <cx:pt idx="26761">Home &amp; Kitchen</cx:pt>
          <cx:pt idx="26762">Home &amp; Kitchen</cx:pt>
          <cx:pt idx="26763">Electronics</cx:pt>
          <cx:pt idx="26764">Fashion</cx:pt>
          <cx:pt idx="26765">Electronics</cx:pt>
          <cx:pt idx="26766">Home &amp; Kitchen</cx:pt>
          <cx:pt idx="26767">Electronics</cx:pt>
          <cx:pt idx="26768">Home &amp; Kitchen</cx:pt>
          <cx:pt idx="26769">Electronics</cx:pt>
          <cx:pt idx="26770">Home &amp; Kitchen</cx:pt>
          <cx:pt idx="26771">Toys</cx:pt>
          <cx:pt idx="26772">Books</cx:pt>
          <cx:pt idx="26773">Fashion</cx:pt>
          <cx:pt idx="26774">Fashion</cx:pt>
          <cx:pt idx="26775">Toys</cx:pt>
          <cx:pt idx="26776">Electronics</cx:pt>
          <cx:pt idx="26777">Toys</cx:pt>
          <cx:pt idx="26778">Electronics</cx:pt>
          <cx:pt idx="26779">Home &amp; Kitchen</cx:pt>
          <cx:pt idx="26780">Books</cx:pt>
          <cx:pt idx="26781">Fashion</cx:pt>
          <cx:pt idx="26782">Home &amp; Kitchen</cx:pt>
          <cx:pt idx="26783">Electronics</cx:pt>
          <cx:pt idx="26784">Books</cx:pt>
          <cx:pt idx="26785">Fashion</cx:pt>
          <cx:pt idx="26786">Toys</cx:pt>
          <cx:pt idx="26787">Books</cx:pt>
          <cx:pt idx="26788">Fashion</cx:pt>
          <cx:pt idx="26789">Home &amp; Kitchen</cx:pt>
          <cx:pt idx="26790">Toys</cx:pt>
          <cx:pt idx="26791">Fashion</cx:pt>
          <cx:pt idx="26792">Books</cx:pt>
          <cx:pt idx="26793">Electronics</cx:pt>
          <cx:pt idx="26794">Toys</cx:pt>
          <cx:pt idx="26795">Fashion</cx:pt>
          <cx:pt idx="26796">Electronics</cx:pt>
          <cx:pt idx="26797">Fashion</cx:pt>
          <cx:pt idx="26798">Electronics</cx:pt>
          <cx:pt idx="26799">Toys</cx:pt>
          <cx:pt idx="26800">Books</cx:pt>
          <cx:pt idx="26801">Books</cx:pt>
          <cx:pt idx="26802">Toys</cx:pt>
          <cx:pt idx="26803">Electronics</cx:pt>
          <cx:pt idx="26804">Home &amp; Kitchen</cx:pt>
          <cx:pt idx="26805">Electronics</cx:pt>
          <cx:pt idx="26806">Fashion</cx:pt>
          <cx:pt idx="26807">Books</cx:pt>
          <cx:pt idx="26808">Electronics</cx:pt>
          <cx:pt idx="26809">Toys</cx:pt>
          <cx:pt idx="26810">Fashion</cx:pt>
          <cx:pt idx="26811">Electronics</cx:pt>
          <cx:pt idx="26812">Electronics</cx:pt>
          <cx:pt idx="26813">Home &amp; Kitchen</cx:pt>
          <cx:pt idx="26814">Home &amp; Kitchen</cx:pt>
          <cx:pt idx="26815">Electronics</cx:pt>
          <cx:pt idx="26816">Fashion</cx:pt>
          <cx:pt idx="26817">Fashion</cx:pt>
          <cx:pt idx="26818">Electronics</cx:pt>
          <cx:pt idx="26819">Fashion</cx:pt>
          <cx:pt idx="26820">Fashion</cx:pt>
          <cx:pt idx="26821">Fashion</cx:pt>
          <cx:pt idx="26822">Home &amp; Kitchen</cx:pt>
          <cx:pt idx="26823">Books</cx:pt>
          <cx:pt idx="26824">Electronics</cx:pt>
          <cx:pt idx="26825">Home &amp; Kitchen</cx:pt>
          <cx:pt idx="26826">Fashion</cx:pt>
          <cx:pt idx="26827">Books</cx:pt>
          <cx:pt idx="26828">Books</cx:pt>
          <cx:pt idx="26829">Fashion</cx:pt>
          <cx:pt idx="26830">Toys</cx:pt>
          <cx:pt idx="26831">Fashion</cx:pt>
          <cx:pt idx="26832">Books</cx:pt>
          <cx:pt idx="26833">Fashion</cx:pt>
          <cx:pt idx="26834">Fashion</cx:pt>
          <cx:pt idx="26835">Books</cx:pt>
          <cx:pt idx="26836">Fashion</cx:pt>
          <cx:pt idx="26837">Electronics</cx:pt>
          <cx:pt idx="26838">Home &amp; Kitchen</cx:pt>
          <cx:pt idx="26839">Electronics</cx:pt>
          <cx:pt idx="26840">Books</cx:pt>
          <cx:pt idx="26841">Books</cx:pt>
          <cx:pt idx="26842">Books</cx:pt>
          <cx:pt idx="26843">Books</cx:pt>
          <cx:pt idx="26844">Toys</cx:pt>
          <cx:pt idx="26845">Books</cx:pt>
          <cx:pt idx="26846">Toys</cx:pt>
          <cx:pt idx="26847">Toys</cx:pt>
          <cx:pt idx="26848">Fashion</cx:pt>
          <cx:pt idx="26849">Books</cx:pt>
          <cx:pt idx="26850">Toys</cx:pt>
          <cx:pt idx="26851">Books</cx:pt>
          <cx:pt idx="26852">Fashion</cx:pt>
          <cx:pt idx="26853">Fashion</cx:pt>
          <cx:pt idx="26854">Home &amp; Kitchen</cx:pt>
          <cx:pt idx="26855">Toys</cx:pt>
          <cx:pt idx="26856">Fashion</cx:pt>
          <cx:pt idx="26857">Electronics</cx:pt>
          <cx:pt idx="26858">Electronics</cx:pt>
          <cx:pt idx="26859">Electronics</cx:pt>
          <cx:pt idx="26860">Toys</cx:pt>
          <cx:pt idx="26861">Books</cx:pt>
          <cx:pt idx="26862">Electronics</cx:pt>
          <cx:pt idx="26863">Fashion</cx:pt>
          <cx:pt idx="26864">Electronics</cx:pt>
          <cx:pt idx="26865">Fashion</cx:pt>
          <cx:pt idx="26866">Home &amp; Kitchen</cx:pt>
          <cx:pt idx="26867">Home &amp; Kitchen</cx:pt>
          <cx:pt idx="26868">Home &amp; Kitchen</cx:pt>
          <cx:pt idx="26869">Fashion</cx:pt>
          <cx:pt idx="26870">Toys</cx:pt>
          <cx:pt idx="26871">Home &amp; Kitchen</cx:pt>
          <cx:pt idx="26872">Fashion</cx:pt>
          <cx:pt idx="26873">Toys</cx:pt>
          <cx:pt idx="26874">Fashion</cx:pt>
          <cx:pt idx="26875">Fashion</cx:pt>
          <cx:pt idx="26876">Home &amp; Kitchen</cx:pt>
          <cx:pt idx="26877">Fashion</cx:pt>
          <cx:pt idx="26878">Fashion</cx:pt>
          <cx:pt idx="26879">Electronics</cx:pt>
          <cx:pt idx="26880">Fashion</cx:pt>
          <cx:pt idx="26881">Books</cx:pt>
          <cx:pt idx="26882">Electronics</cx:pt>
          <cx:pt idx="26883">Books</cx:pt>
          <cx:pt idx="26884">Home &amp; Kitchen</cx:pt>
          <cx:pt idx="26885">Home &amp; Kitchen</cx:pt>
          <cx:pt idx="26886">Toys</cx:pt>
          <cx:pt idx="26887">Fashion</cx:pt>
          <cx:pt idx="26888">Toys</cx:pt>
          <cx:pt idx="26889">Electronics</cx:pt>
          <cx:pt idx="26890">Electronics</cx:pt>
          <cx:pt idx="26891">Books</cx:pt>
          <cx:pt idx="26892">Books</cx:pt>
          <cx:pt idx="26893">Toys</cx:pt>
          <cx:pt idx="26894">Toys</cx:pt>
          <cx:pt idx="26895">Home &amp; Kitchen</cx:pt>
          <cx:pt idx="26896">Toys</cx:pt>
          <cx:pt idx="26897">Fashion</cx:pt>
          <cx:pt idx="26898">Home &amp; Kitchen</cx:pt>
          <cx:pt idx="26899">Home &amp; Kitchen</cx:pt>
          <cx:pt idx="26900">Electronics</cx:pt>
          <cx:pt idx="26901">Fashion</cx:pt>
          <cx:pt idx="26902">Fashion</cx:pt>
          <cx:pt idx="26903">Toys</cx:pt>
          <cx:pt idx="26904">Electronics</cx:pt>
          <cx:pt idx="26905">Electronics</cx:pt>
          <cx:pt idx="26906">Fashion</cx:pt>
          <cx:pt idx="26907">Books</cx:pt>
          <cx:pt idx="26908">Home &amp; Kitchen</cx:pt>
          <cx:pt idx="26909">Books</cx:pt>
          <cx:pt idx="26910">Electronics</cx:pt>
          <cx:pt idx="26911">Fashion</cx:pt>
          <cx:pt idx="26912">Toys</cx:pt>
          <cx:pt idx="26913">Books</cx:pt>
          <cx:pt idx="26914">Home &amp; Kitchen</cx:pt>
          <cx:pt idx="26915">Home &amp; Kitchen</cx:pt>
          <cx:pt idx="26916">Fashion</cx:pt>
          <cx:pt idx="26917">Fashion</cx:pt>
          <cx:pt idx="26918">Toys</cx:pt>
          <cx:pt idx="26919">Home &amp; Kitchen</cx:pt>
          <cx:pt idx="26920">Electronics</cx:pt>
          <cx:pt idx="26921">Fashion</cx:pt>
          <cx:pt idx="26922">Books</cx:pt>
          <cx:pt idx="26923">Home &amp; Kitchen</cx:pt>
          <cx:pt idx="26924">Books</cx:pt>
          <cx:pt idx="26925">Fashion</cx:pt>
          <cx:pt idx="26926">Home &amp; Kitchen</cx:pt>
          <cx:pt idx="26927">Fashion</cx:pt>
          <cx:pt idx="26928">Fashion</cx:pt>
          <cx:pt idx="26929">Home &amp; Kitchen</cx:pt>
          <cx:pt idx="26930">Electronics</cx:pt>
          <cx:pt idx="26931">Home &amp; Kitchen</cx:pt>
          <cx:pt idx="26932">Fashion</cx:pt>
          <cx:pt idx="26933">Toys</cx:pt>
          <cx:pt idx="26934">Fashion</cx:pt>
          <cx:pt idx="26935">Books</cx:pt>
          <cx:pt idx="26936">Home &amp; Kitchen</cx:pt>
          <cx:pt idx="26937">Books</cx:pt>
          <cx:pt idx="26938">Toys</cx:pt>
          <cx:pt idx="26939">Electronics</cx:pt>
          <cx:pt idx="26940">Home &amp; Kitchen</cx:pt>
          <cx:pt idx="26941">Books</cx:pt>
          <cx:pt idx="26942">Home &amp; Kitchen</cx:pt>
          <cx:pt idx="26943">Toys</cx:pt>
          <cx:pt idx="26944">Electronics</cx:pt>
          <cx:pt idx="26945">Home &amp; Kitchen</cx:pt>
          <cx:pt idx="26946">Fashion</cx:pt>
          <cx:pt idx="26947">Books</cx:pt>
          <cx:pt idx="26948">Fashion</cx:pt>
          <cx:pt idx="26949">Electronics</cx:pt>
          <cx:pt idx="26950">Books</cx:pt>
          <cx:pt idx="26951">Electronics</cx:pt>
          <cx:pt idx="26952">Books</cx:pt>
          <cx:pt idx="26953">Toys</cx:pt>
          <cx:pt idx="26954">Home &amp; Kitchen</cx:pt>
          <cx:pt idx="26955">Electronics</cx:pt>
          <cx:pt idx="26956">Fashion</cx:pt>
          <cx:pt idx="26957">Electronics</cx:pt>
          <cx:pt idx="26958">Fashion</cx:pt>
          <cx:pt idx="26959">Toys</cx:pt>
          <cx:pt idx="26960">Toys</cx:pt>
          <cx:pt idx="26961">Fashion</cx:pt>
          <cx:pt idx="26962">Electronics</cx:pt>
          <cx:pt idx="26963">Toys</cx:pt>
          <cx:pt idx="26964">Books</cx:pt>
          <cx:pt idx="26965">Toys</cx:pt>
          <cx:pt idx="26966">Home &amp; Kitchen</cx:pt>
          <cx:pt idx="26967">Home &amp; Kitchen</cx:pt>
          <cx:pt idx="26968">Home &amp; Kitchen</cx:pt>
          <cx:pt idx="26969">Fashion</cx:pt>
          <cx:pt idx="26970">Home &amp; Kitchen</cx:pt>
          <cx:pt idx="26971">Books</cx:pt>
          <cx:pt idx="26972">Toys</cx:pt>
          <cx:pt idx="26973">Toys</cx:pt>
          <cx:pt idx="26974">Fashion</cx:pt>
          <cx:pt idx="26975">Home &amp; Kitchen</cx:pt>
          <cx:pt idx="26976">Toys</cx:pt>
          <cx:pt idx="26977">Books</cx:pt>
          <cx:pt idx="26978">Electronics</cx:pt>
          <cx:pt idx="26979">Electronics</cx:pt>
          <cx:pt idx="26980">Home &amp; Kitchen</cx:pt>
          <cx:pt idx="26981">Fashion</cx:pt>
          <cx:pt idx="26982">Toys</cx:pt>
          <cx:pt idx="26983">Electronics</cx:pt>
          <cx:pt idx="26984">Toys</cx:pt>
          <cx:pt idx="26985">Home &amp; Kitchen</cx:pt>
          <cx:pt idx="26986">Fashion</cx:pt>
          <cx:pt idx="26987">Books</cx:pt>
          <cx:pt idx="26988">Home &amp; Kitchen</cx:pt>
          <cx:pt idx="26989">Toys</cx:pt>
          <cx:pt idx="26990">Books</cx:pt>
          <cx:pt idx="26991">Home &amp; Kitchen</cx:pt>
          <cx:pt idx="26992">Fashion</cx:pt>
          <cx:pt idx="26993">Toys</cx:pt>
          <cx:pt idx="26994">Toys</cx:pt>
          <cx:pt idx="26995">Electronics</cx:pt>
          <cx:pt idx="26996">Fashion</cx:pt>
          <cx:pt idx="26997">Toys</cx:pt>
          <cx:pt idx="26998">Fashion</cx:pt>
          <cx:pt idx="26999">Electronics</cx:pt>
          <cx:pt idx="27000">Home &amp; Kitchen</cx:pt>
          <cx:pt idx="27001">Toys</cx:pt>
          <cx:pt idx="27002">Toys</cx:pt>
          <cx:pt idx="27003">Fashion</cx:pt>
          <cx:pt idx="27004">Books</cx:pt>
          <cx:pt idx="27005">Books</cx:pt>
          <cx:pt idx="27006">Home &amp; Kitchen</cx:pt>
          <cx:pt idx="27007">Electronics</cx:pt>
          <cx:pt idx="27008">Electronics</cx:pt>
          <cx:pt idx="27009">Fashion</cx:pt>
          <cx:pt idx="27010">Home &amp; Kitchen</cx:pt>
          <cx:pt idx="27011">Home &amp; Kitchen</cx:pt>
          <cx:pt idx="27012">Fashion</cx:pt>
          <cx:pt idx="27013">Fashion</cx:pt>
          <cx:pt idx="27014">Books</cx:pt>
          <cx:pt idx="27015">Fashion</cx:pt>
          <cx:pt idx="27016">Electronics</cx:pt>
          <cx:pt idx="27017">Toys</cx:pt>
          <cx:pt idx="27018">Toys</cx:pt>
          <cx:pt idx="27019">Home &amp; Kitchen</cx:pt>
          <cx:pt idx="27020">Fashion</cx:pt>
          <cx:pt idx="27021">Books</cx:pt>
          <cx:pt idx="27022">Books</cx:pt>
          <cx:pt idx="27023">Electronics</cx:pt>
          <cx:pt idx="27024">Home &amp; Kitchen</cx:pt>
          <cx:pt idx="27025">Books</cx:pt>
          <cx:pt idx="27026">Toys</cx:pt>
          <cx:pt idx="27027">Toys</cx:pt>
          <cx:pt idx="27028">Toys</cx:pt>
          <cx:pt idx="27029">Electronics</cx:pt>
          <cx:pt idx="27030">Electronics</cx:pt>
          <cx:pt idx="27031">Books</cx:pt>
          <cx:pt idx="27032">Books</cx:pt>
          <cx:pt idx="27033">Fashion</cx:pt>
          <cx:pt idx="27034">Home &amp; Kitchen</cx:pt>
          <cx:pt idx="27035">Fashion</cx:pt>
          <cx:pt idx="27036">Books</cx:pt>
          <cx:pt idx="27037">Fashion</cx:pt>
          <cx:pt idx="27038">Home &amp; Kitchen</cx:pt>
          <cx:pt idx="27039">Fashion</cx:pt>
          <cx:pt idx="27040">Fashion</cx:pt>
          <cx:pt idx="27041">Electronics</cx:pt>
          <cx:pt idx="27042">Electronics</cx:pt>
          <cx:pt idx="27043">Electronics</cx:pt>
          <cx:pt idx="27044">Electronics</cx:pt>
          <cx:pt idx="27045">Electronics</cx:pt>
          <cx:pt idx="27046">Electronics</cx:pt>
          <cx:pt idx="27047">Electronics</cx:pt>
          <cx:pt idx="27048">Home &amp; Kitchen</cx:pt>
          <cx:pt idx="27049">Fashion</cx:pt>
          <cx:pt idx="27050">Electronics</cx:pt>
          <cx:pt idx="27051">Fashion</cx:pt>
          <cx:pt idx="27052">Home &amp; Kitchen</cx:pt>
          <cx:pt idx="27053">Books</cx:pt>
          <cx:pt idx="27054">Electronics</cx:pt>
          <cx:pt idx="27055">Electronics</cx:pt>
          <cx:pt idx="27056">Home &amp; Kitchen</cx:pt>
          <cx:pt idx="27057">Electronics</cx:pt>
          <cx:pt idx="27058">Home &amp; Kitchen</cx:pt>
          <cx:pt idx="27059">Books</cx:pt>
          <cx:pt idx="27060">Toys</cx:pt>
          <cx:pt idx="27061">Fashion</cx:pt>
          <cx:pt idx="27062">Electronics</cx:pt>
          <cx:pt idx="27063">Books</cx:pt>
          <cx:pt idx="27064">Electronics</cx:pt>
          <cx:pt idx="27065">Home &amp; Kitchen</cx:pt>
          <cx:pt idx="27066">Toys</cx:pt>
          <cx:pt idx="27067">Fashion</cx:pt>
          <cx:pt idx="27068">Books</cx:pt>
          <cx:pt idx="27069">Books</cx:pt>
          <cx:pt idx="27070">Books</cx:pt>
          <cx:pt idx="27071">Books</cx:pt>
          <cx:pt idx="27072">Books</cx:pt>
          <cx:pt idx="27073">Toys</cx:pt>
          <cx:pt idx="27074">Home &amp; Kitchen</cx:pt>
          <cx:pt idx="27075">Home &amp; Kitchen</cx:pt>
          <cx:pt idx="27076">Toys</cx:pt>
          <cx:pt idx="27077">Home &amp; Kitchen</cx:pt>
          <cx:pt idx="27078">Fashion</cx:pt>
          <cx:pt idx="27079">Fashion</cx:pt>
          <cx:pt idx="27080">Toys</cx:pt>
          <cx:pt idx="27081">Books</cx:pt>
          <cx:pt idx="27082">Fashion</cx:pt>
          <cx:pt idx="27083">Books</cx:pt>
          <cx:pt idx="27084">Fashion</cx:pt>
          <cx:pt idx="27085">Home &amp; Kitchen</cx:pt>
          <cx:pt idx="27086">Electronics</cx:pt>
          <cx:pt idx="27087">Electronics</cx:pt>
          <cx:pt idx="27088">Home &amp; Kitchen</cx:pt>
          <cx:pt idx="27089">Electronics</cx:pt>
          <cx:pt idx="27090">Toys</cx:pt>
          <cx:pt idx="27091">Fashion</cx:pt>
          <cx:pt idx="27092">Electronics</cx:pt>
          <cx:pt idx="27093">Home &amp; Kitchen</cx:pt>
          <cx:pt idx="27094">Home &amp; Kitchen</cx:pt>
          <cx:pt idx="27095">Books</cx:pt>
          <cx:pt idx="27096">Electronics</cx:pt>
          <cx:pt idx="27097">Electronics</cx:pt>
          <cx:pt idx="27098">Toys</cx:pt>
          <cx:pt idx="27099">Toys</cx:pt>
          <cx:pt idx="27100">Toys</cx:pt>
          <cx:pt idx="27101">Electronics</cx:pt>
          <cx:pt idx="27102">Home &amp; Kitchen</cx:pt>
          <cx:pt idx="27103">Books</cx:pt>
          <cx:pt idx="27104">Fashion</cx:pt>
          <cx:pt idx="27105">Electronics</cx:pt>
          <cx:pt idx="27106">Books</cx:pt>
          <cx:pt idx="27107">Books</cx:pt>
          <cx:pt idx="27108">Home &amp; Kitchen</cx:pt>
          <cx:pt idx="27109">Books</cx:pt>
          <cx:pt idx="27110">Toys</cx:pt>
          <cx:pt idx="27111">Home &amp; Kitchen</cx:pt>
          <cx:pt idx="27112">Electronics</cx:pt>
          <cx:pt idx="27113">Fashion</cx:pt>
          <cx:pt idx="27114">Home &amp; Kitchen</cx:pt>
          <cx:pt idx="27115">Home &amp; Kitchen</cx:pt>
          <cx:pt idx="27116">Home &amp; Kitchen</cx:pt>
          <cx:pt idx="27117">Toys</cx:pt>
          <cx:pt idx="27118">Home &amp; Kitchen</cx:pt>
          <cx:pt idx="27119">Home &amp; Kitchen</cx:pt>
          <cx:pt idx="27120">Electronics</cx:pt>
          <cx:pt idx="27121">Home &amp; Kitchen</cx:pt>
          <cx:pt idx="27122">Home &amp; Kitchen</cx:pt>
          <cx:pt idx="27123">Fashion</cx:pt>
          <cx:pt idx="27124">Books</cx:pt>
          <cx:pt idx="27125">Books</cx:pt>
          <cx:pt idx="27126">Toys</cx:pt>
          <cx:pt idx="27127">Electronics</cx:pt>
          <cx:pt idx="27128">Electronics</cx:pt>
          <cx:pt idx="27129">Books</cx:pt>
          <cx:pt idx="27130">Home &amp; Kitchen</cx:pt>
          <cx:pt idx="27131">Books</cx:pt>
          <cx:pt idx="27132">Books</cx:pt>
          <cx:pt idx="27133">Home &amp; Kitchen</cx:pt>
          <cx:pt idx="27134">Electronics</cx:pt>
          <cx:pt idx="27135">Toys</cx:pt>
          <cx:pt idx="27136">Home &amp; Kitchen</cx:pt>
          <cx:pt idx="27137">Fashion</cx:pt>
          <cx:pt idx="27138">Electronics</cx:pt>
          <cx:pt idx="27139">Toys</cx:pt>
          <cx:pt idx="27140">Toys</cx:pt>
          <cx:pt idx="27141">Home &amp; Kitchen</cx:pt>
          <cx:pt idx="27142">Home &amp; Kitchen</cx:pt>
          <cx:pt idx="27143">Books</cx:pt>
          <cx:pt idx="27144">Electronics</cx:pt>
          <cx:pt idx="27145">Home &amp; Kitchen</cx:pt>
          <cx:pt idx="27146">Home &amp; Kitchen</cx:pt>
          <cx:pt idx="27147">Electronics</cx:pt>
          <cx:pt idx="27148">Toys</cx:pt>
          <cx:pt idx="27149">Toys</cx:pt>
          <cx:pt idx="27150">Electronics</cx:pt>
          <cx:pt idx="27151">Books</cx:pt>
          <cx:pt idx="27152">Fashion</cx:pt>
          <cx:pt idx="27153">Home &amp; Kitchen</cx:pt>
          <cx:pt idx="27154">Electronics</cx:pt>
          <cx:pt idx="27155">Home &amp; Kitchen</cx:pt>
          <cx:pt idx="27156">Home &amp; Kitchen</cx:pt>
          <cx:pt idx="27157">Books</cx:pt>
          <cx:pt idx="27158">Home &amp; Kitchen</cx:pt>
          <cx:pt idx="27159">Home &amp; Kitchen</cx:pt>
          <cx:pt idx="27160">Home &amp; Kitchen</cx:pt>
          <cx:pt idx="27161">Electronics</cx:pt>
          <cx:pt idx="27162">Electronics</cx:pt>
          <cx:pt idx="27163">Toys</cx:pt>
          <cx:pt idx="27164">Electronics</cx:pt>
          <cx:pt idx="27165">Fashion</cx:pt>
          <cx:pt idx="27166">Books</cx:pt>
          <cx:pt idx="27167">Home &amp; Kitchen</cx:pt>
          <cx:pt idx="27168">Books</cx:pt>
          <cx:pt idx="27169">Books</cx:pt>
          <cx:pt idx="27170">Fashion</cx:pt>
          <cx:pt idx="27171">Home &amp; Kitchen</cx:pt>
          <cx:pt idx="27172">Toys</cx:pt>
          <cx:pt idx="27173">Toys</cx:pt>
          <cx:pt idx="27174">Home &amp; Kitchen</cx:pt>
          <cx:pt idx="27175">Toys</cx:pt>
          <cx:pt idx="27176">Toys</cx:pt>
          <cx:pt idx="27177">Home &amp; Kitchen</cx:pt>
          <cx:pt idx="27178">Home &amp; Kitchen</cx:pt>
          <cx:pt idx="27179">Books</cx:pt>
          <cx:pt idx="27180">Fashion</cx:pt>
          <cx:pt idx="27181">Electronics</cx:pt>
          <cx:pt idx="27182">Toys</cx:pt>
          <cx:pt idx="27183">Home &amp; Kitchen</cx:pt>
          <cx:pt idx="27184">Electronics</cx:pt>
          <cx:pt idx="27185">Home &amp; Kitchen</cx:pt>
          <cx:pt idx="27186">Books</cx:pt>
          <cx:pt idx="27187">Electronics</cx:pt>
          <cx:pt idx="27188">Electronics</cx:pt>
          <cx:pt idx="27189">Home &amp; Kitchen</cx:pt>
          <cx:pt idx="27190">Electronics</cx:pt>
          <cx:pt idx="27191">Toys</cx:pt>
          <cx:pt idx="27192">Toys</cx:pt>
          <cx:pt idx="27193">Electronics</cx:pt>
          <cx:pt idx="27194">Home &amp; Kitchen</cx:pt>
          <cx:pt idx="27195">Toys</cx:pt>
          <cx:pt idx="27196">Electronics</cx:pt>
          <cx:pt idx="27197">Toys</cx:pt>
          <cx:pt idx="27198">Fashion</cx:pt>
          <cx:pt idx="27199">Books</cx:pt>
          <cx:pt idx="27200">Fashion</cx:pt>
          <cx:pt idx="27201">Home &amp; Kitchen</cx:pt>
          <cx:pt idx="27202">Electronics</cx:pt>
          <cx:pt idx="27203">Electronics</cx:pt>
          <cx:pt idx="27204">Home &amp; Kitchen</cx:pt>
          <cx:pt idx="27205">Home &amp; Kitchen</cx:pt>
          <cx:pt idx="27206">Books</cx:pt>
          <cx:pt idx="27207">Home &amp; Kitchen</cx:pt>
          <cx:pt idx="27208">Home &amp; Kitchen</cx:pt>
          <cx:pt idx="27209">Home &amp; Kitchen</cx:pt>
          <cx:pt idx="27210">Toys</cx:pt>
          <cx:pt idx="27211">Fashion</cx:pt>
          <cx:pt idx="27212">Fashion</cx:pt>
          <cx:pt idx="27213">Home &amp; Kitchen</cx:pt>
          <cx:pt idx="27214">Home &amp; Kitchen</cx:pt>
          <cx:pt idx="27215">Home &amp; Kitchen</cx:pt>
          <cx:pt idx="27216">Toys</cx:pt>
          <cx:pt idx="27217">Electronics</cx:pt>
          <cx:pt idx="27218">Electronics</cx:pt>
          <cx:pt idx="27219">Electronics</cx:pt>
          <cx:pt idx="27220">Home &amp; Kitchen</cx:pt>
          <cx:pt idx="27221">Toys</cx:pt>
          <cx:pt idx="27222">Home &amp; Kitchen</cx:pt>
          <cx:pt idx="27223">Toys</cx:pt>
          <cx:pt idx="27224">Home &amp; Kitchen</cx:pt>
          <cx:pt idx="27225">Electronics</cx:pt>
          <cx:pt idx="27226">Home &amp; Kitchen</cx:pt>
          <cx:pt idx="27227">Electronics</cx:pt>
          <cx:pt idx="27228">Home &amp; Kitchen</cx:pt>
          <cx:pt idx="27229">Fashion</cx:pt>
          <cx:pt idx="27230">Fashion</cx:pt>
          <cx:pt idx="27231">Books</cx:pt>
          <cx:pt idx="27232">Fashion</cx:pt>
          <cx:pt idx="27233">Home &amp; Kitchen</cx:pt>
          <cx:pt idx="27234">Electronics</cx:pt>
          <cx:pt idx="27235">Electronics</cx:pt>
          <cx:pt idx="27236">Fashion</cx:pt>
          <cx:pt idx="27237">Toys</cx:pt>
          <cx:pt idx="27238">Books</cx:pt>
          <cx:pt idx="27239">Electronics</cx:pt>
          <cx:pt idx="27240">Books</cx:pt>
          <cx:pt idx="27241">Home &amp; Kitchen</cx:pt>
          <cx:pt idx="27242">Fashion</cx:pt>
          <cx:pt idx="27243">Toys</cx:pt>
          <cx:pt idx="27244">Toys</cx:pt>
          <cx:pt idx="27245">Electronics</cx:pt>
          <cx:pt idx="27246">Electronics</cx:pt>
          <cx:pt idx="27247">Books</cx:pt>
          <cx:pt idx="27248">Books</cx:pt>
          <cx:pt idx="27249">Toys</cx:pt>
          <cx:pt idx="27250">Toys</cx:pt>
          <cx:pt idx="27251">Electronics</cx:pt>
          <cx:pt idx="27252">Fashion</cx:pt>
          <cx:pt idx="27253">Home &amp; Kitchen</cx:pt>
          <cx:pt idx="27254">Toys</cx:pt>
          <cx:pt idx="27255">Books</cx:pt>
          <cx:pt idx="27256">Books</cx:pt>
          <cx:pt idx="27257">Home &amp; Kitchen</cx:pt>
          <cx:pt idx="27258">Fashion</cx:pt>
          <cx:pt idx="27259">Books</cx:pt>
          <cx:pt idx="27260">Toys</cx:pt>
          <cx:pt idx="27261">Books</cx:pt>
          <cx:pt idx="27262">Toys</cx:pt>
          <cx:pt idx="27263">Electronics</cx:pt>
          <cx:pt idx="27264">Books</cx:pt>
          <cx:pt idx="27265">Home &amp; Kitchen</cx:pt>
          <cx:pt idx="27266">Fashion</cx:pt>
          <cx:pt idx="27267">Home &amp; Kitchen</cx:pt>
          <cx:pt idx="27268">Toys</cx:pt>
          <cx:pt idx="27269">Electronics</cx:pt>
          <cx:pt idx="27270">Books</cx:pt>
          <cx:pt idx="27271">Home &amp; Kitchen</cx:pt>
          <cx:pt idx="27272">Home &amp; Kitchen</cx:pt>
          <cx:pt idx="27273">Toys</cx:pt>
          <cx:pt idx="27274">Books</cx:pt>
          <cx:pt idx="27275">Fashion</cx:pt>
          <cx:pt idx="27276">Toys</cx:pt>
          <cx:pt idx="27277">Toys</cx:pt>
          <cx:pt idx="27278">Toys</cx:pt>
          <cx:pt idx="27279">Toys</cx:pt>
          <cx:pt idx="27280">Books</cx:pt>
          <cx:pt idx="27281">Electronics</cx:pt>
          <cx:pt idx="27282">Books</cx:pt>
          <cx:pt idx="27283">Toys</cx:pt>
          <cx:pt idx="27284">Home &amp; Kitchen</cx:pt>
          <cx:pt idx="27285">Fashion</cx:pt>
          <cx:pt idx="27286">Home &amp; Kitchen</cx:pt>
          <cx:pt idx="27287">Books</cx:pt>
          <cx:pt idx="27288">Home &amp; Kitchen</cx:pt>
          <cx:pt idx="27289">Home &amp; Kitchen</cx:pt>
          <cx:pt idx="27290">Electronics</cx:pt>
          <cx:pt idx="27291">Toys</cx:pt>
          <cx:pt idx="27292">Toys</cx:pt>
          <cx:pt idx="27293">Toys</cx:pt>
          <cx:pt idx="27294">Books</cx:pt>
          <cx:pt idx="27295">Toys</cx:pt>
          <cx:pt idx="27296">Home &amp; Kitchen</cx:pt>
          <cx:pt idx="27297">Fashion</cx:pt>
          <cx:pt idx="27298">Books</cx:pt>
          <cx:pt idx="27299">Books</cx:pt>
          <cx:pt idx="27300">Books</cx:pt>
          <cx:pt idx="27301">Electronics</cx:pt>
          <cx:pt idx="27302">Electronics</cx:pt>
          <cx:pt idx="27303">Home &amp; Kitchen</cx:pt>
          <cx:pt idx="27304">Toys</cx:pt>
          <cx:pt idx="27305">Electronics</cx:pt>
          <cx:pt idx="27306">Fashion</cx:pt>
          <cx:pt idx="27307">Electronics</cx:pt>
          <cx:pt idx="27308">Fashion</cx:pt>
          <cx:pt idx="27309">Electronics</cx:pt>
          <cx:pt idx="27310">Home &amp; Kitchen</cx:pt>
          <cx:pt idx="27311">Electronics</cx:pt>
          <cx:pt idx="27312">Home &amp; Kitchen</cx:pt>
          <cx:pt idx="27313">Toys</cx:pt>
          <cx:pt idx="27314">Home &amp; Kitchen</cx:pt>
          <cx:pt idx="27315">Books</cx:pt>
          <cx:pt idx="27316">Home &amp; Kitchen</cx:pt>
          <cx:pt idx="27317">Books</cx:pt>
          <cx:pt idx="27318">Home &amp; Kitchen</cx:pt>
          <cx:pt idx="27319">Home &amp; Kitchen</cx:pt>
          <cx:pt idx="27320">Fashion</cx:pt>
          <cx:pt idx="27321">Electronics</cx:pt>
          <cx:pt idx="27322">Toys</cx:pt>
          <cx:pt idx="27323">Home &amp; Kitchen</cx:pt>
          <cx:pt idx="27324">Fashion</cx:pt>
          <cx:pt idx="27325">Fashion</cx:pt>
          <cx:pt idx="27326">Fashion</cx:pt>
          <cx:pt idx="27327">Books</cx:pt>
          <cx:pt idx="27328">Toys</cx:pt>
          <cx:pt idx="27329">Home &amp; Kitchen</cx:pt>
          <cx:pt idx="27330">Home &amp; Kitchen</cx:pt>
          <cx:pt idx="27331">Home &amp; Kitchen</cx:pt>
          <cx:pt idx="27332">Fashion</cx:pt>
          <cx:pt idx="27333">Fashion</cx:pt>
          <cx:pt idx="27334">Toys</cx:pt>
          <cx:pt idx="27335">Fashion</cx:pt>
          <cx:pt idx="27336">Fashion</cx:pt>
          <cx:pt idx="27337">Fashion</cx:pt>
          <cx:pt idx="27338">Toys</cx:pt>
          <cx:pt idx="27339">Toys</cx:pt>
          <cx:pt idx="27340">Books</cx:pt>
          <cx:pt idx="27341">Fashion</cx:pt>
          <cx:pt idx="27342">Fashion</cx:pt>
          <cx:pt idx="27343">Fashion</cx:pt>
          <cx:pt idx="27344">Fashion</cx:pt>
          <cx:pt idx="27345">Toys</cx:pt>
          <cx:pt idx="27346">Toys</cx:pt>
          <cx:pt idx="27347">Toys</cx:pt>
          <cx:pt idx="27348">Home &amp; Kitchen</cx:pt>
          <cx:pt idx="27349">Fashion</cx:pt>
          <cx:pt idx="27350">Toys</cx:pt>
          <cx:pt idx="27351">Books</cx:pt>
          <cx:pt idx="27352">Toys</cx:pt>
          <cx:pt idx="27353">Home &amp; Kitchen</cx:pt>
          <cx:pt idx="27354">Toys</cx:pt>
          <cx:pt idx="27355">Home &amp; Kitchen</cx:pt>
          <cx:pt idx="27356">Fashion</cx:pt>
          <cx:pt idx="27357">Home &amp; Kitchen</cx:pt>
          <cx:pt idx="27358">Electronics</cx:pt>
          <cx:pt idx="27359">Electronics</cx:pt>
          <cx:pt idx="27360">Electronics</cx:pt>
          <cx:pt idx="27361">Books</cx:pt>
          <cx:pt idx="27362">Electronics</cx:pt>
          <cx:pt idx="27363">Home &amp; Kitchen</cx:pt>
          <cx:pt idx="27364">Home &amp; Kitchen</cx:pt>
          <cx:pt idx="27365">Electronics</cx:pt>
          <cx:pt idx="27366">Books</cx:pt>
          <cx:pt idx="27367">Home &amp; Kitchen</cx:pt>
          <cx:pt idx="27368">Toys</cx:pt>
          <cx:pt idx="27369">Home &amp; Kitchen</cx:pt>
          <cx:pt idx="27370">Toys</cx:pt>
          <cx:pt idx="27371">Fashion</cx:pt>
          <cx:pt idx="27372">Home &amp; Kitchen</cx:pt>
          <cx:pt idx="27373">Toys</cx:pt>
          <cx:pt idx="27374">Toys</cx:pt>
          <cx:pt idx="27375">Electronics</cx:pt>
          <cx:pt idx="27376">Electronics</cx:pt>
          <cx:pt idx="27377">Books</cx:pt>
          <cx:pt idx="27378">Books</cx:pt>
          <cx:pt idx="27379">Electronics</cx:pt>
          <cx:pt idx="27380">Toys</cx:pt>
          <cx:pt idx="27381">Home &amp; Kitchen</cx:pt>
          <cx:pt idx="27382">Electronics</cx:pt>
          <cx:pt idx="27383">Fashion</cx:pt>
          <cx:pt idx="27384">Home &amp; Kitchen</cx:pt>
          <cx:pt idx="27385">Home &amp; Kitchen</cx:pt>
          <cx:pt idx="27386">Electronics</cx:pt>
          <cx:pt idx="27387">Electronics</cx:pt>
          <cx:pt idx="27388">Home &amp; Kitchen</cx:pt>
          <cx:pt idx="27389">Home &amp; Kitchen</cx:pt>
          <cx:pt idx="27390">Home &amp; Kitchen</cx:pt>
          <cx:pt idx="27391">Toys</cx:pt>
          <cx:pt idx="27392">Books</cx:pt>
          <cx:pt idx="27393">Home &amp; Kitchen</cx:pt>
          <cx:pt idx="27394">Home &amp; Kitchen</cx:pt>
          <cx:pt idx="27395">Home &amp; Kitchen</cx:pt>
          <cx:pt idx="27396">Home &amp; Kitchen</cx:pt>
        </cx:lvl>
      </cx:strDim>
      <cx:numDim type="val">
        <cx:f>'Data Cleaning'!$I$2:$I$27398</cx:f>
        <cx:lvl ptCount="27397" formatCode="&quot;₹&quot;\ #,##0">
          <cx:pt idx="0">356.83999999999997</cx:pt>
          <cx:pt idx="1">484.99000000000001</cx:pt>
          <cx:pt idx="2">443.22000000000003</cx:pt>
          <cx:pt idx="3">29.719999999999999</cx:pt>
          <cx:pt idx="4">256.87</cx:pt>
          <cx:pt idx="5">201.90000000000001</cx:pt>
          <cx:pt idx="6">260.81999999999999</cx:pt>
          <cx:pt idx="7">183.97999999999999</cx:pt>
          <cx:pt idx="8">362.43000000000001</cx:pt>
          <cx:pt idx="9">447.68000000000001</cx:pt>
          <cx:pt idx="10">379.06</cx:pt>
          <cx:pt idx="11">215.19</cx:pt>
          <cx:pt idx="12">288.85000000000002</cx:pt>
          <cx:pt idx="13">382.06999999999999</cx:pt>
          <cx:pt idx="14">362.70999999999998</cx:pt>
          <cx:pt idx="15">140.40000000000001</cx:pt>
          <cx:pt idx="16">412.77999999999997</cx:pt>
          <cx:pt idx="17">360.45999999999998</cx:pt>
          <cx:pt idx="18">61.020000000000003</cx:pt>
          <cx:pt idx="19">208.24000000000001</cx:pt>
          <cx:pt idx="20">26.73</cx:pt>
          <cx:pt idx="21">57.229999999999997</cx:pt>
          <cx:pt idx="22">136.49000000000001</cx:pt>
          <cx:pt idx="23">370.31999999999999</cx:pt>
          <cx:pt idx="24">128.75999999999999</cx:pt>
          <cx:pt idx="25">155.78</cx:pt>
          <cx:pt idx="26">269.38999999999999</cx:pt>
          <cx:pt idx="27">55.539999999999999</cx:pt>
          <cx:pt idx="28">437.44</cx:pt>
          <cx:pt idx="29">155.38</cx:pt>
          <cx:pt idx="30">19.550000000000001</cx:pt>
          <cx:pt idx="31">337.85000000000002</cx:pt>
          <cx:pt idx="32">370.89999999999998</cx:pt>
          <cx:pt idx="33">387.01999999999998</cx:pt>
          <cx:pt idx="34">184.50999999999999</cx:pt>
          <cx:pt idx="35">25.039999999999999</cx:pt>
          <cx:pt idx="36">264.68000000000001</cx:pt>
          <cx:pt idx="37">349.73000000000002</cx:pt>
          <cx:pt idx="38">455.81999999999999</cx:pt>
          <cx:pt idx="39">123.87</cx:pt>
          <cx:pt idx="40">422.30000000000001</cx:pt>
          <cx:pt idx="41">425.02999999999997</cx:pt>
          <cx:pt idx="42">76.189999999999998</cx:pt>
          <cx:pt idx="43">130.75999999999999</cx:pt>
          <cx:pt idx="44">270.58999999999997</cx:pt>
          <cx:pt idx="45">443.04000000000002</cx:pt>
          <cx:pt idx="46">456</cx:pt>
          <cx:pt idx="47">195.69999999999999</cx:pt>
          <cx:pt idx="48">230.81999999999999</cx:pt>
          <cx:pt idx="49">126.51000000000001</cx:pt>
          <cx:pt idx="50">277.87</cx:pt>
          <cx:pt idx="51">497.30000000000001</cx:pt>
          <cx:pt idx="52">52.549999999999997</cx:pt>
          <cx:pt idx="53">157.66</cx:pt>
          <cx:pt idx="54">431.47000000000003</cx:pt>
          <cx:pt idx="55">257.69</cx:pt>
          <cx:pt idx="56">302.29000000000002</cx:pt>
          <cx:pt idx="57">361.58999999999997</cx:pt>
          <cx:pt idx="58">331.91000000000003</cx:pt>
          <cx:pt idx="59">411.08999999999997</cx:pt>
          <cx:pt idx="60">261.27999999999997</cx:pt>
          <cx:pt idx="61">385.56999999999999</cx:pt>
          <cx:pt idx="62">476.88999999999999</cx:pt>
          <cx:pt idx="63">127.79000000000001</cx:pt>
          <cx:pt idx="64">199.03999999999999</cx:pt>
          <cx:pt idx="65">197.02000000000001</cx:pt>
          <cx:pt idx="66">464.47000000000003</cx:pt>
          <cx:pt idx="67">109.52</cx:pt>
          <cx:pt idx="68">163.99000000000001</cx:pt>
          <cx:pt idx="69">489.51999999999998</cx:pt>
          <cx:pt idx="70">175.55000000000001</cx:pt>
          <cx:pt idx="71">64.719999999999999</cx:pt>
          <cx:pt idx="72">106.98</cx:pt>
          <cx:pt idx="73">284.14999999999998</cx:pt>
          <cx:pt idx="74">12.949999999999999</cx:pt>
          <cx:pt idx="75">80.719999999999999</cx:pt>
          <cx:pt idx="76">241.06999999999999</cx:pt>
          <cx:pt idx="77">222.28</cx:pt>
          <cx:pt idx="78">254.93000000000001</cx:pt>
          <cx:pt idx="79">249.03999999999999</cx:pt>
          <cx:pt idx="80">328.94999999999999</cx:pt>
          <cx:pt idx="81">362</cx:pt>
          <cx:pt idx="82">133.15000000000001</cx:pt>
          <cx:pt idx="83">142.03999999999999</cx:pt>
          <cx:pt idx="84">45.240000000000002</cx:pt>
          <cx:pt idx="85">38.960000000000001</cx:pt>
          <cx:pt idx="86">302</cx:pt>
          <cx:pt idx="87">445.19999999999999</cx:pt>
          <cx:pt idx="88">318.25</cx:pt>
          <cx:pt idx="89">351.63999999999999</cx:pt>
          <cx:pt idx="90">54.439999999999998</cx:pt>
          <cx:pt idx="91">57.799999999999997</cx:pt>
          <cx:pt idx="92">270.63</cx:pt>
          <cx:pt idx="93">480.11000000000001</cx:pt>
          <cx:pt idx="94">138.71000000000001</cx:pt>
          <cx:pt idx="95">59.210000000000001</cx:pt>
          <cx:pt idx="96">62.909999999999997</cx:pt>
          <cx:pt idx="97">364.16000000000003</cx:pt>
          <cx:pt idx="98">105.7</cx:pt>
          <cx:pt idx="99">226.97</cx:pt>
          <cx:pt idx="100">310.29000000000002</cx:pt>
          <cx:pt idx="101">439.39999999999998</cx:pt>
          <cx:pt idx="102">378.86000000000001</cx:pt>
          <cx:pt idx="103">170.5</cx:pt>
          <cx:pt idx="104">337.77999999999997</cx:pt>
          <cx:pt idx="105">379.44999999999999</cx:pt>
          <cx:pt idx="106">53.950000000000003</cx:pt>
          <cx:pt idx="107">157.88</cx:pt>
          <cx:pt idx="108">333.08999999999997</cx:pt>
          <cx:pt idx="109">124.3</cx:pt>
          <cx:pt idx="110">156.56999999999999</cx:pt>
          <cx:pt idx="111">23.07</cx:pt>
          <cx:pt idx="112">375.91000000000003</cx:pt>
          <cx:pt idx="113">227.16999999999999</cx:pt>
          <cx:pt idx="114">135.63999999999999</cx:pt>
          <cx:pt idx="115">316</cx:pt>
          <cx:pt idx="116">271.20999999999998</cx:pt>
          <cx:pt idx="117">489.75</cx:pt>
          <cx:pt idx="118">315.92000000000002</cx:pt>
          <cx:pt idx="119">56.479999999999997</cx:pt>
          <cx:pt idx="120">163.77000000000001</cx:pt>
          <cx:pt idx="121">399.76999999999998</cx:pt>
          <cx:pt idx="122">392.57999999999998</cx:pt>
          <cx:pt idx="123">294.81999999999999</cx:pt>
          <cx:pt idx="124">296.82999999999998</cx:pt>
          <cx:pt idx="125">413.19999999999999</cx:pt>
          <cx:pt idx="126">85.349999999999994</cx:pt>
          <cx:pt idx="127">463.94</cx:pt>
          <cx:pt idx="128">64.090000000000003</cx:pt>
          <cx:pt idx="129">419.06</cx:pt>
          <cx:pt idx="130">247.55000000000001</cx:pt>
          <cx:pt idx="131">393.37</cx:pt>
          <cx:pt idx="132">364.91000000000003</cx:pt>
          <cx:pt idx="133">370.14999999999998</cx:pt>
          <cx:pt idx="134">272.20999999999998</cx:pt>
          <cx:pt idx="135">358.92000000000002</cx:pt>
          <cx:pt idx="136">373.54000000000002</cx:pt>
          <cx:pt idx="137">345.56999999999999</cx:pt>
          <cx:pt idx="138">337.06</cx:pt>
          <cx:pt idx="139">457.30000000000001</cx:pt>
          <cx:pt idx="140">29.859999999999999</cx:pt>
          <cx:pt idx="141">220.94</cx:pt>
          <cx:pt idx="142">283.60000000000002</cx:pt>
          <cx:pt idx="143">376.25</cx:pt>
          <cx:pt idx="144">471.19999999999999</cx:pt>
          <cx:pt idx="145">388.75</cx:pt>
          <cx:pt idx="146">214.83000000000001</cx:pt>
          <cx:pt idx="147">346.97000000000003</cx:pt>
          <cx:pt idx="148">384.56999999999999</cx:pt>
          <cx:pt idx="149">445.56999999999999</cx:pt>
          <cx:pt idx="150">481.85000000000002</cx:pt>
          <cx:pt idx="151">466.67000000000002</cx:pt>
          <cx:pt idx="152">470.30000000000001</cx:pt>
          <cx:pt idx="153">484.88999999999999</cx:pt>
          <cx:pt idx="154">321.88</cx:pt>
          <cx:pt idx="155">42.140000000000001</cx:pt>
          <cx:pt idx="156">386.92000000000002</cx:pt>
          <cx:pt idx="157">484.17000000000002</cx:pt>
          <cx:pt idx="158">37.159999999999997</cx:pt>
          <cx:pt idx="159">409.08999999999997</cx:pt>
          <cx:pt idx="160">189.87</cx:pt>
          <cx:pt idx="161">321.82999999999998</cx:pt>
          <cx:pt idx="162">274.85000000000002</cx:pt>
          <cx:pt idx="163">78.989999999999995</cx:pt>
          <cx:pt idx="164">201.22</cx:pt>
          <cx:pt idx="165">40.439999999999998</cx:pt>
          <cx:pt idx="166">452.86000000000001</cx:pt>
          <cx:pt idx="167">90.400000000000006</cx:pt>
          <cx:pt idx="168">108.93000000000001</cx:pt>
          <cx:pt idx="169">209.24000000000001</cx:pt>
          <cx:pt idx="170">327.69</cx:pt>
          <cx:pt idx="171">152.38999999999999</cx:pt>
          <cx:pt idx="172">122.33</cx:pt>
          <cx:pt idx="173">381.64999999999998</cx:pt>
          <cx:pt idx="174">452.00999999999999</cx:pt>
          <cx:pt idx="175">461.88999999999999</cx:pt>
          <cx:pt idx="176">468.51999999999998</cx:pt>
          <cx:pt idx="177">348.26999999999998</cx:pt>
          <cx:pt idx="178">469</cx:pt>
          <cx:pt idx="179">437.01999999999998</cx:pt>
          <cx:pt idx="180">455.54000000000002</cx:pt>
          <cx:pt idx="181">477.07999999999998</cx:pt>
          <cx:pt idx="182">94.730000000000004</cx:pt>
          <cx:pt idx="183">129.28</cx:pt>
          <cx:pt idx="184">361.37</cx:pt>
          <cx:pt idx="185">188.68000000000001</cx:pt>
          <cx:pt idx="186">160.34999999999999</cx:pt>
          <cx:pt idx="187">154.44</cx:pt>
          <cx:pt idx="188">148.06999999999999</cx:pt>
          <cx:pt idx="189">64.120000000000005</cx:pt>
          <cx:pt idx="190">47.729999999999997</cx:pt>
          <cx:pt idx="191">204.59999999999999</cx:pt>
          <cx:pt idx="192">147.69999999999999</cx:pt>
          <cx:pt idx="193">451.97000000000003</cx:pt>
          <cx:pt idx="194">125.29000000000001</cx:pt>
          <cx:pt idx="195">434.37</cx:pt>
          <cx:pt idx="196">233.63999999999999</cx:pt>
          <cx:pt idx="197">375.32999999999998</cx:pt>
          <cx:pt idx="198">449.63999999999999</cx:pt>
          <cx:pt idx="199">333.10000000000002</cx:pt>
          <cx:pt idx="200">364.44999999999999</cx:pt>
          <cx:pt idx="201">209.02000000000001</cx:pt>
          <cx:pt idx="202">229.03</cx:pt>
          <cx:pt idx="203">428.19</cx:pt>
          <cx:pt idx="204">91.420000000000002</cx:pt>
          <cx:pt idx="205">387.38</cx:pt>
          <cx:pt idx="206">333.48000000000002</cx:pt>
          <cx:pt idx="207">287.26999999999998</cx:pt>
          <cx:pt idx="208">483.64999999999998</cx:pt>
          <cx:pt idx="209">400.31</cx:pt>
          <cx:pt idx="210">300.12</cx:pt>
          <cx:pt idx="211">79.540000000000006</cx:pt>
          <cx:pt idx="212">106.90000000000001</cx:pt>
          <cx:pt idx="213">62.259999999999998</cx:pt>
          <cx:pt idx="214">474.81999999999999</cx:pt>
          <cx:pt idx="215">234.41</cx:pt>
          <cx:pt idx="216">55.880000000000003</cx:pt>
          <cx:pt idx="217">38.439999999999998</cx:pt>
          <cx:pt idx="218">331.74000000000001</cx:pt>
          <cx:pt idx="219">179</cx:pt>
          <cx:pt idx="220">218.40000000000001</cx:pt>
          <cx:pt idx="221">217.13999999999999</cx:pt>
          <cx:pt idx="222">198.84</cx:pt>
          <cx:pt idx="223">179.91</cx:pt>
          <cx:pt idx="224">249.78</cx:pt>
          <cx:pt idx="225">114.15000000000001</cx:pt>
          <cx:pt idx="226">411.82999999999998</cx:pt>
          <cx:pt idx="227">470.32999999999998</cx:pt>
          <cx:pt idx="228">357.57999999999998</cx:pt>
          <cx:pt idx="229">124.41</cx:pt>
          <cx:pt idx="230">131.11000000000001</cx:pt>
          <cx:pt idx="231">18.800000000000001</cx:pt>
          <cx:pt idx="232">492.87</cx:pt>
          <cx:pt idx="233">460.00999999999999</cx:pt>
          <cx:pt idx="234">485.54000000000002</cx:pt>
          <cx:pt idx="235">425</cx:pt>
          <cx:pt idx="236">402.87</cx:pt>
          <cx:pt idx="237">194.62</cx:pt>
          <cx:pt idx="238">174.21000000000001</cx:pt>
          <cx:pt idx="239">96.739999999999995</cx:pt>
          <cx:pt idx="240">294.17000000000002</cx:pt>
          <cx:pt idx="241">164.24000000000001</cx:pt>
          <cx:pt idx="242">274.50999999999999</cx:pt>
          <cx:pt idx="243">498.04000000000002</cx:pt>
          <cx:pt idx="244">475.73000000000002</cx:pt>
          <cx:pt idx="245">200.66</cx:pt>
          <cx:pt idx="246">10.449999999999999</cx:pt>
          <cx:pt idx="247">482.89999999999998</cx:pt>
          <cx:pt idx="248">38.25</cx:pt>
          <cx:pt idx="249">411.19</cx:pt>
          <cx:pt idx="250">318.25</cx:pt>
          <cx:pt idx="251">388.24000000000001</cx:pt>
          <cx:pt idx="252">102.83</cx:pt>
          <cx:pt idx="253">448.56</cx:pt>
          <cx:pt idx="254">428.99000000000001</cx:pt>
          <cx:pt idx="255">336.95999999999998</cx:pt>
          <cx:pt idx="256">243.90000000000001</cx:pt>
          <cx:pt idx="257">467.64999999999998</cx:pt>
          <cx:pt idx="258">114.58</cx:pt>
          <cx:pt idx="259">137.56</cx:pt>
          <cx:pt idx="260">202.46000000000001</cx:pt>
          <cx:pt idx="261">53.899999999999999</cx:pt>
          <cx:pt idx="262">87.560000000000002</cx:pt>
          <cx:pt idx="263">417.07999999999998</cx:pt>
          <cx:pt idx="264">94.349999999999994</cx:pt>
          <cx:pt idx="265">390.57999999999998</cx:pt>
          <cx:pt idx="266">348.70999999999998</cx:pt>
          <cx:pt idx="267">415.68000000000001</cx:pt>
          <cx:pt idx="268">318.64999999999998</cx:pt>
          <cx:pt idx="269">431.75999999999999</cx:pt>
          <cx:pt idx="270">13.74</cx:pt>
          <cx:pt idx="271">13.390000000000001</cx:pt>
          <cx:pt idx="272">405.69999999999999</cx:pt>
          <cx:pt idx="273">120.14</cx:pt>
          <cx:pt idx="274">34.539999999999999</cx:pt>
          <cx:pt idx="275">31.52</cx:pt>
          <cx:pt idx="276">399.63999999999999</cx:pt>
          <cx:pt idx="277">365.01999999999998</cx:pt>
          <cx:pt idx="278">94.700000000000003</cx:pt>
          <cx:pt idx="279">492.18000000000001</cx:pt>
          <cx:pt idx="280">335.95999999999998</cx:pt>
          <cx:pt idx="281">146.72999999999999</cx:pt>
          <cx:pt idx="282">27.800000000000001</cx:pt>
          <cx:pt idx="283">464.81999999999999</cx:pt>
          <cx:pt idx="284">229.31999999999999</cx:pt>
          <cx:pt idx="285">291.58999999999997</cx:pt>
          <cx:pt idx="286">164.47</cx:pt>
          <cx:pt idx="287">175.13</cx:pt>
          <cx:pt idx="288">261.91000000000003</cx:pt>
          <cx:pt idx="289">111.95999999999999</cx:pt>
          <cx:pt idx="290">79.129999999999995</cx:pt>
          <cx:pt idx="291">246.16</cx:pt>
          <cx:pt idx="292">77.25</cx:pt>
          <cx:pt idx="293">116.19</cx:pt>
          <cx:pt idx="294">152.69999999999999</cx:pt>
          <cx:pt idx="295">294.81</cx:pt>
          <cx:pt idx="296">495.04000000000002</cx:pt>
          <cx:pt idx="297">101.83</cx:pt>
          <cx:pt idx="298">305.39999999999998</cx:pt>
          <cx:pt idx="299">148.56</cx:pt>
          <cx:pt idx="300">351.69</cx:pt>
          <cx:pt idx="301">141.97999999999999</cx:pt>
          <cx:pt idx="302">186.06999999999999</cx:pt>
          <cx:pt idx="303">248.16999999999999</cx:pt>
          <cx:pt idx="304">346</cx:pt>
          <cx:pt idx="305">223.56999999999999</cx:pt>
          <cx:pt idx="306">95.769999999999996</cx:pt>
          <cx:pt idx="307">85.670000000000002</cx:pt>
          <cx:pt idx="308">248.25</cx:pt>
          <cx:pt idx="309">433.05000000000001</cx:pt>
          <cx:pt idx="310">108.13</cx:pt>
          <cx:pt idx="311">250.13999999999999</cx:pt>
          <cx:pt idx="312">165.31</cx:pt>
          <cx:pt idx="313">69.25</cx:pt>
          <cx:pt idx="314">24.440000000000001</cx:pt>
          <cx:pt idx="315">176.36000000000001</cx:pt>
          <cx:pt idx="316">438.80000000000001</cx:pt>
          <cx:pt idx="317">131.96000000000001</cx:pt>
          <cx:pt idx="318">395.48000000000002</cx:pt>
          <cx:pt idx="319">274.50999999999999</cx:pt>
          <cx:pt idx="320">349.32999999999998</cx:pt>
          <cx:pt idx="321">426.75999999999999</cx:pt>
          <cx:pt idx="322">225.5</cx:pt>
          <cx:pt idx="323">320.77999999999997</cx:pt>
          <cx:pt idx="324">401.68000000000001</cx:pt>
          <cx:pt idx="325">220.16</cx:pt>
          <cx:pt idx="326">360.14999999999998</cx:pt>
          <cx:pt idx="327">92.290000000000006</cx:pt>
          <cx:pt idx="328">140.75</cx:pt>
          <cx:pt idx="329">39.25</cx:pt>
          <cx:pt idx="330">138.53999999999999</cx:pt>
          <cx:pt idx="331">341.31999999999999</cx:pt>
          <cx:pt idx="332">49.380000000000003</cx:pt>
          <cx:pt idx="333">108.15000000000001</cx:pt>
          <cx:pt idx="334">45.229999999999997</cx:pt>
          <cx:pt idx="335">315.04000000000002</cx:pt>
          <cx:pt idx="336">410</cx:pt>
          <cx:pt idx="337">249.77000000000001</cx:pt>
          <cx:pt idx="338">214.96000000000001</cx:pt>
          <cx:pt idx="339">19.59</cx:pt>
          <cx:pt idx="340">37.259999999999998</cx:pt>
          <cx:pt idx="341">307.88</cx:pt>
          <cx:pt idx="342">393.24000000000001</cx:pt>
          <cx:pt idx="343">230.72999999999999</cx:pt>
          <cx:pt idx="344">467.00999999999999</cx:pt>
          <cx:pt idx="345">487.95999999999998</cx:pt>
          <cx:pt idx="346">310.31999999999999</cx:pt>
          <cx:pt idx="347">228.59999999999999</cx:pt>
          <cx:pt idx="348">453.27999999999997</cx:pt>
          <cx:pt idx="349">224.53</cx:pt>
          <cx:pt idx="350">238.11000000000001</cx:pt>
          <cx:pt idx="351">114.56</cx:pt>
          <cx:pt idx="352">436.19</cx:pt>
          <cx:pt idx="353">291.86000000000001</cx:pt>
          <cx:pt idx="354">86.879999999999995</cx:pt>
          <cx:pt idx="355">159.77000000000001</cx:pt>
          <cx:pt idx="356">196.46000000000001</cx:pt>
          <cx:pt idx="357">255.78</cx:pt>
          <cx:pt idx="358">73.510000000000005</cx:pt>
          <cx:pt idx="359">305.47000000000003</cx:pt>
          <cx:pt idx="360">32.68</cx:pt>
          <cx:pt idx="361">248.19</cx:pt>
          <cx:pt idx="362">105.76000000000001</cx:pt>
          <cx:pt idx="363">426.01999999999998</cx:pt>
          <cx:pt idx="364">87.510000000000005</cx:pt>
          <cx:pt idx="365">354.69</cx:pt>
          <cx:pt idx="366">29.43</cx:pt>
          <cx:pt idx="367">316.94</cx:pt>
          <cx:pt idx="368">361.06999999999999</cx:pt>
          <cx:pt idx="369">166.53</cx:pt>
          <cx:pt idx="370">81.030000000000001</cx:pt>
          <cx:pt idx="371">53.140000000000001</cx:pt>
          <cx:pt idx="372">229.25</cx:pt>
          <cx:pt idx="373">466.56</cx:pt>
          <cx:pt idx="374">332.07999999999998</cx:pt>
          <cx:pt idx="375">258.11000000000001</cx:pt>
          <cx:pt idx="376">287.05000000000001</cx:pt>
          <cx:pt idx="377">336.44</cx:pt>
          <cx:pt idx="378">292.75999999999999</cx:pt>
          <cx:pt idx="379">110.52</cx:pt>
          <cx:pt idx="380">146.12</cx:pt>
          <cx:pt idx="381">42.399999999999999</cx:pt>
          <cx:pt idx="382">210.58000000000001</cx:pt>
          <cx:pt idx="383">79.489999999999995</cx:pt>
          <cx:pt idx="384">176.78999999999999</cx:pt>
          <cx:pt idx="385">91.769999999999996</cx:pt>
          <cx:pt idx="386">301.51999999999998</cx:pt>
          <cx:pt idx="387">296.08999999999997</cx:pt>
          <cx:pt idx="388">364.73000000000002</cx:pt>
          <cx:pt idx="389">167.56</cx:pt>
          <cx:pt idx="390">132.28999999999999</cx:pt>
          <cx:pt idx="391">30.719999999999999</cx:pt>
          <cx:pt idx="392">369.38</cx:pt>
          <cx:pt idx="393">491.95999999999998</cx:pt>
          <cx:pt idx="394">446.18000000000001</cx:pt>
          <cx:pt idx="395">359.27999999999997</cx:pt>
          <cx:pt idx="396">415.57999999999998</cx:pt>
          <cx:pt idx="397">63.990000000000002</cx:pt>
          <cx:pt idx="398">193.69999999999999</cx:pt>
          <cx:pt idx="399">482.54000000000002</cx:pt>
          <cx:pt idx="400">107.33</cx:pt>
          <cx:pt idx="401">451.14999999999998</cx:pt>
          <cx:pt idx="402">404.99000000000001</cx:pt>
          <cx:pt idx="403">92.430000000000007</cx:pt>
          <cx:pt idx="404">464.80000000000001</cx:pt>
          <cx:pt idx="405">96.260000000000005</cx:pt>
          <cx:pt idx="406">81.819999999999993</cx:pt>
          <cx:pt idx="407">98.060000000000002</cx:pt>
          <cx:pt idx="408">295.17000000000002</cx:pt>
          <cx:pt idx="409">334.70999999999998</cx:pt>
          <cx:pt idx="410">306.20999999999998</cx:pt>
          <cx:pt idx="411">475.89999999999998</cx:pt>
          <cx:pt idx="412">67.079999999999998</cx:pt>
          <cx:pt idx="413">390.13</cx:pt>
          <cx:pt idx="414">143.78</cx:pt>
          <cx:pt idx="415">443.61000000000001</cx:pt>
          <cx:pt idx="416">391.94</cx:pt>
          <cx:pt idx="417">55</cx:pt>
          <cx:pt idx="418">192.03999999999999</cx:pt>
          <cx:pt idx="419">458.49000000000001</cx:pt>
          <cx:pt idx="420">349.38999999999999</cx:pt>
          <cx:pt idx="421">474.13999999999999</cx:pt>
          <cx:pt idx="422">35.810000000000002</cx:pt>
          <cx:pt idx="423">242.11000000000001</cx:pt>
          <cx:pt idx="424">42.07</cx:pt>
          <cx:pt idx="425">345.29000000000002</cx:pt>
          <cx:pt idx="426">145.03</cx:pt>
          <cx:pt idx="427">465.25</cx:pt>
          <cx:pt idx="428">52.840000000000003</cx:pt>
          <cx:pt idx="429">416.93000000000001</cx:pt>
          <cx:pt idx="430">11.369999999999999</cx:pt>
          <cx:pt idx="431">294.14999999999998</cx:pt>
          <cx:pt idx="432">242.49000000000001</cx:pt>
          <cx:pt idx="433">429.94999999999999</cx:pt>
          <cx:pt idx="434">229.08000000000001</cx:pt>
          <cx:pt idx="435">403.48000000000002</cx:pt>
          <cx:pt idx="436">327.14999999999998</cx:pt>
          <cx:pt idx="437">480.26999999999998</cx:pt>
          <cx:pt idx="438">336.12</cx:pt>
          <cx:pt idx="439">59.420000000000002</cx:pt>
          <cx:pt idx="440">432.69</cx:pt>
          <cx:pt idx="441">307.88999999999999</cx:pt>
          <cx:pt idx="442">47.840000000000003</cx:pt>
          <cx:pt idx="443">242.27000000000001</cx:pt>
          <cx:pt idx="444">311.75</cx:pt>
          <cx:pt idx="445">67.189999999999998</cx:pt>
          <cx:pt idx="446">55.740000000000002</cx:pt>
          <cx:pt idx="447">22.579999999999998</cx:pt>
          <cx:pt idx="448">463.60000000000002</cx:pt>
          <cx:pt idx="449">356.39999999999998</cx:pt>
          <cx:pt idx="450">130.72</cx:pt>
          <cx:pt idx="451">373.06</cx:pt>
          <cx:pt idx="452">248.38</cx:pt>
          <cx:pt idx="453">460.70999999999998</cx:pt>
          <cx:pt idx="454">153.25999999999999</cx:pt>
          <cx:pt idx="455">493.41000000000003</cx:pt>
          <cx:pt idx="456">95.469999999999999</cx:pt>
          <cx:pt idx="457">395.72000000000003</cx:pt>
          <cx:pt idx="458">389.94</cx:pt>
          <cx:pt idx="459">195.56999999999999</cx:pt>
          <cx:pt idx="460">130.56999999999999</cx:pt>
          <cx:pt idx="461">98.439999999999998</cx:pt>
          <cx:pt idx="462">274.87</cx:pt>
          <cx:pt idx="463">150.81</cx:pt>
          <cx:pt idx="464">130.09999999999999</cx:pt>
          <cx:pt idx="465">291.60000000000002</cx:pt>
          <cx:pt idx="466">446.44</cx:pt>
          <cx:pt idx="467">328.99000000000001</cx:pt>
          <cx:pt idx="468">210.05000000000001</cx:pt>
          <cx:pt idx="469">434.93000000000001</cx:pt>
          <cx:pt idx="470">306.69999999999999</cx:pt>
          <cx:pt idx="471">162.75</cx:pt>
          <cx:pt idx="472">417.31999999999999</cx:pt>
          <cx:pt idx="473">120.42</cx:pt>
          <cx:pt idx="474">268.32999999999998</cx:pt>
          <cx:pt idx="475">447.88999999999999</cx:pt>
          <cx:pt idx="476">234.69</cx:pt>
          <cx:pt idx="477">96.219999999999999</cx:pt>
          <cx:pt idx="478">349.63</cx:pt>
          <cx:pt idx="479">210.65000000000001</cx:pt>
          <cx:pt idx="480">395.43000000000001</cx:pt>
          <cx:pt idx="481">213.78</cx:pt>
          <cx:pt idx="482">271.25</cx:pt>
          <cx:pt idx="483">203.66999999999999</cx:pt>
          <cx:pt idx="484">373.52999999999997</cx:pt>
          <cx:pt idx="485">90.409999999999997</cx:pt>
          <cx:pt idx="486">238.38999999999999</cx:pt>
          <cx:pt idx="487">218.34999999999999</cx:pt>
          <cx:pt idx="488">498.43000000000001</cx:pt>
          <cx:pt idx="489">247.83000000000001</cx:pt>
          <cx:pt idx="490">436.77999999999997</cx:pt>
          <cx:pt idx="491">199.74000000000001</cx:pt>
          <cx:pt idx="492">230.66999999999999</cx:pt>
          <cx:pt idx="493">392.81999999999999</cx:pt>
          <cx:pt idx="494">454.79000000000002</cx:pt>
          <cx:pt idx="495">328.70999999999998</cx:pt>
          <cx:pt idx="496">465.51999999999998</cx:pt>
          <cx:pt idx="497">20.539999999999999</cx:pt>
          <cx:pt idx="498">346.5</cx:pt>
          <cx:pt idx="499">459.11000000000001</cx:pt>
          <cx:pt idx="500">181.13</cx:pt>
          <cx:pt idx="501">261.04000000000002</cx:pt>
          <cx:pt idx="502">111.34999999999999</cx:pt>
          <cx:pt idx="503">210.71000000000001</cx:pt>
          <cx:pt idx="504">481.51999999999998</cx:pt>
          <cx:pt idx="505">353.07999999999998</cx:pt>
          <cx:pt idx="506">235.24000000000001</cx:pt>
          <cx:pt idx="507">207.91</cx:pt>
          <cx:pt idx="508">233.41999999999999</cx:pt>
          <cx:pt idx="509">67.900000000000006</cx:pt>
          <cx:pt idx="510">99.040000000000006</cx:pt>
          <cx:pt idx="511">433.30000000000001</cx:pt>
          <cx:pt idx="512">332.06999999999999</cx:pt>
          <cx:pt idx="513">299.87</cx:pt>
          <cx:pt idx="514">237.13</cx:pt>
          <cx:pt idx="515">412.82999999999998</cx:pt>
          <cx:pt idx="516">160.81999999999999</cx:pt>
          <cx:pt idx="517">405.10000000000002</cx:pt>
          <cx:pt idx="518">133.22999999999999</cx:pt>
          <cx:pt idx="519">207.41</cx:pt>
          <cx:pt idx="520">352.31999999999999</cx:pt>
          <cx:pt idx="521">113.06</cx:pt>
          <cx:pt idx="522">307.69</cx:pt>
          <cx:pt idx="523">144.44</cx:pt>
          <cx:pt idx="524">106.58</cx:pt>
          <cx:pt idx="525">426.54000000000002</cx:pt>
          <cx:pt idx="526">64.329999999999998</cx:pt>
          <cx:pt idx="527">463.75999999999999</cx:pt>
          <cx:pt idx="528">86.260000000000005</cx:pt>
          <cx:pt idx="529">402.05000000000001</cx:pt>
          <cx:pt idx="530">471.45999999999998</cx:pt>
          <cx:pt idx="531">93</cx:pt>
          <cx:pt idx="532">332.49000000000001</cx:pt>
          <cx:pt idx="533">485.95999999999998</cx:pt>
          <cx:pt idx="534">240.28</cx:pt>
          <cx:pt idx="535">241.78999999999999</cx:pt>
          <cx:pt idx="536">386.17000000000002</cx:pt>
          <cx:pt idx="537">254.19</cx:pt>
          <cx:pt idx="538">193.84</cx:pt>
          <cx:pt idx="539">287</cx:pt>
          <cx:pt idx="540">357.88</cx:pt>
          <cx:pt idx="541">20.859999999999999</cx:pt>
          <cx:pt idx="542">167.72</cx:pt>
          <cx:pt idx="543">449.94999999999999</cx:pt>
          <cx:pt idx="544">198.09999999999999</cx:pt>
          <cx:pt idx="545">73.870000000000005</cx:pt>
          <cx:pt idx="546">119.63</cx:pt>
          <cx:pt idx="547">114.89</cx:pt>
          <cx:pt idx="548">27.879999999999999</cx:pt>
          <cx:pt idx="549">167.53</cx:pt>
          <cx:pt idx="550">463.35000000000002</cx:pt>
          <cx:pt idx="551">341.08999999999997</cx:pt>
          <cx:pt idx="552">449.33999999999997</cx:pt>
          <cx:pt idx="553">262.24000000000001</cx:pt>
          <cx:pt idx="554">366.17000000000002</cx:pt>
          <cx:pt idx="555">304.02999999999997</cx:pt>
          <cx:pt idx="556">300.75999999999999</cx:pt>
          <cx:pt idx="557">215.83000000000001</cx:pt>
          <cx:pt idx="558">194.53</cx:pt>
          <cx:pt idx="559">220.31</cx:pt>
          <cx:pt idx="560">484.22000000000003</cx:pt>
          <cx:pt idx="561">268.51999999999998</cx:pt>
          <cx:pt idx="562">16.710000000000001</cx:pt>
          <cx:pt idx="563">436.13999999999999</cx:pt>
          <cx:pt idx="564">444.32999999999998</cx:pt>
          <cx:pt idx="565">330.75999999999999</cx:pt>
          <cx:pt idx="566">455.62</cx:pt>
          <cx:pt idx="567">200.62</cx:pt>
          <cx:pt idx="568">58.509999999999998</cx:pt>
          <cx:pt idx="569">162.47</cx:pt>
          <cx:pt idx="570">215.69999999999999</cx:pt>
          <cx:pt idx="571">11.119999999999999</cx:pt>
          <cx:pt idx="572">206.25999999999999</cx:pt>
          <cx:pt idx="573">119.33</cx:pt>
          <cx:pt idx="574">101.40000000000001</cx:pt>
          <cx:pt idx="575">358.22000000000003</cx:pt>
          <cx:pt idx="576">274.37</cx:pt>
          <cx:pt idx="577">465.27999999999997</cx:pt>
          <cx:pt idx="578">141.34999999999999</cx:pt>
          <cx:pt idx="579">59.240000000000002</cx:pt>
          <cx:pt idx="580">156.19</cx:pt>
          <cx:pt idx="581">439.57999999999998</cx:pt>
          <cx:pt idx="582">329.73000000000002</cx:pt>
          <cx:pt idx="583">171.56</cx:pt>
          <cx:pt idx="584">297.80000000000001</cx:pt>
          <cx:pt idx="585">163.52000000000001</cx:pt>
          <cx:pt idx="586">317.25999999999999</cx:pt>
          <cx:pt idx="587">386.92000000000002</cx:pt>
          <cx:pt idx="588">210.58000000000001</cx:pt>
          <cx:pt idx="589">94.620000000000005</cx:pt>
          <cx:pt idx="590">272.02999999999997</cx:pt>
          <cx:pt idx="591">193</cx:pt>
          <cx:pt idx="592">280.94</cx:pt>
          <cx:pt idx="593">82.349999999999994</cx:pt>
          <cx:pt idx="594">474.23000000000002</cx:pt>
          <cx:pt idx="595">381.07999999999998</cx:pt>
          <cx:pt idx="596">455.47000000000003</cx:pt>
          <cx:pt idx="597">31.370000000000001</cx:pt>
          <cx:pt idx="598">174.71000000000001</cx:pt>
          <cx:pt idx="599">18.239999999999998</cx:pt>
          <cx:pt idx="600">413.25999999999999</cx:pt>
          <cx:pt idx="601">120.88</cx:pt>
          <cx:pt idx="602">133.63999999999999</cx:pt>
          <cx:pt idx="603">34.57</cx:pt>
          <cx:pt idx="604">315.81999999999999</cx:pt>
          <cx:pt idx="605">237.41</cx:pt>
          <cx:pt idx="606">303.39999999999998</cx:pt>
          <cx:pt idx="607">118.34999999999999</cx:pt>
          <cx:pt idx="608">134.65000000000001</cx:pt>
          <cx:pt idx="609">283.89999999999998</cx:pt>
          <cx:pt idx="610">72.280000000000001</cx:pt>
          <cx:pt idx="611">124.47</cx:pt>
          <cx:pt idx="612">362.50999999999999</cx:pt>
          <cx:pt idx="613">83.760000000000005</cx:pt>
          <cx:pt idx="614">223.52000000000001</cx:pt>
          <cx:pt idx="615">368.73000000000002</cx:pt>
          <cx:pt idx="616">362.19999999999999</cx:pt>
          <cx:pt idx="617">285.88</cx:pt>
          <cx:pt idx="618">373.41000000000003</cx:pt>
          <cx:pt idx="619">141.71000000000001</cx:pt>
          <cx:pt idx="620">101.01000000000001</cx:pt>
          <cx:pt idx="621">413.42000000000002</cx:pt>
          <cx:pt idx="622">118.97</cx:pt>
          <cx:pt idx="623">485.06</cx:pt>
          <cx:pt idx="624">178.97</cx:pt>
          <cx:pt idx="625">224.00999999999999</cx:pt>
          <cx:pt idx="626">477.70999999999998</cx:pt>
          <cx:pt idx="627">340.98000000000002</cx:pt>
          <cx:pt idx="628">403.74000000000001</cx:pt>
          <cx:pt idx="629">483.5</cx:pt>
          <cx:pt idx="630">251.63999999999999</cx:pt>
          <cx:pt idx="631">280.20999999999998</cx:pt>
          <cx:pt idx="632">271.60000000000002</cx:pt>
          <cx:pt idx="633">382.52999999999997</cx:pt>
          <cx:pt idx="634">327.16000000000003</cx:pt>
          <cx:pt idx="635">468.70999999999998</cx:pt>
          <cx:pt idx="636">421.57999999999998</cx:pt>
          <cx:pt idx="637">412.01999999999998</cx:pt>
          <cx:pt idx="638">183.05000000000001</cx:pt>
          <cx:pt idx="639">437.47000000000003</cx:pt>
          <cx:pt idx="640">414.10000000000002</cx:pt>
          <cx:pt idx="641">477.93000000000001</cx:pt>
          <cx:pt idx="642">209.38</cx:pt>
          <cx:pt idx="643">117.48999999999999</cx:pt>
          <cx:pt idx="644">40.840000000000003</cx:pt>
          <cx:pt idx="645">380.39999999999998</cx:pt>
          <cx:pt idx="646">137.19</cx:pt>
          <cx:pt idx="647">363.26999999999998</cx:pt>
          <cx:pt idx="648">45.079999999999998</cx:pt>
          <cx:pt idx="649">427.12</cx:pt>
          <cx:pt idx="650">429.54000000000002</cx:pt>
          <cx:pt idx="651">155.56</cx:pt>
          <cx:pt idx="652">161.02000000000001</cx:pt>
          <cx:pt idx="653">151.38999999999999</cx:pt>
          <cx:pt idx="654">269.64999999999998</cx:pt>
          <cx:pt idx="655">326.70999999999998</cx:pt>
          <cx:pt idx="656">476.56999999999999</cx:pt>
          <cx:pt idx="657">97.060000000000002</cx:pt>
          <cx:pt idx="658">405.06</cx:pt>
          <cx:pt idx="659">177.21000000000001</cx:pt>
          <cx:pt idx="660">360.88999999999999</cx:pt>
          <cx:pt idx="661">287.27999999999997</cx:pt>
          <cx:pt idx="662">204.81999999999999</cx:pt>
          <cx:pt idx="663">349.07999999999998</cx:pt>
          <cx:pt idx="664">117.45999999999999</cx:pt>
          <cx:pt idx="665">194.87</cx:pt>
          <cx:pt idx="666">248.38999999999999</cx:pt>
          <cx:pt idx="667">25.800000000000001</cx:pt>
          <cx:pt idx="668">202.86000000000001</cx:pt>
          <cx:pt idx="669">365.83999999999997</cx:pt>
          <cx:pt idx="670">99.549999999999997</cx:pt>
          <cx:pt idx="671">15.640000000000001</cx:pt>
          <cx:pt idx="672">80.120000000000005</cx:pt>
          <cx:pt idx="673">445.89999999999998</cx:pt>
          <cx:pt idx="674">140.84</cx:pt>
          <cx:pt idx="675">245.99000000000001</cx:pt>
          <cx:pt idx="676">169.96000000000001</cx:pt>
          <cx:pt idx="677">43.340000000000003</cx:pt>
          <cx:pt idx="678">400.27999999999997</cx:pt>
          <cx:pt idx="679">63.469999999999999</cx:pt>
          <cx:pt idx="680">113.94</cx:pt>
          <cx:pt idx="681">112.3</cx:pt>
          <cx:pt idx="682">295.37</cx:pt>
          <cx:pt idx="683">456.22000000000003</cx:pt>
          <cx:pt idx="684">176.69</cx:pt>
          <cx:pt idx="685">119.78</cx:pt>
          <cx:pt idx="686">230.88</cx:pt>
          <cx:pt idx="687">125.06</cx:pt>
          <cx:pt idx="688">485.76999999999998</cx:pt>
          <cx:pt idx="689">173.19</cx:pt>
          <cx:pt idx="690">340.24000000000001</cx:pt>
          <cx:pt idx="691">255.06</cx:pt>
          <cx:pt idx="692">158.12</cx:pt>
          <cx:pt idx="693">72.5</cx:pt>
          <cx:pt idx="694">40.340000000000003</cx:pt>
          <cx:pt idx="695">170.44999999999999</cx:pt>
          <cx:pt idx="696">58.869999999999997</cx:pt>
          <cx:pt idx="697">131.15000000000001</cx:pt>
          <cx:pt idx="698">202.84</cx:pt>
          <cx:pt idx="699">227.30000000000001</cx:pt>
          <cx:pt idx="700">153.50999999999999</cx:pt>
          <cx:pt idx="701">440.38</cx:pt>
          <cx:pt idx="702">47.159999999999997</cx:pt>
          <cx:pt idx="703">78.599999999999994</cx:pt>
          <cx:pt idx="704">40.340000000000003</cx:pt>
          <cx:pt idx="705">135.78999999999999</cx:pt>
          <cx:pt idx="706">99.620000000000005</cx:pt>
          <cx:pt idx="707">64.730000000000004</cx:pt>
          <cx:pt idx="708">19.390000000000001</cx:pt>
          <cx:pt idx="709">302.30000000000001</cx:pt>
          <cx:pt idx="710">284.19999999999999</cx:pt>
          <cx:pt idx="711">346.51999999999998</cx:pt>
          <cx:pt idx="712">119.89</cx:pt>
          <cx:pt idx="713">347.67000000000002</cx:pt>
          <cx:pt idx="714">492.12</cx:pt>
          <cx:pt idx="715">359.99000000000001</cx:pt>
          <cx:pt idx="716">439.44999999999999</cx:pt>
          <cx:pt idx="717">163.59999999999999</cx:pt>
          <cx:pt idx="718">134.05000000000001</cx:pt>
          <cx:pt idx="719">396.99000000000001</cx:pt>
          <cx:pt idx="720">19.34</cx:pt>
          <cx:pt idx="721">154.30000000000001</cx:pt>
          <cx:pt idx="722">490.45999999999998</cx:pt>
          <cx:pt idx="723">334.92000000000002</cx:pt>
          <cx:pt idx="724">446.48000000000002</cx:pt>
          <cx:pt idx="725">170.78999999999999</cx:pt>
          <cx:pt idx="726">410.05000000000001</cx:pt>
          <cx:pt idx="727">180.24000000000001</cx:pt>
          <cx:pt idx="728">432.08999999999997</cx:pt>
          <cx:pt idx="729">295.86000000000001</cx:pt>
          <cx:pt idx="730">328.10000000000002</cx:pt>
          <cx:pt idx="731">408.67000000000002</cx:pt>
          <cx:pt idx="732">50.159999999999997</cx:pt>
          <cx:pt idx="733">122.40000000000001</cx:pt>
          <cx:pt idx="734">387.16000000000003</cx:pt>
          <cx:pt idx="735">83.859999999999999</cx:pt>
          <cx:pt idx="736">194.27000000000001</cx:pt>
          <cx:pt idx="737">189.55000000000001</cx:pt>
          <cx:pt idx="738">33</cx:pt>
          <cx:pt idx="739">210.71000000000001</cx:pt>
          <cx:pt idx="740">383.94999999999999</cx:pt>
          <cx:pt idx="741">38.659999999999997</cx:pt>
          <cx:pt idx="742">161.58000000000001</cx:pt>
          <cx:pt idx="743">480.24000000000001</cx:pt>
          <cx:pt idx="744">490.88999999999999</cx:pt>
          <cx:pt idx="745">417.18000000000001</cx:pt>
          <cx:pt idx="746">367.44</cx:pt>
          <cx:pt idx="747">181.81</cx:pt>
          <cx:pt idx="748">328.05000000000001</cx:pt>
          <cx:pt idx="749">373.05000000000001</cx:pt>
          <cx:pt idx="750">139.59</cx:pt>
          <cx:pt idx="751">241.22</cx:pt>
          <cx:pt idx="752">221.37</cx:pt>
          <cx:pt idx="753">289.36000000000001</cx:pt>
          <cx:pt idx="754">316.23000000000002</cx:pt>
          <cx:pt idx="755">236.63999999999999</cx:pt>
          <cx:pt idx="756">417.56999999999999</cx:pt>
          <cx:pt idx="757">288.5</cx:pt>
          <cx:pt idx="758">164.49000000000001</cx:pt>
          <cx:pt idx="759">317.43000000000001</cx:pt>
          <cx:pt idx="760">20.579999999999998</cx:pt>
          <cx:pt idx="761">233.46000000000001</cx:pt>
          <cx:pt idx="762">327.10000000000002</cx:pt>
          <cx:pt idx="763">378.10000000000002</cx:pt>
          <cx:pt idx="764">167.56</cx:pt>
          <cx:pt idx="765">132.97</cx:pt>
          <cx:pt idx="766">237.71000000000001</cx:pt>
          <cx:pt idx="767">34.619999999999997</cx:pt>
          <cx:pt idx="768">236.91999999999999</cx:pt>
          <cx:pt idx="769">343.66000000000003</cx:pt>
          <cx:pt idx="770">17.25</cx:pt>
          <cx:pt idx="771">118.67</cx:pt>
          <cx:pt idx="772">418.12</cx:pt>
          <cx:pt idx="773">328.31</cx:pt>
          <cx:pt idx="774">15.65</cx:pt>
          <cx:pt idx="775">492.81</cx:pt>
          <cx:pt idx="776">399.04000000000002</cx:pt>
          <cx:pt idx="777">242.84999999999999</cx:pt>
          <cx:pt idx="778">309.50999999999999</cx:pt>
          <cx:pt idx="779">141.40000000000001</cx:pt>
          <cx:pt idx="780">171.74000000000001</cx:pt>
          <cx:pt idx="781">106.98999999999999</cx:pt>
          <cx:pt idx="782">131.81999999999999</cx:pt>
          <cx:pt idx="783">65.819999999999993</cx:pt>
          <cx:pt idx="784">59.350000000000001</cx:pt>
          <cx:pt idx="785">24.059999999999999</cx:pt>
          <cx:pt idx="786">165.69</cx:pt>
          <cx:pt idx="787">56.240000000000002</cx:pt>
          <cx:pt idx="788">362.38999999999999</cx:pt>
          <cx:pt idx="789">399.41000000000003</cx:pt>
          <cx:pt idx="790">132.00999999999999</cx:pt>
          <cx:pt idx="791">178.37</cx:pt>
          <cx:pt idx="792">58.789999999999999</cx:pt>
          <cx:pt idx="793">317.61000000000001</cx:pt>
          <cx:pt idx="794">31.449999999999999</cx:pt>
          <cx:pt idx="795">261.94</cx:pt>
          <cx:pt idx="796">68.890000000000001</cx:pt>
          <cx:pt idx="797">37.57</cx:pt>
          <cx:pt idx="798">309</cx:pt>
          <cx:pt idx="799">462.92000000000002</cx:pt>
          <cx:pt idx="800">247.30000000000001</cx:pt>
          <cx:pt idx="801">253.63</cx:pt>
          <cx:pt idx="802">141.47999999999999</cx:pt>
          <cx:pt idx="803">332.19999999999999</cx:pt>
          <cx:pt idx="804">327.94</cx:pt>
          <cx:pt idx="805">140.72999999999999</cx:pt>
          <cx:pt idx="806">183.36000000000001</cx:pt>
          <cx:pt idx="807">428.13999999999999</cx:pt>
          <cx:pt idx="808">285.32999999999998</cx:pt>
          <cx:pt idx="809">233.97</cx:pt>
          <cx:pt idx="810">32.119999999999997</cx:pt>
          <cx:pt idx="811">20.82</cx:pt>
          <cx:pt idx="812">409.01999999999998</cx:pt>
          <cx:pt idx="813">78.590000000000003</cx:pt>
          <cx:pt idx="814">199.56999999999999</cx:pt>
          <cx:pt idx="815">95.140000000000001</cx:pt>
          <cx:pt idx="816">289.70999999999998</cx:pt>
          <cx:pt idx="817">300.66000000000003</cx:pt>
          <cx:pt idx="818">265</cx:pt>
          <cx:pt idx="819">240.36000000000001</cx:pt>
          <cx:pt idx="820">233.28999999999999</cx:pt>
          <cx:pt idx="821">68.400000000000006</cx:pt>
          <cx:pt idx="822">284.73000000000002</cx:pt>
          <cx:pt idx="823">10.17</cx:pt>
          <cx:pt idx="824">377.66000000000003</cx:pt>
          <cx:pt idx="825">321.58999999999997</cx:pt>
          <cx:pt idx="826">306.11000000000001</cx:pt>
          <cx:pt idx="827">314.85000000000002</cx:pt>
          <cx:pt idx="828">441.31999999999999</cx:pt>
          <cx:pt idx="829">123.34</cx:pt>
          <cx:pt idx="830">405.19</cx:pt>
          <cx:pt idx="831">297.55000000000001</cx:pt>
          <cx:pt idx="832">252.15000000000001</cx:pt>
          <cx:pt idx="833">193.47</cx:pt>
          <cx:pt idx="834">418.80000000000001</cx:pt>
          <cx:pt idx="835">346.37</cx:pt>
          <cx:pt idx="836">166.19999999999999</cx:pt>
          <cx:pt idx="837">219.56</cx:pt>
          <cx:pt idx="838">149.52000000000001</cx:pt>
          <cx:pt idx="839">227.03</cx:pt>
          <cx:pt idx="840">149.50999999999999</cx:pt>
          <cx:pt idx="841">380.97000000000003</cx:pt>
          <cx:pt idx="842">401.92000000000002</cx:pt>
          <cx:pt idx="843">134.46000000000001</cx:pt>
          <cx:pt idx="844">237.25999999999999</cx:pt>
          <cx:pt idx="845">53.060000000000002</cx:pt>
          <cx:pt idx="846">394.94</cx:pt>
          <cx:pt idx="847">281.75999999999999</cx:pt>
          <cx:pt idx="848">168.36000000000001</cx:pt>
          <cx:pt idx="849">471.88</cx:pt>
          <cx:pt idx="850">429.35000000000002</cx:pt>
          <cx:pt idx="851">71.280000000000001</cx:pt>
          <cx:pt idx="852">350.36000000000001</cx:pt>
          <cx:pt idx="853">407.95999999999998</cx:pt>
          <cx:pt idx="854">187.05000000000001</cx:pt>
          <cx:pt idx="855">233.63</cx:pt>
          <cx:pt idx="856">328.64999999999998</cx:pt>
          <cx:pt idx="857">398.63999999999999</cx:pt>
          <cx:pt idx="858">345.70999999999998</cx:pt>
          <cx:pt idx="859">233.71000000000001</cx:pt>
          <cx:pt idx="860">325.25999999999999</cx:pt>
          <cx:pt idx="861">451.27999999999997</cx:pt>
          <cx:pt idx="862">140.81999999999999</cx:pt>
          <cx:pt idx="863">441.77999999999997</cx:pt>
          <cx:pt idx="864">105.09</cx:pt>
          <cx:pt idx="865">75.890000000000001</cx:pt>
          <cx:pt idx="866">270.11000000000001</cx:pt>
          <cx:pt idx="867">333.98000000000002</cx:pt>
          <cx:pt idx="868">290.33999999999997</cx:pt>
          <cx:pt idx="869">259.31</cx:pt>
          <cx:pt idx="870">203.25</cx:pt>
          <cx:pt idx="871">10.050000000000001</cx:pt>
          <cx:pt idx="872">31.390000000000001</cx:pt>
          <cx:pt idx="873">474.70999999999998</cx:pt>
          <cx:pt idx="874">79.950000000000003</cx:pt>
          <cx:pt idx="875">436.07999999999998</cx:pt>
          <cx:pt idx="876">396.39999999999998</cx:pt>
          <cx:pt idx="877">29.329999999999998</cx:pt>
          <cx:pt idx="878">406.67000000000002</cx:pt>
          <cx:pt idx="879">169.72</cx:pt>
          <cx:pt idx="880">399.14999999999998</cx:pt>
          <cx:pt idx="881">93.390000000000001</cx:pt>
          <cx:pt idx="882">32.700000000000003</cx:pt>
          <cx:pt idx="883">164.83000000000001</cx:pt>
          <cx:pt idx="884">365.08999999999997</cx:pt>
          <cx:pt idx="885">204</cx:pt>
          <cx:pt idx="886">129.31</cx:pt>
          <cx:pt idx="887">112.05</cx:pt>
          <cx:pt idx="888">29.539999999999999</cx:pt>
          <cx:pt idx="889">130.94</cx:pt>
          <cx:pt idx="890">497.63</cx:pt>
          <cx:pt idx="891">140.47</cx:pt>
          <cx:pt idx="892">331.56999999999999</cx:pt>
          <cx:pt idx="893">44.799999999999997</cx:pt>
          <cx:pt idx="894">216.59999999999999</cx:pt>
          <cx:pt idx="895">276.92000000000002</cx:pt>
          <cx:pt idx="896">31.129999999999999</cx:pt>
          <cx:pt idx="897">200.91</cx:pt>
          <cx:pt idx="898">157.44999999999999</cx:pt>
          <cx:pt idx="899">497</cx:pt>
          <cx:pt idx="900">171.09</cx:pt>
          <cx:pt idx="901">106.78</cx:pt>
          <cx:pt idx="902">139.56</cx:pt>
          <cx:pt idx="903">172.88</cx:pt>
          <cx:pt idx="904">316.67000000000002</cx:pt>
          <cx:pt idx="905">84.819999999999993</cx:pt>
          <cx:pt idx="906">376.81999999999999</cx:pt>
          <cx:pt idx="907">378.52999999999997</cx:pt>
          <cx:pt idx="908">302.69</cx:pt>
          <cx:pt idx="909">359.68000000000001</cx:pt>
          <cx:pt idx="910">46.060000000000002</cx:pt>
          <cx:pt idx="911">484.12</cx:pt>
          <cx:pt idx="912">72.390000000000001</cx:pt>
          <cx:pt idx="913">302.17000000000002</cx:pt>
          <cx:pt idx="914">132.28999999999999</cx:pt>
          <cx:pt idx="915">183.43000000000001</cx:pt>
          <cx:pt idx="916">457.75999999999999</cx:pt>
          <cx:pt idx="917">181.21000000000001</cx:pt>
          <cx:pt idx="918">465.58999999999997</cx:pt>
          <cx:pt idx="919">96.709999999999994</cx:pt>
          <cx:pt idx="920">272.25</cx:pt>
          <cx:pt idx="921">103.25</cx:pt>
          <cx:pt idx="922">465.69</cx:pt>
          <cx:pt idx="923">84.700000000000003</cx:pt>
          <cx:pt idx="924">374.14999999999998</cx:pt>
          <cx:pt idx="925">190.91999999999999</cx:pt>
          <cx:pt idx="926">255.22</cx:pt>
          <cx:pt idx="927">399.19999999999999</cx:pt>
          <cx:pt idx="928">247.03999999999999</cx:pt>
          <cx:pt idx="929">43.700000000000003</cx:pt>
          <cx:pt idx="930">215.53999999999999</cx:pt>
          <cx:pt idx="931">174.33000000000001</cx:pt>
          <cx:pt idx="932">436.94999999999999</cx:pt>
          <cx:pt idx="933">68.780000000000001</cx:pt>
          <cx:pt idx="934">211.13999999999999</cx:pt>
          <cx:pt idx="935">354.04000000000002</cx:pt>
          <cx:pt idx="936">51.229999999999997</cx:pt>
          <cx:pt idx="937">336.48000000000002</cx:pt>
          <cx:pt idx="938">474.33999999999997</cx:pt>
          <cx:pt idx="939">128.90000000000001</cx:pt>
          <cx:pt idx="940">53.890000000000001</cx:pt>
          <cx:pt idx="941">487.37</cx:pt>
          <cx:pt idx="942">80.069999999999993</cx:pt>
          <cx:pt idx="943">200.81999999999999</cx:pt>
          <cx:pt idx="944">447.01999999999998</cx:pt>
          <cx:pt idx="945">493.30000000000001</cx:pt>
          <cx:pt idx="946">227.06999999999999</cx:pt>
          <cx:pt idx="947">261.64999999999998</cx:pt>
          <cx:pt idx="948">68.370000000000005</cx:pt>
          <cx:pt idx="949">345.70999999999998</cx:pt>
          <cx:pt idx="950">322.56999999999999</cx:pt>
          <cx:pt idx="951">324.06999999999999</cx:pt>
          <cx:pt idx="952">439.57999999999998</cx:pt>
          <cx:pt idx="953">146.96000000000001</cx:pt>
          <cx:pt idx="954">242.44</cx:pt>
          <cx:pt idx="955">26.870000000000001</cx:pt>
          <cx:pt idx="956">461.01999999999998</cx:pt>
          <cx:pt idx="957">55.32</cx:pt>
          <cx:pt idx="958">182.88</cx:pt>
          <cx:pt idx="959">46.990000000000002</cx:pt>
          <cx:pt idx="960">326.48000000000002</cx:pt>
          <cx:pt idx="961">280.72000000000003</cx:pt>
          <cx:pt idx="962">296.14999999999998</cx:pt>
          <cx:pt idx="963">378.30000000000001</cx:pt>
          <cx:pt idx="964">230.58000000000001</cx:pt>
          <cx:pt idx="965">324.63999999999999</cx:pt>
          <cx:pt idx="966">218.75999999999999</cx:pt>
          <cx:pt idx="967">326.26999999999998</cx:pt>
          <cx:pt idx="968">353.31999999999999</cx:pt>
          <cx:pt idx="969">142.33000000000001</cx:pt>
          <cx:pt idx="970">495.32999999999998</cx:pt>
          <cx:pt idx="971">199.69</cx:pt>
          <cx:pt idx="972">19</cx:pt>
          <cx:pt idx="973">463.17000000000002</cx:pt>
          <cx:pt idx="974">474.23000000000002</cx:pt>
          <cx:pt idx="975">469.23000000000002</cx:pt>
          <cx:pt idx="976">174.22</cx:pt>
          <cx:pt idx="977">274.61000000000001</cx:pt>
          <cx:pt idx="978">32.270000000000003</cx:pt>
          <cx:pt idx="979">293.76999999999998</cx:pt>
          <cx:pt idx="980">188.91999999999999</cx:pt>
          <cx:pt idx="981">142.16999999999999</cx:pt>
          <cx:pt idx="982">67.180000000000007</cx:pt>
          <cx:pt idx="983">289.54000000000002</cx:pt>
          <cx:pt idx="984">455.82999999999998</cx:pt>
          <cx:pt idx="985">431.25</cx:pt>
          <cx:pt idx="986">405.35000000000002</cx:pt>
          <cx:pt idx="987">28.73</cx:pt>
          <cx:pt idx="988">141.59</cx:pt>
          <cx:pt idx="989">182.55000000000001</cx:pt>
          <cx:pt idx="990">67.650000000000006</cx:pt>
          <cx:pt idx="991">28.800000000000001</cx:pt>
          <cx:pt idx="992">448.32999999999998</cx:pt>
          <cx:pt idx="993">173.03</cx:pt>
          <cx:pt idx="994">225.91</cx:pt>
          <cx:pt idx="995">276.43000000000001</cx:pt>
          <cx:pt idx="996">48.880000000000003</cx:pt>
          <cx:pt idx="997">76.359999999999999</cx:pt>
          <cx:pt idx="998">62.350000000000001</cx:pt>
          <cx:pt idx="999">298.52999999999997</cx:pt>
          <cx:pt idx="1000">437.87</cx:pt>
          <cx:pt idx="1001">353.13</cx:pt>
          <cx:pt idx="1002">386.75999999999999</cx:pt>
          <cx:pt idx="1003">305.49000000000001</cx:pt>
          <cx:pt idx="1004">41.600000000000001</cx:pt>
          <cx:pt idx="1005">15.57</cx:pt>
          <cx:pt idx="1006">47.560000000000002</cx:pt>
          <cx:pt idx="1007">146.47999999999999</cx:pt>
          <cx:pt idx="1008">183.00999999999999</cx:pt>
          <cx:pt idx="1009">340.16000000000003</cx:pt>
          <cx:pt idx="1010">488.54000000000002</cx:pt>
          <cx:pt idx="1011">175.69999999999999</cx:pt>
          <cx:pt idx="1012">323.5</cx:pt>
          <cx:pt idx="1013">368.72000000000003</cx:pt>
          <cx:pt idx="1014">132.27000000000001</cx:pt>
          <cx:pt idx="1015">435.55000000000001</cx:pt>
          <cx:pt idx="1016">115.3</cx:pt>
          <cx:pt idx="1017">18.210000000000001</cx:pt>
          <cx:pt idx="1018">469.92000000000002</cx:pt>
          <cx:pt idx="1019">215.91</cx:pt>
          <cx:pt idx="1020">332.43000000000001</cx:pt>
          <cx:pt idx="1021">369.74000000000001</cx:pt>
          <cx:pt idx="1022">480.51999999999998</cx:pt>
          <cx:pt idx="1023">77.620000000000005</cx:pt>
          <cx:pt idx="1024">359.16000000000003</cx:pt>
          <cx:pt idx="1025">233.47999999999999</cx:pt>
          <cx:pt idx="1026">328.26999999999998</cx:pt>
          <cx:pt idx="1027">58.729999999999997</cx:pt>
          <cx:pt idx="1028">464.77999999999997</cx:pt>
          <cx:pt idx="1029">212.83000000000001</cx:pt>
          <cx:pt idx="1030">71.689999999999998</cx:pt>
          <cx:pt idx="1031">463.85000000000002</cx:pt>
          <cx:pt idx="1032">128.91999999999999</cx:pt>
          <cx:pt idx="1033">196.63</cx:pt>
          <cx:pt idx="1034">373.94999999999999</cx:pt>
          <cx:pt idx="1035">95.260000000000005</cx:pt>
          <cx:pt idx="1036">179.25999999999999</cx:pt>
          <cx:pt idx="1037">189.47</cx:pt>
          <cx:pt idx="1038">90.090000000000003</cx:pt>
          <cx:pt idx="1039">79.060000000000002</cx:pt>
          <cx:pt idx="1040">19.109999999999999</cx:pt>
          <cx:pt idx="1041">109.95</cx:pt>
          <cx:pt idx="1042">227.08000000000001</cx:pt>
          <cx:pt idx="1043">245.66999999999999</cx:pt>
          <cx:pt idx="1044">190.88999999999999</cx:pt>
          <cx:pt idx="1045">450.79000000000002</cx:pt>
          <cx:pt idx="1046">459.88999999999999</cx:pt>
          <cx:pt idx="1047">387.30000000000001</cx:pt>
          <cx:pt idx="1048">198.58000000000001</cx:pt>
          <cx:pt idx="1049">225.78</cx:pt>
          <cx:pt idx="1050">192.81</cx:pt>
          <cx:pt idx="1051">281.55000000000001</cx:pt>
          <cx:pt idx="1052">182.36000000000001</cx:pt>
          <cx:pt idx="1053">40</cx:pt>
          <cx:pt idx="1054">114.08</cx:pt>
          <cx:pt idx="1055">148.30000000000001</cx:pt>
          <cx:pt idx="1056">390.19999999999999</cx:pt>
          <cx:pt idx="1057">298.93000000000001</cx:pt>
          <cx:pt idx="1058">33.329999999999998</cx:pt>
          <cx:pt idx="1059">241</cx:pt>
          <cx:pt idx="1060">256.44999999999999</cx:pt>
          <cx:pt idx="1061">228.94999999999999</cx:pt>
          <cx:pt idx="1062">30.34</cx:pt>
          <cx:pt idx="1063">399.26999999999998</cx:pt>
          <cx:pt idx="1064">46.020000000000003</cx:pt>
          <cx:pt idx="1065">303.06999999999999</cx:pt>
          <cx:pt idx="1066">60.5</cx:pt>
          <cx:pt idx="1067">200.55000000000001</cx:pt>
          <cx:pt idx="1068">334.30000000000001</cx:pt>
          <cx:pt idx="1069">166.27000000000001</cx:pt>
          <cx:pt idx="1070">138.22999999999999</cx:pt>
          <cx:pt idx="1071">315.54000000000002</cx:pt>
          <cx:pt idx="1072">383.94</cx:pt>
          <cx:pt idx="1073">375.33999999999997</cx:pt>
          <cx:pt idx="1074">498.57999999999998</cx:pt>
          <cx:pt idx="1075">276.92000000000002</cx:pt>
          <cx:pt idx="1076">219.15000000000001</cx:pt>
          <cx:pt idx="1077">434.99000000000001</cx:pt>
          <cx:pt idx="1078">169.71000000000001</cx:pt>
          <cx:pt idx="1079">240.72</cx:pt>
          <cx:pt idx="1080">153.34</cx:pt>
          <cx:pt idx="1081">236.59</cx:pt>
          <cx:pt idx="1082">129.75</cx:pt>
          <cx:pt idx="1083">131.81999999999999</cx:pt>
          <cx:pt idx="1084">368.62</cx:pt>
          <cx:pt idx="1085">467.48000000000002</cx:pt>
          <cx:pt idx="1086">142.78999999999999</cx:pt>
          <cx:pt idx="1087">291.62</cx:pt>
          <cx:pt idx="1088">32.159999999999997</cx:pt>
          <cx:pt idx="1089">261.52999999999997</cx:pt>
          <cx:pt idx="1090">444.81999999999999</cx:pt>
          <cx:pt idx="1091">209.03</cx:pt>
          <cx:pt idx="1092">467.77999999999997</cx:pt>
          <cx:pt idx="1093">251.19</cx:pt>
          <cx:pt idx="1094">18</cx:pt>
          <cx:pt idx="1095">81.420000000000002</cx:pt>
          <cx:pt idx="1096">349.67000000000002</cx:pt>
          <cx:pt idx="1097">481.58999999999997</cx:pt>
          <cx:pt idx="1098">265.00999999999999</cx:pt>
          <cx:pt idx="1099">437.56999999999999</cx:pt>
          <cx:pt idx="1100">190.28</cx:pt>
          <cx:pt idx="1101">197.13999999999999</cx:pt>
          <cx:pt idx="1102">279.18000000000001</cx:pt>
          <cx:pt idx="1103">196.91999999999999</cx:pt>
          <cx:pt idx="1104">440.58999999999997</cx:pt>
          <cx:pt idx="1105">312.27999999999997</cx:pt>
          <cx:pt idx="1106">478.83999999999997</cx:pt>
          <cx:pt idx="1107">344.50999999999999</cx:pt>
          <cx:pt idx="1108">142.44</cx:pt>
          <cx:pt idx="1109">93.269999999999996</cx:pt>
          <cx:pt idx="1110">185.75999999999999</cx:pt>
          <cx:pt idx="1111">142.78</cx:pt>
          <cx:pt idx="1112">351.44</cx:pt>
          <cx:pt idx="1113">265.56999999999999</cx:pt>
          <cx:pt idx="1114">52.740000000000002</cx:pt>
          <cx:pt idx="1115">489.64999999999998</cx:pt>
          <cx:pt idx="1116">42.100000000000001</cx:pt>
          <cx:pt idx="1117">44.979999999999997</cx:pt>
          <cx:pt idx="1118">204.59</cx:pt>
          <cx:pt idx="1119">80.769999999999996</cx:pt>
          <cx:pt idx="1120">198.91</cx:pt>
          <cx:pt idx="1121">267.67000000000002</cx:pt>
          <cx:pt idx="1122">396.75</cx:pt>
          <cx:pt idx="1123">22.539999999999999</cx:pt>
          <cx:pt idx="1124">236.84</cx:pt>
          <cx:pt idx="1125">31.609999999999999</cx:pt>
          <cx:pt idx="1126">153.56</cx:pt>
          <cx:pt idx="1127">203.33000000000001</cx:pt>
          <cx:pt idx="1128">488.61000000000001</cx:pt>
          <cx:pt idx="1129">321.52999999999997</cx:pt>
          <cx:pt idx="1130">356.44999999999999</cx:pt>
          <cx:pt idx="1131">329.35000000000002</cx:pt>
          <cx:pt idx="1132">196.96000000000001</cx:pt>
          <cx:pt idx="1133">205.75999999999999</cx:pt>
          <cx:pt idx="1134">443.88999999999999</cx:pt>
          <cx:pt idx="1135">355.51999999999998</cx:pt>
          <cx:pt idx="1136">90.680000000000007</cx:pt>
          <cx:pt idx="1137">469.82999999999998</cx:pt>
          <cx:pt idx="1138">163.47</cx:pt>
          <cx:pt idx="1139">144.25</cx:pt>
          <cx:pt idx="1140">486.81999999999999</cx:pt>
          <cx:pt idx="1141">296.12</cx:pt>
          <cx:pt idx="1142">444.37</cx:pt>
          <cx:pt idx="1143">134.78</cx:pt>
          <cx:pt idx="1144">196.99000000000001</cx:pt>
          <cx:pt idx="1145">66.280000000000001</cx:pt>
          <cx:pt idx="1146">31.289999999999999</cx:pt>
          <cx:pt idx="1147">357.70999999999998</cx:pt>
          <cx:pt idx="1148">38.649999999999999</cx:pt>
          <cx:pt idx="1149">472.06</cx:pt>
          <cx:pt idx="1150">340.45999999999998</cx:pt>
          <cx:pt idx="1151">66.790000000000006</cx:pt>
          <cx:pt idx="1152">64.219999999999999</cx:pt>
          <cx:pt idx="1153">233.75</cx:pt>
          <cx:pt idx="1154">242.97999999999999</cx:pt>
          <cx:pt idx="1155">109.72</cx:pt>
          <cx:pt idx="1156">107.17</cx:pt>
          <cx:pt idx="1157">169.68000000000001</cx:pt>
          <cx:pt idx="1158">82.120000000000005</cx:pt>
          <cx:pt idx="1159">246.43000000000001</cx:pt>
          <cx:pt idx="1160">251.38999999999999</cx:pt>
          <cx:pt idx="1161">197.33000000000001</cx:pt>
          <cx:pt idx="1162">123.18000000000001</cx:pt>
          <cx:pt idx="1163">289.74000000000001</cx:pt>
          <cx:pt idx="1164">62.840000000000003</cx:pt>
          <cx:pt idx="1165">146.87</cx:pt>
          <cx:pt idx="1166">59.460000000000001</cx:pt>
          <cx:pt idx="1167">157.49000000000001</cx:pt>
          <cx:pt idx="1168">365.62</cx:pt>
          <cx:pt idx="1169">256.24000000000001</cx:pt>
          <cx:pt idx="1170">317.30000000000001</cx:pt>
          <cx:pt idx="1171">107.12</cx:pt>
          <cx:pt idx="1172">14.35</cx:pt>
          <cx:pt idx="1173">43.780000000000001</cx:pt>
          <cx:pt idx="1174">409.87</cx:pt>
          <cx:pt idx="1175">118.05</cx:pt>
          <cx:pt idx="1176">491.25999999999999</cx:pt>
          <cx:pt idx="1177">378.08999999999997</cx:pt>
          <cx:pt idx="1178">196.06999999999999</cx:pt>
          <cx:pt idx="1179">128.30000000000001</cx:pt>
          <cx:pt idx="1180">14.890000000000001</cx:pt>
          <cx:pt idx="1181">38.340000000000003</cx:pt>
          <cx:pt idx="1182">194.19</cx:pt>
          <cx:pt idx="1183">361.12</cx:pt>
          <cx:pt idx="1184">413.69999999999999</cx:pt>
          <cx:pt idx="1185">71.689999999999998</cx:pt>
          <cx:pt idx="1186">292.54000000000002</cx:pt>
          <cx:pt idx="1187">133.75</cx:pt>
          <cx:pt idx="1188">264.47000000000003</cx:pt>
          <cx:pt idx="1189">56.899999999999999</cx:pt>
          <cx:pt idx="1190">403.85000000000002</cx:pt>
          <cx:pt idx="1191">329.70999999999998</cx:pt>
          <cx:pt idx="1192">415.56</cx:pt>
          <cx:pt idx="1193">119.20999999999999</cx:pt>
          <cx:pt idx="1194">326.51999999999998</cx:pt>
          <cx:pt idx="1195">189.72</cx:pt>
          <cx:pt idx="1196">490.25</cx:pt>
          <cx:pt idx="1197">171.47</cx:pt>
          <cx:pt idx="1198">349.5</cx:pt>
          <cx:pt idx="1199">104.23999999999999</cx:pt>
          <cx:pt idx="1200">368</cx:pt>
          <cx:pt idx="1201">490.33999999999997</cx:pt>
          <cx:pt idx="1202">26.449999999999999</cx:pt>
          <cx:pt idx="1203">191.5</cx:pt>
          <cx:pt idx="1204">426.30000000000001</cx:pt>
          <cx:pt idx="1205">198.34</cx:pt>
          <cx:pt idx="1206">229.24000000000001</cx:pt>
          <cx:pt idx="1207">227.47</cx:pt>
          <cx:pt idx="1208">321.61000000000001</cx:pt>
          <cx:pt idx="1209">206.78</cx:pt>
          <cx:pt idx="1210">271.91000000000003</cx:pt>
          <cx:pt idx="1211">475.11000000000001</cx:pt>
          <cx:pt idx="1212">321.06999999999999</cx:pt>
          <cx:pt idx="1213">93.930000000000007</cx:pt>
          <cx:pt idx="1214">427.27999999999997</cx:pt>
          <cx:pt idx="1215">123.02</cx:pt>
          <cx:pt idx="1216">400.00999999999999</cx:pt>
          <cx:pt idx="1217">265.02999999999997</cx:pt>
          <cx:pt idx="1218">316.68000000000001</cx:pt>
          <cx:pt idx="1219">410.07999999999998</cx:pt>
          <cx:pt idx="1220">244.52000000000001</cx:pt>
          <cx:pt idx="1221">399.87</cx:pt>
          <cx:pt idx="1222">122.64</cx:pt>
          <cx:pt idx="1223">36.979999999999997</cx:pt>
          <cx:pt idx="1224">478.31999999999999</cx:pt>
          <cx:pt idx="1225">206.05000000000001</cx:pt>
          <cx:pt idx="1226">118.92</cx:pt>
          <cx:pt idx="1227">437.88999999999999</cx:pt>
          <cx:pt idx="1228">311.27999999999997</cx:pt>
          <cx:pt idx="1229">295.66000000000003</cx:pt>
          <cx:pt idx="1230">27.620000000000001</cx:pt>
          <cx:pt idx="1231">415.41000000000003</cx:pt>
          <cx:pt idx="1232">223.72999999999999</cx:pt>
          <cx:pt idx="1233">396.95999999999998</cx:pt>
          <cx:pt idx="1234">478.08999999999997</cx:pt>
          <cx:pt idx="1235">390.63999999999999</cx:pt>
          <cx:pt idx="1236">175.53</cx:pt>
          <cx:pt idx="1237">135.5</cx:pt>
          <cx:pt idx="1238">184.96000000000001</cx:pt>
          <cx:pt idx="1239">125.2</cx:pt>
          <cx:pt idx="1240">182.38</cx:pt>
          <cx:pt idx="1241">221.55000000000001</cx:pt>
          <cx:pt idx="1242">70.230000000000004</cx:pt>
          <cx:pt idx="1243">203.06</cx:pt>
          <cx:pt idx="1244">120.98</cx:pt>
          <cx:pt idx="1245">135.91</cx:pt>
          <cx:pt idx="1246">455.75999999999999</cx:pt>
          <cx:pt idx="1247">396.25999999999999</cx:pt>
          <cx:pt idx="1248">419.45999999999998</cx:pt>
          <cx:pt idx="1249">68.780000000000001</cx:pt>
          <cx:pt idx="1250">134.47999999999999</cx:pt>
          <cx:pt idx="1251">316.02999999999997</cx:pt>
          <cx:pt idx="1252">24.800000000000001</cx:pt>
          <cx:pt idx="1253">96.120000000000005</cx:pt>
          <cx:pt idx="1254">225.27000000000001</cx:pt>
          <cx:pt idx="1255">222.31999999999999</cx:pt>
          <cx:pt idx="1256">50.530000000000001</cx:pt>
          <cx:pt idx="1257">431.76999999999998</cx:pt>
          <cx:pt idx="1258">363.05000000000001</cx:pt>
          <cx:pt idx="1259">325.73000000000002</cx:pt>
          <cx:pt idx="1260">337.83999999999997</cx:pt>
          <cx:pt idx="1261">348.58999999999997</cx:pt>
          <cx:pt idx="1262">352.36000000000001</cx:pt>
          <cx:pt idx="1263">211.21000000000001</cx:pt>
          <cx:pt idx="1264">372.85000000000002</cx:pt>
          <cx:pt idx="1265">282.26999999999998</cx:pt>
          <cx:pt idx="1266">309.88</cx:pt>
          <cx:pt idx="1267">363.85000000000002</cx:pt>
          <cx:pt idx="1268">106.97</cx:pt>
          <cx:pt idx="1269">231.74000000000001</cx:pt>
          <cx:pt idx="1270">139.72999999999999</cx:pt>
          <cx:pt idx="1271">208.13999999999999</cx:pt>
          <cx:pt idx="1272">57.100000000000001</cx:pt>
          <cx:pt idx="1273">89.75</cx:pt>
          <cx:pt idx="1274">327.25</cx:pt>
          <cx:pt idx="1275">17.559999999999999</cx:pt>
          <cx:pt idx="1276">189.31999999999999</cx:pt>
          <cx:pt idx="1277">79.019999999999996</cx:pt>
          <cx:pt idx="1278">263.05000000000001</cx:pt>
          <cx:pt idx="1279">122.16</cx:pt>
          <cx:pt idx="1280">340.26999999999998</cx:pt>
          <cx:pt idx="1281">333.55000000000001</cx:pt>
          <cx:pt idx="1282">418.63999999999999</cx:pt>
          <cx:pt idx="1283">164.43000000000001</cx:pt>
          <cx:pt idx="1284">385.82999999999998</cx:pt>
          <cx:pt idx="1285">482.13999999999999</cx:pt>
          <cx:pt idx="1286">173.72999999999999</cx:pt>
          <cx:pt idx="1287">275.92000000000002</cx:pt>
          <cx:pt idx="1288">429.02999999999997</cx:pt>
          <cx:pt idx="1289">273.11000000000001</cx:pt>
          <cx:pt idx="1290">241.12</cx:pt>
          <cx:pt idx="1291">474.51999999999998</cx:pt>
          <cx:pt idx="1292">64.180000000000007</cx:pt>
          <cx:pt idx="1293">364.04000000000002</cx:pt>
          <cx:pt idx="1294">154.25999999999999</cx:pt>
          <cx:pt idx="1295">152.24000000000001</cx:pt>
          <cx:pt idx="1296">265.36000000000001</cx:pt>
          <cx:pt idx="1297">143.34999999999999</cx:pt>
          <cx:pt idx="1298">146.44</cx:pt>
          <cx:pt idx="1299">390.76999999999998</cx:pt>
          <cx:pt idx="1300">306.75</cx:pt>
          <cx:pt idx="1301">215.16999999999999</cx:pt>
          <cx:pt idx="1302">111.56</cx:pt>
          <cx:pt idx="1303">55.049999999999997</cx:pt>
          <cx:pt idx="1304">197.96000000000001</cx:pt>
          <cx:pt idx="1305">287.45999999999998</cx:pt>
          <cx:pt idx="1306">374.95999999999998</cx:pt>
          <cx:pt idx="1307">248.21000000000001</cx:pt>
          <cx:pt idx="1308">100.8</cx:pt>
          <cx:pt idx="1309">15.470000000000001</cx:pt>
          <cx:pt idx="1310">53.390000000000001</cx:pt>
          <cx:pt idx="1311">447.26999999999998</cx:pt>
          <cx:pt idx="1312">286.26999999999998</cx:pt>
          <cx:pt idx="1313">130.61000000000001</cx:pt>
          <cx:pt idx="1314">343.67000000000002</cx:pt>
          <cx:pt idx="1315">235.33000000000001</cx:pt>
          <cx:pt idx="1316">105.09</cx:pt>
          <cx:pt idx="1317">318.98000000000002</cx:pt>
          <cx:pt idx="1318">459.88999999999999</cx:pt>
          <cx:pt idx="1319">427.04000000000002</cx:pt>
          <cx:pt idx="1320">444.92000000000002</cx:pt>
          <cx:pt idx="1321">220.34999999999999</cx:pt>
          <cx:pt idx="1322">204.5</cx:pt>
          <cx:pt idx="1323">59.68</cx:pt>
          <cx:pt idx="1324">371.76999999999998</cx:pt>
          <cx:pt idx="1325">306.48000000000002</cx:pt>
          <cx:pt idx="1326">322.81999999999999</cx:pt>
          <cx:pt idx="1327">473</cx:pt>
          <cx:pt idx="1328">497.13999999999999</cx:pt>
          <cx:pt idx="1329">33.659999999999997</cx:pt>
          <cx:pt idx="1330">226.83000000000001</cx:pt>
          <cx:pt idx="1331">54.590000000000003</cx:pt>
          <cx:pt idx="1332">215.22</cx:pt>
          <cx:pt idx="1333">265.91000000000003</cx:pt>
          <cx:pt idx="1334">436.19999999999999</cx:pt>
          <cx:pt idx="1335">480.74000000000001</cx:pt>
          <cx:pt idx="1336">418.00999999999999</cx:pt>
          <cx:pt idx="1337">239.19</cx:pt>
          <cx:pt idx="1338">418.66000000000003</cx:pt>
          <cx:pt idx="1339">223.34</cx:pt>
          <cx:pt idx="1340">428.61000000000001</cx:pt>
          <cx:pt idx="1341">329.06999999999999</cx:pt>
          <cx:pt idx="1342">26.43</cx:pt>
          <cx:pt idx="1343">49.82</cx:pt>
          <cx:pt idx="1344">339.44999999999999</cx:pt>
          <cx:pt idx="1345">95.659999999999997</cx:pt>
          <cx:pt idx="1346">313.57999999999998</cx:pt>
          <cx:pt idx="1347">442.50999999999999</cx:pt>
          <cx:pt idx="1348">487.06999999999999</cx:pt>
          <cx:pt idx="1349">166.77000000000001</cx:pt>
          <cx:pt idx="1350">316.95999999999998</cx:pt>
          <cx:pt idx="1351">207.71000000000001</cx:pt>
          <cx:pt idx="1352">80.030000000000001</cx:pt>
          <cx:pt idx="1353">165.71000000000001</cx:pt>
          <cx:pt idx="1354">86.620000000000005</cx:pt>
          <cx:pt idx="1355">32.810000000000002</cx:pt>
          <cx:pt idx="1356">141.22999999999999</cx:pt>
          <cx:pt idx="1357">30.210000000000001</cx:pt>
          <cx:pt idx="1358">317.14999999999998</cx:pt>
          <cx:pt idx="1359">163.11000000000001</cx:pt>
          <cx:pt idx="1360">69.170000000000002</cx:pt>
          <cx:pt idx="1361">163.56</cx:pt>
          <cx:pt idx="1362">20.989999999999998</cx:pt>
          <cx:pt idx="1363">157.88</cx:pt>
          <cx:pt idx="1364">235.84</cx:pt>
          <cx:pt idx="1365">326.12</cx:pt>
          <cx:pt idx="1366">100.98999999999999</cx:pt>
          <cx:pt idx="1367">163.15000000000001</cx:pt>
          <cx:pt idx="1368">463.77999999999997</cx:pt>
          <cx:pt idx="1369">30.760000000000002</cx:pt>
          <cx:pt idx="1370">19.66</cx:pt>
          <cx:pt idx="1371">205.72</cx:pt>
          <cx:pt idx="1372">239.99000000000001</cx:pt>
          <cx:pt idx="1373">209.78</cx:pt>
          <cx:pt idx="1374">243.97</cx:pt>
          <cx:pt idx="1375">144.53999999999999</cx:pt>
          <cx:pt idx="1376">145.06999999999999</cx:pt>
          <cx:pt idx="1377">147.72999999999999</cx:pt>
          <cx:pt idx="1378">231.49000000000001</cx:pt>
          <cx:pt idx="1379">162.13999999999999</cx:pt>
          <cx:pt idx="1380">35.25</cx:pt>
          <cx:pt idx="1381">246.84</cx:pt>
          <cx:pt idx="1382">430.44999999999999</cx:pt>
          <cx:pt idx="1383">189.36000000000001</cx:pt>
          <cx:pt idx="1384">226.34</cx:pt>
          <cx:pt idx="1385">466.81999999999999</cx:pt>
          <cx:pt idx="1386">457.29000000000002</cx:pt>
          <cx:pt idx="1387">168.97</cx:pt>
          <cx:pt idx="1388">145.43000000000001</cx:pt>
          <cx:pt idx="1389">174.37</cx:pt>
          <cx:pt idx="1390">329.07999999999998</cx:pt>
          <cx:pt idx="1391">484.74000000000001</cx:pt>
          <cx:pt idx="1392">27.109999999999999</cx:pt>
          <cx:pt idx="1393">41.689999999999998</cx:pt>
          <cx:pt idx="1394">464.98000000000002</cx:pt>
          <cx:pt idx="1395">241.84</cx:pt>
          <cx:pt idx="1396">96.700000000000003</cx:pt>
          <cx:pt idx="1397">187.25999999999999</cx:pt>
          <cx:pt idx="1398">153.40000000000001</cx:pt>
          <cx:pt idx="1399">306.13999999999999</cx:pt>
          <cx:pt idx="1400">495.05000000000001</cx:pt>
          <cx:pt idx="1401">411.32999999999998</cx:pt>
          <cx:pt idx="1402">200.99000000000001</cx:pt>
          <cx:pt idx="1403">95.359999999999999</cx:pt>
          <cx:pt idx="1404">240.69999999999999</cx:pt>
          <cx:pt idx="1405">65.379999999999995</cx:pt>
          <cx:pt idx="1406">407.75999999999999</cx:pt>
          <cx:pt idx="1407">422.12</cx:pt>
          <cx:pt idx="1408">360.44</cx:pt>
          <cx:pt idx="1409">108.14</cx:pt>
          <cx:pt idx="1410">384.5</cx:pt>
          <cx:pt idx="1411">264.22000000000003</cx:pt>
          <cx:pt idx="1412">180.84</cx:pt>
          <cx:pt idx="1413">179.99000000000001</cx:pt>
          <cx:pt idx="1414">212.31</cx:pt>
          <cx:pt idx="1415">391.61000000000001</cx:pt>
          <cx:pt idx="1416">449.73000000000002</cx:pt>
          <cx:pt idx="1417">358.41000000000003</cx:pt>
          <cx:pt idx="1418">62.659999999999997</cx:pt>
          <cx:pt idx="1419">477.39999999999998</cx:pt>
          <cx:pt idx="1420">100.56999999999999</cx:pt>
          <cx:pt idx="1421">64.030000000000001</cx:pt>
          <cx:pt idx="1422">476.12</cx:pt>
          <cx:pt idx="1423">490.23000000000002</cx:pt>
          <cx:pt idx="1424">475.89999999999998</cx:pt>
          <cx:pt idx="1425">178.52000000000001</cx:pt>
          <cx:pt idx="1426">428.83999999999997</cx:pt>
          <cx:pt idx="1427">269.69999999999999</cx:pt>
          <cx:pt idx="1428">26.77</cx:pt>
          <cx:pt idx="1429">276.5</cx:pt>
          <cx:pt idx="1430">489.14999999999998</cx:pt>
          <cx:pt idx="1431">408.60000000000002</cx:pt>
          <cx:pt idx="1432">70.349999999999994</cx:pt>
          <cx:pt idx="1433">77.099999999999994</cx:pt>
          <cx:pt idx="1434">106.42</cx:pt>
          <cx:pt idx="1435">489.17000000000002</cx:pt>
          <cx:pt idx="1436">409.76999999999998</cx:pt>
          <cx:pt idx="1437">74.760000000000005</cx:pt>
          <cx:pt idx="1438">456.25999999999999</cx:pt>
          <cx:pt idx="1439">266.76999999999998</cx:pt>
          <cx:pt idx="1440">424.54000000000002</cx:pt>
          <cx:pt idx="1441">21.550000000000001</cx:pt>
          <cx:pt idx="1442">140.66</cx:pt>
          <cx:pt idx="1443">306.94999999999999</cx:pt>
          <cx:pt idx="1444">295.55000000000001</cx:pt>
          <cx:pt idx="1445">421.41000000000003</cx:pt>
          <cx:pt idx="1446">350.85000000000002</cx:pt>
          <cx:pt idx="1447">475.68000000000001</cx:pt>
          <cx:pt idx="1448">382.08999999999997</cx:pt>
          <cx:pt idx="1449">188.63999999999999</cx:pt>
          <cx:pt idx="1450">114.84999999999999</cx:pt>
          <cx:pt idx="1451">297.32999999999998</cx:pt>
          <cx:pt idx="1452">485.19</cx:pt>
          <cx:pt idx="1453">420.18000000000001</cx:pt>
          <cx:pt idx="1454">373.70999999999998</cx:pt>
          <cx:pt idx="1455">421.87</cx:pt>
          <cx:pt idx="1456">306.69</cx:pt>
          <cx:pt idx="1457">346.64999999999998</cx:pt>
          <cx:pt idx="1458">209.33000000000001</cx:pt>
          <cx:pt idx="1459">400.94</cx:pt>
          <cx:pt idx="1460">136.63999999999999</cx:pt>
          <cx:pt idx="1461">450.43000000000001</cx:pt>
          <cx:pt idx="1462">256.57999999999998</cx:pt>
          <cx:pt idx="1463">102.26000000000001</cx:pt>
          <cx:pt idx="1464">385.74000000000001</cx:pt>
          <cx:pt idx="1465">29.149999999999999</cx:pt>
          <cx:pt idx="1466">20.129999999999999</cx:pt>
          <cx:pt idx="1467">170.86000000000001</cx:pt>
          <cx:pt idx="1468">410.30000000000001</cx:pt>
          <cx:pt idx="1469">342.97000000000003</cx:pt>
          <cx:pt idx="1470">255.80000000000001</cx:pt>
          <cx:pt idx="1471">269.19</cx:pt>
          <cx:pt idx="1472">13.85</cx:pt>
          <cx:pt idx="1473">61.640000000000001</cx:pt>
          <cx:pt idx="1474">155.61000000000001</cx:pt>
          <cx:pt idx="1475">360.11000000000001</cx:pt>
          <cx:pt idx="1476">413.44999999999999</cx:pt>
          <cx:pt idx="1477">398.30000000000001</cx:pt>
          <cx:pt idx="1478">441.27999999999997</cx:pt>
          <cx:pt idx="1479">121.97</cx:pt>
          <cx:pt idx="1480">487.17000000000002</cx:pt>
          <cx:pt idx="1481">392.48000000000002</cx:pt>
          <cx:pt idx="1482">209.97</cx:pt>
          <cx:pt idx="1483">467.48000000000002</cx:pt>
          <cx:pt idx="1484">242.5</cx:pt>
          <cx:pt idx="1485">14.33</cx:pt>
          <cx:pt idx="1486">422.48000000000002</cx:pt>
          <cx:pt idx="1487">45.25</cx:pt>
          <cx:pt idx="1488">465.16000000000003</cx:pt>
          <cx:pt idx="1489">383.27999999999997</cx:pt>
          <cx:pt idx="1490">458.83999999999997</cx:pt>
          <cx:pt idx="1491">378.63999999999999</cx:pt>
          <cx:pt idx="1492">395.04000000000002</cx:pt>
          <cx:pt idx="1493">356.31999999999999</cx:pt>
          <cx:pt idx="1494">227.37</cx:pt>
          <cx:pt idx="1495">368.24000000000001</cx:pt>
          <cx:pt idx="1496">391.32999999999998</cx:pt>
          <cx:pt idx="1497">195.52000000000001</cx:pt>
          <cx:pt idx="1498">124.38</cx:pt>
          <cx:pt idx="1499">127.98999999999999</cx:pt>
          <cx:pt idx="1500">481.99000000000001</cx:pt>
          <cx:pt idx="1501">453</cx:pt>
          <cx:pt idx="1502">314.83999999999997</cx:pt>
          <cx:pt idx="1503">85.590000000000003</cx:pt>
          <cx:pt idx="1504">39.740000000000002</cx:pt>
          <cx:pt idx="1505">317.85000000000002</cx:pt>
          <cx:pt idx="1506">193.86000000000001</cx:pt>
          <cx:pt idx="1507">369.39999999999998</cx:pt>
          <cx:pt idx="1508">156.87</cx:pt>
          <cx:pt idx="1509">187.69</cx:pt>
          <cx:pt idx="1510">191.28999999999999</cx:pt>
          <cx:pt idx="1511">341.68000000000001</cx:pt>
          <cx:pt idx="1512">498.67000000000002</cx:pt>
          <cx:pt idx="1513">276.37</cx:pt>
          <cx:pt idx="1514">161.88999999999999</cx:pt>
          <cx:pt idx="1515">20.170000000000002</cx:pt>
          <cx:pt idx="1516">147.13999999999999</cx:pt>
          <cx:pt idx="1517">229.41999999999999</cx:pt>
          <cx:pt idx="1518">451.23000000000002</cx:pt>
          <cx:pt idx="1519">259.19</cx:pt>
          <cx:pt idx="1520">158.68000000000001</cx:pt>
          <cx:pt idx="1521">200.16999999999999</cx:pt>
          <cx:pt idx="1522">114.55</cx:pt>
          <cx:pt idx="1523">15.609999999999999</cx:pt>
          <cx:pt idx="1524">159.71000000000001</cx:pt>
          <cx:pt idx="1525">25.199999999999999</cx:pt>
          <cx:pt idx="1526">496.75</cx:pt>
          <cx:pt idx="1527">114.18000000000001</cx:pt>
          <cx:pt idx="1528">391.16000000000003</cx:pt>
          <cx:pt idx="1529">271.75999999999999</cx:pt>
          <cx:pt idx="1530">488.49000000000001</cx:pt>
          <cx:pt idx="1531">13.1</cx:pt>
          <cx:pt idx="1532">461.76999999999998</cx:pt>
          <cx:pt idx="1533">474.80000000000001</cx:pt>
          <cx:pt idx="1534">318.26999999999998</cx:pt>
          <cx:pt idx="1535">111.17</cx:pt>
          <cx:pt idx="1536">194.94999999999999</cx:pt>
          <cx:pt idx="1537">98.010000000000005</cx:pt>
          <cx:pt idx="1538">462.31</cx:pt>
          <cx:pt idx="1539">106.01000000000001</cx:pt>
          <cx:pt idx="1540">419.63</cx:pt>
          <cx:pt idx="1541">90.010000000000005</cx:pt>
          <cx:pt idx="1542">12.81</cx:pt>
          <cx:pt idx="1543">309.33999999999997</cx:pt>
          <cx:pt idx="1544">12.359999999999999</cx:pt>
          <cx:pt idx="1545">477.11000000000001</cx:pt>
          <cx:pt idx="1546">352.49000000000001</cx:pt>
          <cx:pt idx="1547">243.38</cx:pt>
          <cx:pt idx="1548">385.31</cx:pt>
          <cx:pt idx="1549">355.38</cx:pt>
          <cx:pt idx="1550">371.44999999999999</cx:pt>
          <cx:pt idx="1551">71.629999999999995</cx:pt>
          <cx:pt idx="1552">240.80000000000001</cx:pt>
          <cx:pt idx="1553">320.32999999999998</cx:pt>
          <cx:pt idx="1554">256.72000000000003</cx:pt>
          <cx:pt idx="1555">377.02999999999997</cx:pt>
          <cx:pt idx="1556">488.98000000000002</cx:pt>
          <cx:pt idx="1557">241.49000000000001</cx:pt>
          <cx:pt idx="1558">108.56</cx:pt>
          <cx:pt idx="1559">107.28</cx:pt>
          <cx:pt idx="1560">185.91</cx:pt>
          <cx:pt idx="1561">242.80000000000001</cx:pt>
          <cx:pt idx="1562">266.88999999999999</cx:pt>
          <cx:pt idx="1563">210.91</cx:pt>
          <cx:pt idx="1564">173.55000000000001</cx:pt>
          <cx:pt idx="1565">382.38</cx:pt>
          <cx:pt idx="1566">193.61000000000001</cx:pt>
          <cx:pt idx="1567">440.04000000000002</cx:pt>
          <cx:pt idx="1568">309.88999999999999</cx:pt>
          <cx:pt idx="1569">294.66000000000003</cx:pt>
          <cx:pt idx="1570">315.08999999999997</cx:pt>
          <cx:pt idx="1571">240.22</cx:pt>
          <cx:pt idx="1572">177.40000000000001</cx:pt>
          <cx:pt idx="1573">54.140000000000001</cx:pt>
          <cx:pt idx="1574">42.130000000000003</cx:pt>
          <cx:pt idx="1575">407.75</cx:pt>
          <cx:pt idx="1576">245.75</cx:pt>
          <cx:pt idx="1577">120.16</cx:pt>
          <cx:pt idx="1578">485.91000000000003</cx:pt>
          <cx:pt idx="1579">38.380000000000003</cx:pt>
          <cx:pt idx="1580">261.99000000000001</cx:pt>
          <cx:pt idx="1581">73.280000000000001</cx:pt>
          <cx:pt idx="1582">361.25</cx:pt>
          <cx:pt idx="1583">312.01999999999998</cx:pt>
          <cx:pt idx="1584">12.5</cx:pt>
          <cx:pt idx="1585">80.5</cx:pt>
          <cx:pt idx="1586">434.35000000000002</cx:pt>
          <cx:pt idx="1587">414.24000000000001</cx:pt>
          <cx:pt idx="1588">38.490000000000002</cx:pt>
          <cx:pt idx="1589">156.15000000000001</cx:pt>
          <cx:pt idx="1590">397.77999999999997</cx:pt>
          <cx:pt idx="1591">442.27999999999997</cx:pt>
          <cx:pt idx="1592">222.03</cx:pt>
          <cx:pt idx="1593">380.63999999999999</cx:pt>
          <cx:pt idx="1594">438.17000000000002</cx:pt>
          <cx:pt idx="1595">19.109999999999999</cx:pt>
          <cx:pt idx="1596">178.56</cx:pt>
          <cx:pt idx="1597">112.64</cx:pt>
          <cx:pt idx="1598">448</cx:pt>
          <cx:pt idx="1599">224.80000000000001</cx:pt>
          <cx:pt idx="1600">107.84</cx:pt>
          <cx:pt idx="1601">113.95</cx:pt>
          <cx:pt idx="1602">212.06999999999999</cx:pt>
          <cx:pt idx="1603">25.510000000000002</cx:pt>
          <cx:pt idx="1604">369.05000000000001</cx:pt>
          <cx:pt idx="1605">411.35000000000002</cx:pt>
          <cx:pt idx="1606">307.24000000000001</cx:pt>
          <cx:pt idx="1607">193.94</cx:pt>
          <cx:pt idx="1608">173.81999999999999</cx:pt>
          <cx:pt idx="1609">302.13999999999999</cx:pt>
          <cx:pt idx="1610">125.78</cx:pt>
          <cx:pt idx="1611">118.20999999999999</cx:pt>
          <cx:pt idx="1612">257.45999999999998</cx:pt>
          <cx:pt idx="1613">475.32999999999998</cx:pt>
          <cx:pt idx="1614">302.43000000000001</cx:pt>
          <cx:pt idx="1615">483.81999999999999</cx:pt>
          <cx:pt idx="1616">442.06999999999999</cx:pt>
          <cx:pt idx="1617">438.72000000000003</cx:pt>
          <cx:pt idx="1618">324.82999999999998</cx:pt>
          <cx:pt idx="1619">239.50999999999999</cx:pt>
          <cx:pt idx="1620">373.07999999999998</cx:pt>
          <cx:pt idx="1621">493.66000000000003</cx:pt>
          <cx:pt idx="1622">316.98000000000002</cx:pt>
          <cx:pt idx="1623">332.50999999999999</cx:pt>
          <cx:pt idx="1624">58.82</cx:pt>
          <cx:pt idx="1625">466.06999999999999</cx:pt>
          <cx:pt idx="1626">152.13999999999999</cx:pt>
          <cx:pt idx="1627">422.75</cx:pt>
          <cx:pt idx="1628">322.79000000000002</cx:pt>
          <cx:pt idx="1629">46.509999999999998</cx:pt>
          <cx:pt idx="1630">199.72999999999999</cx:pt>
          <cx:pt idx="1631">409.68000000000001</cx:pt>
          <cx:pt idx="1632">294.85000000000002</cx:pt>
          <cx:pt idx="1633">491.29000000000002</cx:pt>
          <cx:pt idx="1634">360.81</cx:pt>
          <cx:pt idx="1635">485.68000000000001</cx:pt>
          <cx:pt idx="1636">378.08999999999997</cx:pt>
          <cx:pt idx="1637">413.37</cx:pt>
          <cx:pt idx="1638">308.88</cx:pt>
          <cx:pt idx="1639">274</cx:pt>
          <cx:pt idx="1640">79.840000000000003</cx:pt>
          <cx:pt idx="1641">298.94999999999999</cx:pt>
          <cx:pt idx="1642">407.16000000000003</cx:pt>
          <cx:pt idx="1643">239.75</cx:pt>
          <cx:pt idx="1644">65.689999999999998</cx:pt>
          <cx:pt idx="1645">328.5</cx:pt>
          <cx:pt idx="1646">284.95999999999998</cx:pt>
          <cx:pt idx="1647">92.769999999999996</cx:pt>
          <cx:pt idx="1648">14.869999999999999</cx:pt>
          <cx:pt idx="1649">115.37</cx:pt>
          <cx:pt idx="1650">200.31</cx:pt>
          <cx:pt idx="1651">183.65000000000001</cx:pt>
          <cx:pt idx="1652">82.799999999999997</cx:pt>
          <cx:pt idx="1653">381.91000000000003</cx:pt>
          <cx:pt idx="1654">487.97000000000003</cx:pt>
          <cx:pt idx="1655">138.81999999999999</cx:pt>
          <cx:pt idx="1656">238.61000000000001</cx:pt>
          <cx:pt idx="1657">384.25999999999999</cx:pt>
          <cx:pt idx="1658">421.39999999999998</cx:pt>
          <cx:pt idx="1659">418.44</cx:pt>
          <cx:pt idx="1660">13.460000000000001</cx:pt>
          <cx:pt idx="1661">365.14999999999998</cx:pt>
          <cx:pt idx="1662">103.22</cx:pt>
          <cx:pt idx="1663">445.01999999999998</cx:pt>
          <cx:pt idx="1664">396.75</cx:pt>
          <cx:pt idx="1665">151.97999999999999</cx:pt>
          <cx:pt idx="1666">152.43000000000001</cx:pt>
          <cx:pt idx="1667">491.61000000000001</cx:pt>
          <cx:pt idx="1668">471.13</cx:pt>
          <cx:pt idx="1669">430.47000000000003</cx:pt>
          <cx:pt idx="1670">447.67000000000002</cx:pt>
          <cx:pt idx="1671">293.42000000000002</cx:pt>
          <cx:pt idx="1672">127.26000000000001</cx:pt>
          <cx:pt idx="1673">454.77999999999997</cx:pt>
          <cx:pt idx="1674">179.74000000000001</cx:pt>
          <cx:pt idx="1675">298.85000000000002</cx:pt>
          <cx:pt idx="1676">278.25</cx:pt>
          <cx:pt idx="1677">142.66</cx:pt>
          <cx:pt idx="1678">340.75999999999999</cx:pt>
          <cx:pt idx="1679">183.75999999999999</cx:pt>
          <cx:pt idx="1680">316.93000000000001</cx:pt>
          <cx:pt idx="1681">333.58999999999997</cx:pt>
          <cx:pt idx="1682">109.76000000000001</cx:pt>
          <cx:pt idx="1683">127.8</cx:pt>
          <cx:pt idx="1684">489.74000000000001</cx:pt>
          <cx:pt idx="1685">266.5</cx:pt>
          <cx:pt idx="1686">14.77</cx:pt>
          <cx:pt idx="1687">46.289999999999999</cx:pt>
          <cx:pt idx="1688">429.14999999999998</cx:pt>
          <cx:pt idx="1689">25.199999999999999</cx:pt>
          <cx:pt idx="1690">253.68000000000001</cx:pt>
          <cx:pt idx="1691">394.64999999999998</cx:pt>
          <cx:pt idx="1692">405.57999999999998</cx:pt>
          <cx:pt idx="1693">230.28</cx:pt>
          <cx:pt idx="1694">422.88999999999999</cx:pt>
          <cx:pt idx="1695">416.61000000000001</cx:pt>
          <cx:pt idx="1696">429.44</cx:pt>
          <cx:pt idx="1697">352.83999999999997</cx:pt>
          <cx:pt idx="1698">61.590000000000003</cx:pt>
          <cx:pt idx="1699">427.27999999999997</cx:pt>
          <cx:pt idx="1700">422.92000000000002</cx:pt>
          <cx:pt idx="1701">179.78999999999999</cx:pt>
          <cx:pt idx="1702">237.53999999999999</cx:pt>
          <cx:pt idx="1703">129.56</cx:pt>
          <cx:pt idx="1704">237.55000000000001</cx:pt>
          <cx:pt idx="1705">411.52999999999997</cx:pt>
          <cx:pt idx="1706">137.16</cx:pt>
          <cx:pt idx="1707">127.97</cx:pt>
          <cx:pt idx="1708">266.43000000000001</cx:pt>
          <cx:pt idx="1709">417.25999999999999</cx:pt>
          <cx:pt idx="1710">478.75</cx:pt>
          <cx:pt idx="1711">378.16000000000003</cx:pt>
          <cx:pt idx="1712">76.569999999999993</cx:pt>
          <cx:pt idx="1713">156.78</cx:pt>
          <cx:pt idx="1714">362.60000000000002</cx:pt>
          <cx:pt idx="1715">444.57999999999998</cx:pt>
          <cx:pt idx="1716">198.69999999999999</cx:pt>
          <cx:pt idx="1717">343.89999999999998</cx:pt>
          <cx:pt idx="1718">276.22000000000003</cx:pt>
          <cx:pt idx="1719">240.97999999999999</cx:pt>
          <cx:pt idx="1720">189.63999999999999</cx:pt>
          <cx:pt idx="1721">32</cx:pt>
          <cx:pt idx="1722">472.04000000000002</cx:pt>
          <cx:pt idx="1723">165.90000000000001</cx:pt>
          <cx:pt idx="1724">283.08999999999997</cx:pt>
          <cx:pt idx="1725">297.85000000000002</cx:pt>
          <cx:pt idx="1726">177.06</cx:pt>
          <cx:pt idx="1727">184.31999999999999</cx:pt>
          <cx:pt idx="1728">347.66000000000003</cx:pt>
          <cx:pt idx="1729">402.31</cx:pt>
          <cx:pt idx="1730">235.78999999999999</cx:pt>
          <cx:pt idx="1731">119.88</cx:pt>
          <cx:pt idx="1732">154.00999999999999</cx:pt>
          <cx:pt idx="1733">413.79000000000002</cx:pt>
          <cx:pt idx="1734">364.69999999999999</cx:pt>
          <cx:pt idx="1735">191.72</cx:pt>
          <cx:pt idx="1736">137.59999999999999</cx:pt>
          <cx:pt idx="1737">443.33999999999997</cx:pt>
          <cx:pt idx="1738">210.44</cx:pt>
          <cx:pt idx="1739">88</cx:pt>
          <cx:pt idx="1740">166.65000000000001</cx:pt>
          <cx:pt idx="1741">113.79000000000001</cx:pt>
          <cx:pt idx="1742">162.99000000000001</cx:pt>
          <cx:pt idx="1743">210.59999999999999</cx:pt>
          <cx:pt idx="1744">72.109999999999999</cx:pt>
          <cx:pt idx="1745">296.74000000000001</cx:pt>
          <cx:pt idx="1746">140.59999999999999</cx:pt>
          <cx:pt idx="1747">338.38999999999999</cx:pt>
          <cx:pt idx="1748">220.33000000000001</cx:pt>
          <cx:pt idx="1749">381.80000000000001</cx:pt>
          <cx:pt idx="1750">393.69</cx:pt>
          <cx:pt idx="1751">397.68000000000001</cx:pt>
          <cx:pt idx="1752">175.63999999999999</cx:pt>
          <cx:pt idx="1753">252.36000000000001</cx:pt>
          <cx:pt idx="1754">36.630000000000003</cx:pt>
          <cx:pt idx="1755">240.13</cx:pt>
          <cx:pt idx="1756">180.78999999999999</cx:pt>
          <cx:pt idx="1757">144.94999999999999</cx:pt>
          <cx:pt idx="1758">260.30000000000001</cx:pt>
          <cx:pt idx="1759">23.48</cx:pt>
          <cx:pt idx="1760">79.359999999999999</cx:pt>
          <cx:pt idx="1761">226</cx:pt>
          <cx:pt idx="1762">53.460000000000001</cx:pt>
          <cx:pt idx="1763">172.87</cx:pt>
          <cx:pt idx="1764">289.16000000000003</cx:pt>
          <cx:pt idx="1765">271.91000000000003</cx:pt>
          <cx:pt idx="1766">458</cx:pt>
          <cx:pt idx="1767">118.98</cx:pt>
          <cx:pt idx="1768">453.29000000000002</cx:pt>
          <cx:pt idx="1769">178.41999999999999</cx:pt>
          <cx:pt idx="1770">23.960000000000001</cx:pt>
          <cx:pt idx="1771">316.16000000000003</cx:pt>
          <cx:pt idx="1772">37.68</cx:pt>
          <cx:pt idx="1773">329.42000000000002</cx:pt>
          <cx:pt idx="1774">135.03999999999999</cx:pt>
          <cx:pt idx="1775">34.950000000000003</cx:pt>
          <cx:pt idx="1776">178.12</cx:pt>
          <cx:pt idx="1777">407.17000000000002</cx:pt>
          <cx:pt idx="1778">87.780000000000001</cx:pt>
          <cx:pt idx="1779">317.16000000000003</cx:pt>
          <cx:pt idx="1780">287</cx:pt>
          <cx:pt idx="1781">185.74000000000001</cx:pt>
          <cx:pt idx="1782">238.63999999999999</cx:pt>
          <cx:pt idx="1783">17.449999999999999</cx:pt>
          <cx:pt idx="1784">39.359999999999999</cx:pt>
          <cx:pt idx="1785">215.83000000000001</cx:pt>
          <cx:pt idx="1786">88.989999999999995</cx:pt>
          <cx:pt idx="1787">220.41</cx:pt>
          <cx:pt idx="1788">115.66</cx:pt>
          <cx:pt idx="1789">443.86000000000001</cx:pt>
          <cx:pt idx="1790">178.27000000000001</cx:pt>
          <cx:pt idx="1791">432.74000000000001</cx:pt>
          <cx:pt idx="1792">273.86000000000001</cx:pt>
          <cx:pt idx="1793">69.129999999999995</cx:pt>
          <cx:pt idx="1794">71.400000000000006</cx:pt>
          <cx:pt idx="1795">63.5</cx:pt>
          <cx:pt idx="1796">371.00999999999999</cx:pt>
          <cx:pt idx="1797">397.17000000000002</cx:pt>
          <cx:pt idx="1798">13.380000000000001</cx:pt>
          <cx:pt idx="1799">286.14999999999998</cx:pt>
          <cx:pt idx="1800">480.63</cx:pt>
          <cx:pt idx="1801">487.06</cx:pt>
          <cx:pt idx="1802">97.189999999999998</cx:pt>
          <cx:pt idx="1803">498.08999999999997</cx:pt>
          <cx:pt idx="1804">218.59</cx:pt>
          <cx:pt idx="1805">357.89999999999998</cx:pt>
          <cx:pt idx="1806">463.19999999999999</cx:pt>
          <cx:pt idx="1807">156.36000000000001</cx:pt>
          <cx:pt idx="1808">449.67000000000002</cx:pt>
          <cx:pt idx="1809">161.78999999999999</cx:pt>
          <cx:pt idx="1810">281.07999999999998</cx:pt>
          <cx:pt idx="1811">433.55000000000001</cx:pt>
          <cx:pt idx="1812">350.75</cx:pt>
          <cx:pt idx="1813">107.63</cx:pt>
          <cx:pt idx="1814">68.75</cx:pt>
          <cx:pt idx="1815">222.77000000000001</cx:pt>
          <cx:pt idx="1816">437.39999999999998</cx:pt>
          <cx:pt idx="1817">260.82999999999998</cx:pt>
          <cx:pt idx="1818">37.030000000000001</cx:pt>
          <cx:pt idx="1819">476.74000000000001</cx:pt>
          <cx:pt idx="1820">161.02000000000001</cx:pt>
          <cx:pt idx="1821">98.159999999999997</cx:pt>
          <cx:pt idx="1822">345.81999999999999</cx:pt>
          <cx:pt idx="1823">419.44</cx:pt>
          <cx:pt idx="1824">392.72000000000003</cx:pt>
          <cx:pt idx="1825">144.63999999999999</cx:pt>
          <cx:pt idx="1826">252.65000000000001</cx:pt>
          <cx:pt idx="1827">173.74000000000001</cx:pt>
          <cx:pt idx="1828">104</cx:pt>
          <cx:pt idx="1829">54.880000000000003</cx:pt>
          <cx:pt idx="1830">292.79000000000002</cx:pt>
          <cx:pt idx="1831">362.79000000000002</cx:pt>
          <cx:pt idx="1832">56.259999999999998</cx:pt>
          <cx:pt idx="1833">39.420000000000002</cx:pt>
          <cx:pt idx="1834">165.88999999999999</cx:pt>
          <cx:pt idx="1835">267.43000000000001</cx:pt>
          <cx:pt idx="1836">390.20999999999998</cx:pt>
          <cx:pt idx="1837">388.62</cx:pt>
          <cx:pt idx="1838">274</cx:pt>
          <cx:pt idx="1839">15.539999999999999</cx:pt>
          <cx:pt idx="1840">193.75999999999999</cx:pt>
          <cx:pt idx="1841">475.31</cx:pt>
          <cx:pt idx="1842">177.53</cx:pt>
          <cx:pt idx="1843">252.80000000000001</cx:pt>
          <cx:pt idx="1844">221.69999999999999</cx:pt>
          <cx:pt idx="1845">48.210000000000001</cx:pt>
          <cx:pt idx="1846">40.350000000000001</cx:pt>
          <cx:pt idx="1847">464.69</cx:pt>
          <cx:pt idx="1848">262.63999999999999</cx:pt>
          <cx:pt idx="1849">180.28</cx:pt>
          <cx:pt idx="1850">11.130000000000001</cx:pt>
          <cx:pt idx="1851">309</cx:pt>
          <cx:pt idx="1852">264.52999999999997</cx:pt>
          <cx:pt idx="1853">220.93000000000001</cx:pt>
          <cx:pt idx="1854">78.25</cx:pt>
          <cx:pt idx="1855">222.74000000000001</cx:pt>
          <cx:pt idx="1856">77.849999999999994</cx:pt>
          <cx:pt idx="1857">177.68000000000001</cx:pt>
          <cx:pt idx="1858">153.91</cx:pt>
          <cx:pt idx="1859">233.06999999999999</cx:pt>
          <cx:pt idx="1860">134.59</cx:pt>
          <cx:pt idx="1861">93.129999999999995</cx:pt>
          <cx:pt idx="1862">191.47999999999999</cx:pt>
          <cx:pt idx="1863">432.13</cx:pt>
          <cx:pt idx="1864">494.17000000000002</cx:pt>
          <cx:pt idx="1865">304.36000000000001</cx:pt>
          <cx:pt idx="1866">94.810000000000002</cx:pt>
          <cx:pt idx="1867">362.68000000000001</cx:pt>
          <cx:pt idx="1868">443.93000000000001</cx:pt>
          <cx:pt idx="1869">458.74000000000001</cx:pt>
          <cx:pt idx="1870">420.93000000000001</cx:pt>
          <cx:pt idx="1871">14.44</cx:pt>
          <cx:pt idx="1872">296.49000000000001</cx:pt>
          <cx:pt idx="1873">477.83999999999997</cx:pt>
          <cx:pt idx="1874">376.97000000000003</cx:pt>
          <cx:pt idx="1875">341.32999999999998</cx:pt>
          <cx:pt idx="1876">157.63</cx:pt>
          <cx:pt idx="1877">451.48000000000002</cx:pt>
          <cx:pt idx="1878">321.64999999999998</cx:pt>
          <cx:pt idx="1879">391.91000000000003</cx:pt>
          <cx:pt idx="1880">496.06</cx:pt>
          <cx:pt idx="1881">218.88999999999999</cx:pt>
          <cx:pt idx="1882">241.91</cx:pt>
          <cx:pt idx="1883">304.85000000000002</cx:pt>
          <cx:pt idx="1884">209.97</cx:pt>
          <cx:pt idx="1885">56.689999999999998</cx:pt>
          <cx:pt idx="1886">266.75999999999999</cx:pt>
          <cx:pt idx="1887">233.03</cx:pt>
          <cx:pt idx="1888">331.60000000000002</cx:pt>
          <cx:pt idx="1889">295.57999999999998</cx:pt>
          <cx:pt idx="1890">206.49000000000001</cx:pt>
          <cx:pt idx="1891">205.78</cx:pt>
          <cx:pt idx="1892">427.63999999999999</cx:pt>
          <cx:pt idx="1893">210.19999999999999</cx:pt>
          <cx:pt idx="1894">155.84</cx:pt>
          <cx:pt idx="1895">210.19999999999999</cx:pt>
          <cx:pt idx="1896">407.35000000000002</cx:pt>
          <cx:pt idx="1897">107.69</cx:pt>
          <cx:pt idx="1898">428.39999999999998</cx:pt>
          <cx:pt idx="1899">171.36000000000001</cx:pt>
          <cx:pt idx="1900">213.43000000000001</cx:pt>
          <cx:pt idx="1901">421.74000000000001</cx:pt>
          <cx:pt idx="1902">372.07999999999998</cx:pt>
          <cx:pt idx="1903">267.94999999999999</cx:pt>
          <cx:pt idx="1904">181.47</cx:pt>
          <cx:pt idx="1905">111.59999999999999</cx:pt>
          <cx:pt idx="1906">423.17000000000002</cx:pt>
          <cx:pt idx="1907">29.350000000000001</cx:pt>
          <cx:pt idx="1908">116.86</cx:pt>
          <cx:pt idx="1909">47.490000000000002</cx:pt>
          <cx:pt idx="1910">439.13999999999999</cx:pt>
          <cx:pt idx="1911">107.12</cx:pt>
          <cx:pt idx="1912">413.86000000000001</cx:pt>
          <cx:pt idx="1913">109.34999999999999</cx:pt>
          <cx:pt idx="1914">51.240000000000002</cx:pt>
          <cx:pt idx="1915">328.64999999999998</cx:pt>
          <cx:pt idx="1916">105.23</cx:pt>
          <cx:pt idx="1917">478.44</cx:pt>
          <cx:pt idx="1918">480.97000000000003</cx:pt>
          <cx:pt idx="1919">38.350000000000001</cx:pt>
          <cx:pt idx="1920">476.5</cx:pt>
          <cx:pt idx="1921">24.210000000000001</cx:pt>
          <cx:pt idx="1922">19.620000000000001</cx:pt>
          <cx:pt idx="1923">157.46000000000001</cx:pt>
          <cx:pt idx="1924">425.52999999999997</cx:pt>
          <cx:pt idx="1925">114.73999999999999</cx:pt>
          <cx:pt idx="1926">421.89999999999998</cx:pt>
          <cx:pt idx="1927">441.38999999999999</cx:pt>
          <cx:pt idx="1928">343.81</cx:pt>
          <cx:pt idx="1929">498.10000000000002</cx:pt>
          <cx:pt idx="1930">234.03</cx:pt>
          <cx:pt idx="1931">281.89999999999998</cx:pt>
          <cx:pt idx="1932">125.62</cx:pt>
          <cx:pt idx="1933">123.68000000000001</cx:pt>
          <cx:pt idx="1934">62.619999999999997</cx:pt>
          <cx:pt idx="1935">161.13999999999999</cx:pt>
          <cx:pt idx="1936">101.66</cx:pt>
          <cx:pt idx="1937">77.849999999999994</cx:pt>
          <cx:pt idx="1938">247.40000000000001</cx:pt>
          <cx:pt idx="1939">11.9</cx:pt>
          <cx:pt idx="1940">293.01999999999998</cx:pt>
          <cx:pt idx="1941">473.97000000000003</cx:pt>
          <cx:pt idx="1942">127.36</cx:pt>
          <cx:pt idx="1943">84.459999999999994</cx:pt>
          <cx:pt idx="1944">342.55000000000001</cx:pt>
          <cx:pt idx="1945">315.20999999999998</cx:pt>
          <cx:pt idx="1946">335.60000000000002</cx:pt>
          <cx:pt idx="1947">376.35000000000002</cx:pt>
          <cx:pt idx="1948">96.790000000000006</cx:pt>
          <cx:pt idx="1949">62.560000000000002</cx:pt>
          <cx:pt idx="1950">398.76999999999998</cx:pt>
          <cx:pt idx="1951">92.640000000000001</cx:pt>
          <cx:pt idx="1952">464.30000000000001</cx:pt>
          <cx:pt idx="1953">177.47999999999999</cx:pt>
          <cx:pt idx="1954">323.16000000000003</cx:pt>
          <cx:pt idx="1955">406.72000000000003</cx:pt>
          <cx:pt idx="1956">363.81999999999999</cx:pt>
          <cx:pt idx="1957">18.16</cx:pt>
          <cx:pt idx="1958">36.380000000000003</cx:pt>
          <cx:pt idx="1959">494.60000000000002</cx:pt>
          <cx:pt idx="1960">269.94</cx:pt>
          <cx:pt idx="1961">36.640000000000001</cx:pt>
          <cx:pt idx="1962">62.780000000000001</cx:pt>
          <cx:pt idx="1963">257.64999999999998</cx:pt>
          <cx:pt idx="1964">73.609999999999999</cx:pt>
          <cx:pt idx="1965">103.95999999999999</cx:pt>
          <cx:pt idx="1966">106.59</cx:pt>
          <cx:pt idx="1967">433.52999999999997</cx:pt>
          <cx:pt idx="1968">385.22000000000003</cx:pt>
          <cx:pt idx="1969">282.06999999999999</cx:pt>
          <cx:pt idx="1970">305.88999999999999</cx:pt>
          <cx:pt idx="1971">410.37</cx:pt>
          <cx:pt idx="1972">396.81999999999999</cx:pt>
          <cx:pt idx="1973">103.14</cx:pt>
          <cx:pt idx="1974">275.27999999999997</cx:pt>
          <cx:pt idx="1975">316.06999999999999</cx:pt>
          <cx:pt idx="1976">353.99000000000001</cx:pt>
          <cx:pt idx="1977">180.78999999999999</cx:pt>
          <cx:pt idx="1978">404.31</cx:pt>
          <cx:pt idx="1979">81.870000000000005</cx:pt>
          <cx:pt idx="1980">15.1</cx:pt>
          <cx:pt idx="1981">316.57999999999998</cx:pt>
          <cx:pt idx="1982">421.94</cx:pt>
          <cx:pt idx="1983">261.95999999999998</cx:pt>
          <cx:pt idx="1984">426.56</cx:pt>
          <cx:pt idx="1985">201.49000000000001</cx:pt>
          <cx:pt idx="1986">368.86000000000001</cx:pt>
          <cx:pt idx="1987">299.95999999999998</cx:pt>
          <cx:pt idx="1988">437.48000000000002</cx:pt>
          <cx:pt idx="1989">351.47000000000003</cx:pt>
          <cx:pt idx="1990">283.58999999999997</cx:pt>
          <cx:pt idx="1991">100.98999999999999</cx:pt>
          <cx:pt idx="1992">82.989999999999995</cx:pt>
          <cx:pt idx="1993">15.25</cx:pt>
          <cx:pt idx="1994">163.30000000000001</cx:pt>
          <cx:pt idx="1995">69.579999999999998</cx:pt>
          <cx:pt idx="1996">149.58000000000001</cx:pt>
          <cx:pt idx="1997">151.71000000000001</cx:pt>
          <cx:pt idx="1998">277.38999999999999</cx:pt>
          <cx:pt idx="1999">144.34</cx:pt>
          <cx:pt idx="2000">307.55000000000001</cx:pt>
          <cx:pt idx="2001">396.25</cx:pt>
          <cx:pt idx="2002">410.37</cx:pt>
          <cx:pt idx="2003">277.19999999999999</cx:pt>
          <cx:pt idx="2004">227.56</cx:pt>
          <cx:pt idx="2005">442.56</cx:pt>
          <cx:pt idx="2006">83.760000000000005</cx:pt>
          <cx:pt idx="2007">67.959999999999994</cx:pt>
          <cx:pt idx="2008">61.979999999999997</cx:pt>
          <cx:pt idx="2009">205.87</cx:pt>
          <cx:pt idx="2010">180.53999999999999</cx:pt>
          <cx:pt idx="2011">208.56</cx:pt>
          <cx:pt idx="2012">436.56999999999999</cx:pt>
          <cx:pt idx="2013">216.34999999999999</cx:pt>
          <cx:pt idx="2014">371.11000000000001</cx:pt>
          <cx:pt idx="2015">158.91</cx:pt>
          <cx:pt idx="2016">417.80000000000001</cx:pt>
          <cx:pt idx="2017">66.150000000000006</cx:pt>
          <cx:pt idx="2018">392.88</cx:pt>
          <cx:pt idx="2019">341.31</cx:pt>
          <cx:pt idx="2020">67.579999999999998</cx:pt>
          <cx:pt idx="2021">102.22</cx:pt>
          <cx:pt idx="2022">149.25999999999999</cx:pt>
          <cx:pt idx="2023">206.91</cx:pt>
          <cx:pt idx="2024">44.060000000000002</cx:pt>
          <cx:pt idx="2025">77.540000000000006</cx:pt>
          <cx:pt idx="2026">354.31</cx:pt>
          <cx:pt idx="2027">165.28</cx:pt>
          <cx:pt idx="2028">79.260000000000005</cx:pt>
          <cx:pt idx="2029">489.91000000000003</cx:pt>
          <cx:pt idx="2030">186.72</cx:pt>
          <cx:pt idx="2031">451.24000000000001</cx:pt>
          <cx:pt idx="2032">223.72</cx:pt>
          <cx:pt idx="2033">203.36000000000001</cx:pt>
          <cx:pt idx="2034">242</cx:pt>
          <cx:pt idx="2035">223.69999999999999</cx:pt>
          <cx:pt idx="2036">387.81999999999999</cx:pt>
          <cx:pt idx="2037">393.44</cx:pt>
          <cx:pt idx="2038">335.06</cx:pt>
          <cx:pt idx="2039">50.979999999999997</cx:pt>
          <cx:pt idx="2040">431.39999999999998</cx:pt>
          <cx:pt idx="2041">324.22000000000003</cx:pt>
          <cx:pt idx="2042">239.16</cx:pt>
          <cx:pt idx="2043">170.65000000000001</cx:pt>
          <cx:pt idx="2044">233.47</cx:pt>
          <cx:pt idx="2045">490.89999999999998</cx:pt>
          <cx:pt idx="2046">85</cx:pt>
          <cx:pt idx="2047">489.43000000000001</cx:pt>
          <cx:pt idx="2048">453.88</cx:pt>
          <cx:pt idx="2049">431.81999999999999</cx:pt>
          <cx:pt idx="2050">57.229999999999997</cx:pt>
          <cx:pt idx="2051">179.44999999999999</cx:pt>
          <cx:pt idx="2052">175.44</cx:pt>
          <cx:pt idx="2053">401.19999999999999</cx:pt>
          <cx:pt idx="2054">310.70999999999998</cx:pt>
          <cx:pt idx="2055">310.13</cx:pt>
          <cx:pt idx="2056">490.91000000000003</cx:pt>
          <cx:pt idx="2057">157.28</cx:pt>
          <cx:pt idx="2058">255.77000000000001</cx:pt>
          <cx:pt idx="2059">290.32999999999998</cx:pt>
          <cx:pt idx="2060">19.469999999999999</cx:pt>
          <cx:pt idx="2061">57.57</cx:pt>
          <cx:pt idx="2062">267.75999999999999</cx:pt>
          <cx:pt idx="2063">242.11000000000001</cx:pt>
          <cx:pt idx="2064">462.75999999999999</cx:pt>
          <cx:pt idx="2065">123.26000000000001</cx:pt>
          <cx:pt idx="2066">487.76999999999998</cx:pt>
          <cx:pt idx="2067">221.75</cx:pt>
          <cx:pt idx="2068">363.14999999999998</cx:pt>
          <cx:pt idx="2069">188.84</cx:pt>
          <cx:pt idx="2070">12.970000000000001</cx:pt>
          <cx:pt idx="2071">424.44</cx:pt>
          <cx:pt idx="2072">451.47000000000003</cx:pt>
          <cx:pt idx="2073">490.67000000000002</cx:pt>
          <cx:pt idx="2074">285.77999999999997</cx:pt>
          <cx:pt idx="2075">20.850000000000001</cx:pt>
          <cx:pt idx="2076">211.22999999999999</cx:pt>
          <cx:pt idx="2077">326.31999999999999</cx:pt>
          <cx:pt idx="2078">56.909999999999997</cx:pt>
          <cx:pt idx="2079">174.58000000000001</cx:pt>
          <cx:pt idx="2080">271.13999999999999</cx:pt>
          <cx:pt idx="2081">87.420000000000002</cx:pt>
          <cx:pt idx="2082">315.82999999999998</cx:pt>
          <cx:pt idx="2083">100.65000000000001</cx:pt>
          <cx:pt idx="2084">290.98000000000002</cx:pt>
          <cx:pt idx="2085">348.10000000000002</cx:pt>
          <cx:pt idx="2086">62.039999999999999</cx:pt>
          <cx:pt idx="2087">485.99000000000001</cx:pt>
          <cx:pt idx="2088">486.61000000000001</cx:pt>
          <cx:pt idx="2089">459.36000000000001</cx:pt>
          <cx:pt idx="2090">307.42000000000002</cx:pt>
          <cx:pt idx="2091">105.19</cx:pt>
          <cx:pt idx="2092">257.39999999999998</cx:pt>
          <cx:pt idx="2093">470.81</cx:pt>
          <cx:pt idx="2094">31.82</cx:pt>
          <cx:pt idx="2095">153.96000000000001</cx:pt>
          <cx:pt idx="2096">194.41</cx:pt>
          <cx:pt idx="2097">87.680000000000007</cx:pt>
          <cx:pt idx="2098">359.06</cx:pt>
          <cx:pt idx="2099">412.37</cx:pt>
          <cx:pt idx="2100">324.55000000000001</cx:pt>
          <cx:pt idx="2101">299.14999999999998</cx:pt>
          <cx:pt idx="2102">316.74000000000001</cx:pt>
          <cx:pt idx="2103">480.08999999999997</cx:pt>
          <cx:pt idx="2104">124.58</cx:pt>
          <cx:pt idx="2105">427.44</cx:pt>
          <cx:pt idx="2106">287.18000000000001</cx:pt>
          <cx:pt idx="2107">348.70999999999998</cx:pt>
          <cx:pt idx="2108">15.880000000000001</cx:pt>
          <cx:pt idx="2109">301.79000000000002</cx:pt>
          <cx:pt idx="2110">161.36000000000001</cx:pt>
          <cx:pt idx="2111">203.74000000000001</cx:pt>
          <cx:pt idx="2112">168.69999999999999</cx:pt>
          <cx:pt idx="2113">126.31999999999999</cx:pt>
          <cx:pt idx="2114">389.23000000000002</cx:pt>
          <cx:pt idx="2115">215</cx:pt>
          <cx:pt idx="2116">345.75999999999999</cx:pt>
          <cx:pt idx="2117">329.61000000000001</cx:pt>
          <cx:pt idx="2118">243.69</cx:pt>
          <cx:pt idx="2119">261.19</cx:pt>
          <cx:pt idx="2120">358.48000000000002</cx:pt>
          <cx:pt idx="2121">28.620000000000001</cx:pt>
          <cx:pt idx="2122">222.12</cx:pt>
          <cx:pt idx="2123">18.27</cx:pt>
          <cx:pt idx="2124">47.789999999999999</cx:pt>
          <cx:pt idx="2125">84.599999999999994</cx:pt>
          <cx:pt idx="2126">217.69</cx:pt>
          <cx:pt idx="2127">116.26000000000001</cx:pt>
          <cx:pt idx="2128">156.15000000000001</cx:pt>
          <cx:pt idx="2129">30.629999999999999</cx:pt>
          <cx:pt idx="2130">315.62</cx:pt>
          <cx:pt idx="2131">283.88999999999999</cx:pt>
          <cx:pt idx="2132">278.44999999999999</cx:pt>
          <cx:pt idx="2133">373.31</cx:pt>
          <cx:pt idx="2134">45.189999999999998</cx:pt>
          <cx:pt idx="2135">181.84</cx:pt>
          <cx:pt idx="2136">140.31</cx:pt>
          <cx:pt idx="2137">355.37</cx:pt>
          <cx:pt idx="2138">149.68000000000001</cx:pt>
          <cx:pt idx="2139">224.96000000000001</cx:pt>
          <cx:pt idx="2140">136.11000000000001</cx:pt>
          <cx:pt idx="2141">95.280000000000001</cx:pt>
          <cx:pt idx="2142">422.69</cx:pt>
          <cx:pt idx="2143">422.08999999999997</cx:pt>
          <cx:pt idx="2144">428.23000000000002</cx:pt>
          <cx:pt idx="2145">351.38999999999999</cx:pt>
          <cx:pt idx="2146">490.38999999999999</cx:pt>
          <cx:pt idx="2147">311.32999999999998</cx:pt>
          <cx:pt idx="2148">28.52</cx:pt>
          <cx:pt idx="2149">265.44</cx:pt>
          <cx:pt idx="2150">223.72999999999999</cx:pt>
          <cx:pt idx="2151">212.28</cx:pt>
          <cx:pt idx="2152">44.509999999999998</cx:pt>
          <cx:pt idx="2153">46.310000000000002</cx:pt>
          <cx:pt idx="2154">438.45999999999998</cx:pt>
          <cx:pt idx="2155">343.87</cx:pt>
          <cx:pt idx="2156">19.149999999999999</cx:pt>
          <cx:pt idx="2157">467.60000000000002</cx:pt>
          <cx:pt idx="2158">411.85000000000002</cx:pt>
          <cx:pt idx="2159">358.70999999999998</cx:pt>
          <cx:pt idx="2160">188.56</cx:pt>
          <cx:pt idx="2161">322.88</cx:pt>
          <cx:pt idx="2162">26</cx:pt>
          <cx:pt idx="2163">50.979999999999997</cx:pt>
          <cx:pt idx="2164">255.97999999999999</cx:pt>
          <cx:pt idx="2165">251.13</cx:pt>
          <cx:pt idx="2166">336.93000000000001</cx:pt>
          <cx:pt idx="2167">17.449999999999999</cx:pt>
          <cx:pt idx="2168">351.75</cx:pt>
          <cx:pt idx="2169">253.21000000000001</cx:pt>
          <cx:pt idx="2170">439.45999999999998</cx:pt>
          <cx:pt idx="2171">189.88999999999999</cx:pt>
          <cx:pt idx="2172">312.13</cx:pt>
          <cx:pt idx="2173">333.93000000000001</cx:pt>
          <cx:pt idx="2174">191.47999999999999</cx:pt>
          <cx:pt idx="2175">28.23</cx:pt>
          <cx:pt idx="2176">83.340000000000003</cx:pt>
          <cx:pt idx="2177">302.72000000000003</cx:pt>
          <cx:pt idx="2178">74.900000000000006</cx:pt>
          <cx:pt idx="2179">267.60000000000002</cx:pt>
          <cx:pt idx="2180">358.64999999999998</cx:pt>
          <cx:pt idx="2181">50.640000000000001</cx:pt>
          <cx:pt idx="2182">208.72</cx:pt>
          <cx:pt idx="2183">117.58</cx:pt>
          <cx:pt idx="2184">62.119999999999997</cx:pt>
          <cx:pt idx="2185">466.12</cx:pt>
          <cx:pt idx="2186">117.90000000000001</cx:pt>
          <cx:pt idx="2187">132.99000000000001</cx:pt>
          <cx:pt idx="2188">284.56</cx:pt>
          <cx:pt idx="2189">477.88</cx:pt>
          <cx:pt idx="2190">497.93000000000001</cx:pt>
          <cx:pt idx="2191">156.31</cx:pt>
          <cx:pt idx="2192">20.559999999999999</cx:pt>
          <cx:pt idx="2193">15.279999999999999</cx:pt>
          <cx:pt idx="2194">236.84999999999999</cx:pt>
          <cx:pt idx="2195">389.29000000000002</cx:pt>
          <cx:pt idx="2196">27.390000000000001</cx:pt>
          <cx:pt idx="2197">345.13999999999999</cx:pt>
          <cx:pt idx="2198">211.63999999999999</cx:pt>
          <cx:pt idx="2199">82.840000000000003</cx:pt>
          <cx:pt idx="2200">343.37</cx:pt>
          <cx:pt idx="2201">54.789999999999999</cx:pt>
          <cx:pt idx="2202">253.34999999999999</cx:pt>
          <cx:pt idx="2203">103.83</cx:pt>
          <cx:pt idx="2204">448.55000000000001</cx:pt>
          <cx:pt idx="2205">11.94</cx:pt>
          <cx:pt idx="2206">138.09</cx:pt>
          <cx:pt idx="2207">87.769999999999996</cx:pt>
          <cx:pt idx="2208">354.38</cx:pt>
          <cx:pt idx="2209">498.00999999999999</cx:pt>
          <cx:pt idx="2210">319.02999999999997</cx:pt>
          <cx:pt idx="2211">176.44999999999999</cx:pt>
          <cx:pt idx="2212">453.87</cx:pt>
          <cx:pt idx="2213">443.30000000000001</cx:pt>
          <cx:pt idx="2214">270.24000000000001</cx:pt>
          <cx:pt idx="2215">340.69</cx:pt>
          <cx:pt idx="2216">375.42000000000002</cx:pt>
          <cx:pt idx="2217">307.41000000000003</cx:pt>
          <cx:pt idx="2218">372.58999999999997</cx:pt>
          <cx:pt idx="2219">118.06999999999999</cx:pt>
          <cx:pt idx="2220">106.01000000000001</cx:pt>
          <cx:pt idx="2221">498.87</cx:pt>
          <cx:pt idx="2222">386.56999999999999</cx:pt>
          <cx:pt idx="2223">80.969999999999999</cx:pt>
          <cx:pt idx="2224">311.76999999999998</cx:pt>
          <cx:pt idx="2225">348.72000000000003</cx:pt>
          <cx:pt idx="2226">216.05000000000001</cx:pt>
          <cx:pt idx="2227">435.91000000000003</cx:pt>
          <cx:pt idx="2228">421.07999999999998</cx:pt>
          <cx:pt idx="2229">160.63999999999999</cx:pt>
          <cx:pt idx="2230">356.11000000000001</cx:pt>
          <cx:pt idx="2231">227.81999999999999</cx:pt>
          <cx:pt idx="2232">443.36000000000001</cx:pt>
          <cx:pt idx="2233">206.09</cx:pt>
          <cx:pt idx="2234">378.88999999999999</cx:pt>
          <cx:pt idx="2235">88.5</cx:pt>
          <cx:pt idx="2236">355.27999999999997</cx:pt>
          <cx:pt idx="2237">217.03999999999999</cx:pt>
          <cx:pt idx="2238">496.38999999999999</cx:pt>
          <cx:pt idx="2239">35.07</cx:pt>
          <cx:pt idx="2240">147.94999999999999</cx:pt>
          <cx:pt idx="2241">99.150000000000006</cx:pt>
          <cx:pt idx="2242">425.73000000000002</cx:pt>
          <cx:pt idx="2243">195.81999999999999</cx:pt>
          <cx:pt idx="2244">353.10000000000002</cx:pt>
          <cx:pt idx="2245">404.89999999999998</cx:pt>
          <cx:pt idx="2246">490.68000000000001</cx:pt>
          <cx:pt idx="2247">61.329999999999998</cx:pt>
          <cx:pt idx="2248">308.19999999999999</cx:pt>
          <cx:pt idx="2249">360.70999999999998</cx:pt>
          <cx:pt idx="2250">146.44</cx:pt>
          <cx:pt idx="2251">206.59</cx:pt>
          <cx:pt idx="2252">21</cx:pt>
          <cx:pt idx="2253">203.5</cx:pt>
          <cx:pt idx="2254">444.92000000000002</cx:pt>
          <cx:pt idx="2255">452.12</cx:pt>
          <cx:pt idx="2256">492.86000000000001</cx:pt>
          <cx:pt idx="2257">387</cx:pt>
          <cx:pt idx="2258">246.81</cx:pt>
          <cx:pt idx="2259">492.38999999999999</cx:pt>
          <cx:pt idx="2260">87.260000000000005</cx:pt>
          <cx:pt idx="2261">442.99000000000001</cx:pt>
          <cx:pt idx="2262">130.78999999999999</cx:pt>
          <cx:pt idx="2263">467.81999999999999</cx:pt>
          <cx:pt idx="2264">291.22000000000003</cx:pt>
          <cx:pt idx="2265">96.920000000000002</cx:pt>
          <cx:pt idx="2266">392.27999999999997</cx:pt>
          <cx:pt idx="2267">213.28</cx:pt>
          <cx:pt idx="2268">217.78</cx:pt>
          <cx:pt idx="2269">41.700000000000003</cx:pt>
          <cx:pt idx="2270">247.90000000000001</cx:pt>
          <cx:pt idx="2271">82.280000000000001</cx:pt>
          <cx:pt idx="2272">279.13</cx:pt>
          <cx:pt idx="2273">323.48000000000002</cx:pt>
          <cx:pt idx="2274">171.03</cx:pt>
          <cx:pt idx="2275">368.92000000000002</cx:pt>
          <cx:pt idx="2276">238.00999999999999</cx:pt>
          <cx:pt idx="2277">80.900000000000006</cx:pt>
          <cx:pt idx="2278">164.75</cx:pt>
          <cx:pt idx="2279">362.49000000000001</cx:pt>
          <cx:pt idx="2280">65.049999999999997</cx:pt>
          <cx:pt idx="2281">57.969999999999999</cx:pt>
          <cx:pt idx="2282">405.38</cx:pt>
          <cx:pt idx="2283">210.50999999999999</cx:pt>
          <cx:pt idx="2284">167.28</cx:pt>
          <cx:pt idx="2285">198.69</cx:pt>
          <cx:pt idx="2286">27.079999999999998</cx:pt>
          <cx:pt idx="2287">471.63999999999999</cx:pt>
          <cx:pt idx="2288">402.01999999999998</cx:pt>
          <cx:pt idx="2289">476.94999999999999</cx:pt>
          <cx:pt idx="2290">411.30000000000001</cx:pt>
          <cx:pt idx="2291">62.700000000000003</cx:pt>
          <cx:pt idx="2292">203.78</cx:pt>
          <cx:pt idx="2293">397.66000000000003</cx:pt>
          <cx:pt idx="2294">218.15000000000001</cx:pt>
          <cx:pt idx="2295">52.530000000000001</cx:pt>
          <cx:pt idx="2296">43.539999999999999</cx:pt>
          <cx:pt idx="2297">300.77999999999997</cx:pt>
          <cx:pt idx="2298">414.45999999999998</cx:pt>
          <cx:pt idx="2299">160.34999999999999</cx:pt>
          <cx:pt idx="2300">330.49000000000001</cx:pt>
          <cx:pt idx="2301">287.51999999999998</cx:pt>
          <cx:pt idx="2302">117.5</cx:pt>
          <cx:pt idx="2303">222.63999999999999</cx:pt>
          <cx:pt idx="2304">40.460000000000001</cx:pt>
          <cx:pt idx="2305">292.12</cx:pt>
          <cx:pt idx="2306">362.68000000000001</cx:pt>
          <cx:pt idx="2307">179.09999999999999</cx:pt>
          <cx:pt idx="2308">494.75999999999999</cx:pt>
          <cx:pt idx="2309">318.51999999999998</cx:pt>
          <cx:pt idx="2310">76.489999999999995</cx:pt>
          <cx:pt idx="2311">461.82999999999998</cx:pt>
          <cx:pt idx="2312">288.63999999999999</cx:pt>
          <cx:pt idx="2313">140.93000000000001</cx:pt>
          <cx:pt idx="2314">175.61000000000001</cx:pt>
          <cx:pt idx="2315">284.58999999999997</cx:pt>
          <cx:pt idx="2316">457.12</cx:pt>
          <cx:pt idx="2317">132.90000000000001</cx:pt>
          <cx:pt idx="2318">206.72</cx:pt>
          <cx:pt idx="2319">139.34</cx:pt>
          <cx:pt idx="2320">90.319999999999993</cx:pt>
          <cx:pt idx="2321">160.59999999999999</cx:pt>
          <cx:pt idx="2322">328.88999999999999</cx:pt>
          <cx:pt idx="2323">169.25999999999999</cx:pt>
          <cx:pt idx="2324">454.95999999999998</cx:pt>
          <cx:pt idx="2325">356.68000000000001</cx:pt>
          <cx:pt idx="2326">59.700000000000003</cx:pt>
          <cx:pt idx="2327">24.75</cx:pt>
          <cx:pt idx="2328">457.57999999999998</cx:pt>
          <cx:pt idx="2329">101.37</cx:pt>
          <cx:pt idx="2330">175.31</cx:pt>
          <cx:pt idx="2331">373.88</cx:pt>
          <cx:pt idx="2332">160.44999999999999</cx:pt>
          <cx:pt idx="2333">487.26999999999998</cx:pt>
          <cx:pt idx="2334">122.09</cx:pt>
          <cx:pt idx="2335">483.98000000000002</cx:pt>
          <cx:pt idx="2336">356.56</cx:pt>
          <cx:pt idx="2337">392.74000000000001</cx:pt>
          <cx:pt idx="2338">94.790000000000006</cx:pt>
          <cx:pt idx="2339">163.97999999999999</cx:pt>
          <cx:pt idx="2340">424.58999999999997</cx:pt>
          <cx:pt idx="2341">436.66000000000003</cx:pt>
          <cx:pt idx="2342">452.61000000000001</cx:pt>
          <cx:pt idx="2343">73.310000000000002</cx:pt>
          <cx:pt idx="2344">375.06999999999999</cx:pt>
          <cx:pt idx="2345">84.489999999999995</cx:pt>
          <cx:pt idx="2346">490.17000000000002</cx:pt>
          <cx:pt idx="2347">442.88</cx:pt>
          <cx:pt idx="2348">164.72</cx:pt>
          <cx:pt idx="2349">414.39999999999998</cx:pt>
          <cx:pt idx="2350">19.510000000000002</cx:pt>
          <cx:pt idx="2351">167.66</cx:pt>
          <cx:pt idx="2352">31.199999999999999</cx:pt>
          <cx:pt idx="2353">88.650000000000006</cx:pt>
          <cx:pt idx="2354">350.44999999999999</cx:pt>
          <cx:pt idx="2355">347.80000000000001</cx:pt>
          <cx:pt idx="2356">348.54000000000002</cx:pt>
          <cx:pt idx="2357">370.56999999999999</cx:pt>
          <cx:pt idx="2358">235.75</cx:pt>
          <cx:pt idx="2359">232.83000000000001</cx:pt>
          <cx:pt idx="2360">440.23000000000002</cx:pt>
          <cx:pt idx="2361">231.34</cx:pt>
          <cx:pt idx="2362">370.35000000000002</cx:pt>
          <cx:pt idx="2363">107.53</cx:pt>
          <cx:pt idx="2364">453.02999999999997</cx:pt>
          <cx:pt idx="2365">439.42000000000002</cx:pt>
          <cx:pt idx="2366">175.86000000000001</cx:pt>
          <cx:pt idx="2367">473.89999999999998</cx:pt>
          <cx:pt idx="2368">172.50999999999999</cx:pt>
          <cx:pt idx="2369">301.51999999999998</cx:pt>
          <cx:pt idx="2370">60.829999999999998</cx:pt>
          <cx:pt idx="2371">91.219999999999999</cx:pt>
          <cx:pt idx="2372">360.18000000000001</cx:pt>
          <cx:pt idx="2373">311</cx:pt>
          <cx:pt idx="2374">282.52999999999997</cx:pt>
          <cx:pt idx="2375">363.74000000000001</cx:pt>
          <cx:pt idx="2376">133.38</cx:pt>
          <cx:pt idx="2377">324.26999999999998</cx:pt>
          <cx:pt idx="2378">429.86000000000001</cx:pt>
          <cx:pt idx="2379">195.78999999999999</cx:pt>
          <cx:pt idx="2380">416.49000000000001</cx:pt>
          <cx:pt idx="2381">451.19</cx:pt>
          <cx:pt idx="2382">369.88999999999999</cx:pt>
          <cx:pt idx="2383">197.28999999999999</cx:pt>
          <cx:pt idx="2384">143.40000000000001</cx:pt>
          <cx:pt idx="2385">68.430000000000007</cx:pt>
          <cx:pt idx="2386">491.68000000000001</cx:pt>
          <cx:pt idx="2387">133.38999999999999</cx:pt>
          <cx:pt idx="2388">309.22000000000003</cx:pt>
          <cx:pt idx="2389">276.89999999999998</cx:pt>
          <cx:pt idx="2390">242.31999999999999</cx:pt>
          <cx:pt idx="2391">492.27999999999997</cx:pt>
          <cx:pt idx="2392">437.02999999999997</cx:pt>
          <cx:pt idx="2393">398.19</cx:pt>
          <cx:pt idx="2394">316.68000000000001</cx:pt>
          <cx:pt idx="2395">416.52999999999997</cx:pt>
          <cx:pt idx="2396">206.02000000000001</cx:pt>
          <cx:pt idx="2397">160.24000000000001</cx:pt>
          <cx:pt idx="2398">47.149999999999999</cx:pt>
          <cx:pt idx="2399">310.75999999999999</cx:pt>
          <cx:pt idx="2400">406.94</cx:pt>
          <cx:pt idx="2401">463.63999999999999</cx:pt>
          <cx:pt idx="2402">368.50999999999999</cx:pt>
          <cx:pt idx="2403">197.44</cx:pt>
          <cx:pt idx="2404">242.44</cx:pt>
          <cx:pt idx="2405">235.72999999999999</cx:pt>
          <cx:pt idx="2406">49.170000000000002</cx:pt>
          <cx:pt idx="2407">217.09</cx:pt>
          <cx:pt idx="2408">60.899999999999999</cx:pt>
          <cx:pt idx="2409">356.77999999999997</cx:pt>
          <cx:pt idx="2410">24.350000000000001</cx:pt>
          <cx:pt idx="2411">177.75</cx:pt>
          <cx:pt idx="2412">489.10000000000002</cx:pt>
          <cx:pt idx="2413">252.94999999999999</cx:pt>
          <cx:pt idx="2414">120.77</cx:pt>
          <cx:pt idx="2415">194.21000000000001</cx:pt>
          <cx:pt idx="2416">297.97000000000003</cx:pt>
          <cx:pt idx="2417">47.289999999999999</cx:pt>
          <cx:pt idx="2418">387.66000000000003</cx:pt>
          <cx:pt idx="2419">176.83000000000001</cx:pt>
          <cx:pt idx="2420">94.209999999999994</cx:pt>
          <cx:pt idx="2421">434.5</cx:pt>
          <cx:pt idx="2422">326.64999999999998</cx:pt>
          <cx:pt idx="2423">180.56999999999999</cx:pt>
          <cx:pt idx="2424">141.41999999999999</cx:pt>
          <cx:pt idx="2425">257.31999999999999</cx:pt>
          <cx:pt idx="2426">329.68000000000001</cx:pt>
          <cx:pt idx="2427">296.56</cx:pt>
          <cx:pt idx="2428">383.77999999999997</cx:pt>
          <cx:pt idx="2429">150.44</cx:pt>
          <cx:pt idx="2430">346.04000000000002</cx:pt>
          <cx:pt idx="2431">440.47000000000003</cx:pt>
          <cx:pt idx="2432">14.49</cx:pt>
          <cx:pt idx="2433">373.31</cx:pt>
          <cx:pt idx="2434">86.430000000000007</cx:pt>
          <cx:pt idx="2435">408.45999999999998</cx:pt>
          <cx:pt idx="2436">11.23</cx:pt>
          <cx:pt idx="2437">477.35000000000002</cx:pt>
          <cx:pt idx="2438">463</cx:pt>
          <cx:pt idx="2439">220.88</cx:pt>
          <cx:pt idx="2440">18.870000000000001</cx:pt>
          <cx:pt idx="2441">241.13999999999999</cx:pt>
          <cx:pt idx="2442">455.14999999999998</cx:pt>
          <cx:pt idx="2443">451.63</cx:pt>
          <cx:pt idx="2444">71.930000000000007</cx:pt>
          <cx:pt idx="2445">196.93000000000001</cx:pt>
          <cx:pt idx="2446">354.73000000000002</cx:pt>
          <cx:pt idx="2447">339.73000000000002</cx:pt>
          <cx:pt idx="2448">330.30000000000001</cx:pt>
          <cx:pt idx="2449">444.91000000000003</cx:pt>
          <cx:pt idx="2450">69.810000000000002</cx:pt>
          <cx:pt idx="2451">239.00999999999999</cx:pt>
          <cx:pt idx="2452">134.19999999999999</cx:pt>
          <cx:pt idx="2453">261.13999999999999</cx:pt>
          <cx:pt idx="2454">123.93000000000001</cx:pt>
          <cx:pt idx="2455">445.00999999999999</cx:pt>
          <cx:pt idx="2456">361.64999999999998</cx:pt>
          <cx:pt idx="2457">260.67000000000002</cx:pt>
          <cx:pt idx="2458">210.59</cx:pt>
          <cx:pt idx="2459">215.05000000000001</cx:pt>
          <cx:pt idx="2460">274.69</cx:pt>
          <cx:pt idx="2461">294.02999999999997</cx:pt>
          <cx:pt idx="2462">147.66</cx:pt>
          <cx:pt idx="2463">481.60000000000002</cx:pt>
          <cx:pt idx="2464">68.939999999999998</cx:pt>
          <cx:pt idx="2465">391.38999999999999</cx:pt>
          <cx:pt idx="2466">107.8</cx:pt>
          <cx:pt idx="2467">346.73000000000002</cx:pt>
          <cx:pt idx="2468">272.27999999999997</cx:pt>
          <cx:pt idx="2469">223.21000000000001</cx:pt>
          <cx:pt idx="2470">173.16</cx:pt>
          <cx:pt idx="2471">21.739999999999998</cx:pt>
          <cx:pt idx="2472">110.18000000000001</cx:pt>
          <cx:pt idx="2473">20.539999999999999</cx:pt>
          <cx:pt idx="2474">192.44</cx:pt>
          <cx:pt idx="2475">486.04000000000002</cx:pt>
          <cx:pt idx="2476">293.92000000000002</cx:pt>
          <cx:pt idx="2477">415.56999999999999</cx:pt>
          <cx:pt idx="2478">407.85000000000002</cx:pt>
          <cx:pt idx="2479">83</cx:pt>
          <cx:pt idx="2480">278.91000000000003</cx:pt>
          <cx:pt idx="2481">334.12</cx:pt>
          <cx:pt idx="2482">342.24000000000001</cx:pt>
          <cx:pt idx="2483">15.300000000000001</cx:pt>
          <cx:pt idx="2484">427.19</cx:pt>
          <cx:pt idx="2485">462.44</cx:pt>
          <cx:pt idx="2486">360.63999999999999</cx:pt>
          <cx:pt idx="2487">263.17000000000002</cx:pt>
          <cx:pt idx="2488">343.25</cx:pt>
          <cx:pt idx="2489">32.460000000000001</cx:pt>
          <cx:pt idx="2490">37.490000000000002</cx:pt>
          <cx:pt idx="2491">446.02999999999997</cx:pt>
          <cx:pt idx="2492">116.62</cx:pt>
          <cx:pt idx="2493">276.87</cx:pt>
          <cx:pt idx="2494">56.740000000000002</cx:pt>
          <cx:pt idx="2495">91.180000000000007</cx:pt>
          <cx:pt idx="2496">299.5</cx:pt>
          <cx:pt idx="2497">37.939999999999998</cx:pt>
          <cx:pt idx="2498">70.079999999999998</cx:pt>
          <cx:pt idx="2499">424.37</cx:pt>
          <cx:pt idx="2500">388.44</cx:pt>
          <cx:pt idx="2501">36.719999999999999</cx:pt>
          <cx:pt idx="2502">200.49000000000001</cx:pt>
          <cx:pt idx="2503">42.270000000000003</cx:pt>
          <cx:pt idx="2504">359.87</cx:pt>
          <cx:pt idx="2505">97</cx:pt>
          <cx:pt idx="2506">487.24000000000001</cx:pt>
          <cx:pt idx="2507">253.71000000000001</cx:pt>
          <cx:pt idx="2508">146.15000000000001</cx:pt>
          <cx:pt idx="2509">275.37</cx:pt>
          <cx:pt idx="2510">314.92000000000002</cx:pt>
          <cx:pt idx="2511">218.06999999999999</cx:pt>
          <cx:pt idx="2512">336.17000000000002</cx:pt>
          <cx:pt idx="2513">312.47000000000003</cx:pt>
          <cx:pt idx="2514">88.840000000000003</cx:pt>
          <cx:pt idx="2515">274.75999999999999</cx:pt>
          <cx:pt idx="2516">498.18000000000001</cx:pt>
          <cx:pt idx="2517">380.45999999999998</cx:pt>
          <cx:pt idx="2518">10.140000000000001</cx:pt>
          <cx:pt idx="2519">71.959999999999994</cx:pt>
          <cx:pt idx="2520">205.72999999999999</cx:pt>
          <cx:pt idx="2521">279.23000000000002</cx:pt>
          <cx:pt idx="2522">391.32999999999998</cx:pt>
          <cx:pt idx="2523">333.38</cx:pt>
          <cx:pt idx="2524">10.880000000000001</cx:pt>
          <cx:pt idx="2525">489.22000000000003</cx:pt>
          <cx:pt idx="2526">365.45999999999998</cx:pt>
          <cx:pt idx="2527">74.510000000000005</cx:pt>
          <cx:pt idx="2528">374.42000000000002</cx:pt>
          <cx:pt idx="2529">452.23000000000002</cx:pt>
          <cx:pt idx="2530">350.56</cx:pt>
          <cx:pt idx="2531">250.03</cx:pt>
          <cx:pt idx="2532">430.31999999999999</cx:pt>
          <cx:pt idx="2533">426.10000000000002</cx:pt>
          <cx:pt idx="2534">287.75999999999999</cx:pt>
          <cx:pt idx="2535">330.35000000000002</cx:pt>
          <cx:pt idx="2536">460.12</cx:pt>
          <cx:pt idx="2537">427.06999999999999</cx:pt>
          <cx:pt idx="2538">66.870000000000005</cx:pt>
          <cx:pt idx="2539">26.420000000000002</cx:pt>
          <cx:pt idx="2540">119.05</cx:pt>
          <cx:pt idx="2541">371.19999999999999</cx:pt>
          <cx:pt idx="2542">222.40000000000001</cx:pt>
          <cx:pt idx="2543">373.79000000000002</cx:pt>
          <cx:pt idx="2544">272.66000000000003</cx:pt>
          <cx:pt idx="2545">331.79000000000002</cx:pt>
          <cx:pt idx="2546">440.75999999999999</cx:pt>
          <cx:pt idx="2547">104.29000000000001</cx:pt>
          <cx:pt idx="2548">107.02</cx:pt>
          <cx:pt idx="2549">431.77999999999997</cx:pt>
          <cx:pt idx="2550">246.97</cx:pt>
          <cx:pt idx="2551">214.97999999999999</cx:pt>
          <cx:pt idx="2552">246.47999999999999</cx:pt>
          <cx:pt idx="2553">323.67000000000002</cx:pt>
          <cx:pt idx="2554">384.97000000000003</cx:pt>
          <cx:pt idx="2555">163.88999999999999</cx:pt>
          <cx:pt idx="2556">375.44</cx:pt>
          <cx:pt idx="2557">279.41000000000003</cx:pt>
          <cx:pt idx="2558">305.31999999999999</cx:pt>
          <cx:pt idx="2559">386.81</cx:pt>
          <cx:pt idx="2560">390.08999999999997</cx:pt>
          <cx:pt idx="2561">212.25</cx:pt>
          <cx:pt idx="2562">49.420000000000002</cx:pt>
          <cx:pt idx="2563">146.25999999999999</cx:pt>
          <cx:pt idx="2564">417.63</cx:pt>
          <cx:pt idx="2565">459.62</cx:pt>
          <cx:pt idx="2566">71.019999999999996</cx:pt>
          <cx:pt idx="2567">307.86000000000001</cx:pt>
          <cx:pt idx="2568">367.88999999999999</cx:pt>
          <cx:pt idx="2569">131.68000000000001</cx:pt>
          <cx:pt idx="2570">67.620000000000005</cx:pt>
          <cx:pt idx="2571">149.80000000000001</cx:pt>
          <cx:pt idx="2572">227.93000000000001</cx:pt>
          <cx:pt idx="2573">32.939999999999998</cx:pt>
          <cx:pt idx="2574">68.209999999999994</cx:pt>
          <cx:pt idx="2575">362.26999999999998</cx:pt>
          <cx:pt idx="2576">43.060000000000002</cx:pt>
          <cx:pt idx="2577">298.82999999999998</cx:pt>
          <cx:pt idx="2578">151.43000000000001</cx:pt>
          <cx:pt idx="2579">363.02999999999997</cx:pt>
          <cx:pt idx="2580">309.26999999999998</cx:pt>
          <cx:pt idx="2581">329.81999999999999</cx:pt>
          <cx:pt idx="2582">186.59</cx:pt>
          <cx:pt idx="2583">247.30000000000001</cx:pt>
          <cx:pt idx="2584">451.64999999999998</cx:pt>
          <cx:pt idx="2585">415.60000000000002</cx:pt>
          <cx:pt idx="2586">22.109999999999999</cx:pt>
          <cx:pt idx="2587">213.44</cx:pt>
          <cx:pt idx="2588">404.22000000000003</cx:pt>
          <cx:pt idx="2589">464.02999999999997</cx:pt>
          <cx:pt idx="2590">345.64999999999998</cx:pt>
          <cx:pt idx="2591">390.52999999999997</cx:pt>
          <cx:pt idx="2592">175.05000000000001</cx:pt>
          <cx:pt idx="2593">320.94999999999999</cx:pt>
          <cx:pt idx="2594">94.950000000000003</cx:pt>
          <cx:pt idx="2595">140</cx:pt>
          <cx:pt idx="2596">204.55000000000001</cx:pt>
          <cx:pt idx="2597">475.57999999999998</cx:pt>
          <cx:pt idx="2598">433.93000000000001</cx:pt>
          <cx:pt idx="2599">307.85000000000002</cx:pt>
          <cx:pt idx="2600">396.99000000000001</cx:pt>
          <cx:pt idx="2601">470.25</cx:pt>
          <cx:pt idx="2602">215.47999999999999</cx:pt>
          <cx:pt idx="2603">184.24000000000001</cx:pt>
          <cx:pt idx="2604">221.50999999999999</cx:pt>
          <cx:pt idx="2605">449.31</cx:pt>
          <cx:pt idx="2606">378.99000000000001</cx:pt>
          <cx:pt idx="2607">280.69</cx:pt>
          <cx:pt idx="2608">452.18000000000001</cx:pt>
          <cx:pt idx="2609">306.88</cx:pt>
          <cx:pt idx="2610">116.37</cx:pt>
          <cx:pt idx="2611">208.08000000000001</cx:pt>
          <cx:pt idx="2612">225.86000000000001</cx:pt>
          <cx:pt idx="2613">453.66000000000003</cx:pt>
          <cx:pt idx="2614">495.72000000000003</cx:pt>
          <cx:pt idx="2615">113.11</cx:pt>
          <cx:pt idx="2616">258.37</cx:pt>
          <cx:pt idx="2617">351.89999999999998</cx:pt>
          <cx:pt idx="2618">274.31</cx:pt>
          <cx:pt idx="2619">236.36000000000001</cx:pt>
          <cx:pt idx="2620">408.24000000000001</cx:pt>
          <cx:pt idx="2621">233.13999999999999</cx:pt>
          <cx:pt idx="2622">131.31</cx:pt>
          <cx:pt idx="2623">70.310000000000002</cx:pt>
          <cx:pt idx="2624">359.73000000000002</cx:pt>
          <cx:pt idx="2625">59.710000000000001</cx:pt>
          <cx:pt idx="2626">208.19</cx:pt>
          <cx:pt idx="2627">162.25999999999999</cx:pt>
          <cx:pt idx="2628">486.25999999999999</cx:pt>
          <cx:pt idx="2629">436.69999999999999</cx:pt>
          <cx:pt idx="2630">129.69999999999999</cx:pt>
          <cx:pt idx="2631">14.039999999999999</cx:pt>
          <cx:pt idx="2632">198.88</cx:pt>
          <cx:pt idx="2633">174.34999999999999</cx:pt>
          <cx:pt idx="2634">458.68000000000001</cx:pt>
          <cx:pt idx="2635">230.52000000000001</cx:pt>
          <cx:pt idx="2636">38.659999999999997</cx:pt>
          <cx:pt idx="2637">14.59</cx:pt>
          <cx:pt idx="2638">93.909999999999997</cx:pt>
          <cx:pt idx="2639">331.94</cx:pt>
          <cx:pt idx="2640">390.75</cx:pt>
          <cx:pt idx="2641">299.44999999999999</cx:pt>
          <cx:pt idx="2642">22.68</cx:pt>
          <cx:pt idx="2643">154.34</cx:pt>
          <cx:pt idx="2644">193.41999999999999</cx:pt>
          <cx:pt idx="2645">429.75999999999999</cx:pt>
          <cx:pt idx="2646">335.12</cx:pt>
          <cx:pt idx="2647">163.36000000000001</cx:pt>
          <cx:pt idx="2648">48.740000000000002</cx:pt>
          <cx:pt idx="2649">386.75</cx:pt>
          <cx:pt idx="2650">269.87</cx:pt>
          <cx:pt idx="2651">113.33</cx:pt>
          <cx:pt idx="2652">108.90000000000001</cx:pt>
          <cx:pt idx="2653">170.00999999999999</cx:pt>
          <cx:pt idx="2654">310.33999999999997</cx:pt>
          <cx:pt idx="2655">347.97000000000003</cx:pt>
          <cx:pt idx="2656">50.810000000000002</cx:pt>
          <cx:pt idx="2657">169.75</cx:pt>
          <cx:pt idx="2658">92.049999999999997</cx:pt>
          <cx:pt idx="2659">325.18000000000001</cx:pt>
          <cx:pt idx="2660">261.06999999999999</cx:pt>
          <cx:pt idx="2661">117.37</cx:pt>
          <cx:pt idx="2662">80.040000000000006</cx:pt>
          <cx:pt idx="2663">363.81</cx:pt>
          <cx:pt idx="2664">448.56</cx:pt>
          <cx:pt idx="2665">39.590000000000003</cx:pt>
          <cx:pt idx="2666">422.62</cx:pt>
          <cx:pt idx="2667">359.99000000000001</cx:pt>
          <cx:pt idx="2668">355.99000000000001</cx:pt>
          <cx:pt idx="2669">255.81</cx:pt>
          <cx:pt idx="2670">373.5</cx:pt>
          <cx:pt idx="2671">126.53</cx:pt>
          <cx:pt idx="2672">115.18000000000001</cx:pt>
          <cx:pt idx="2673">201.72</cx:pt>
          <cx:pt idx="2674">406.83999999999997</cx:pt>
          <cx:pt idx="2675">202.99000000000001</cx:pt>
          <cx:pt idx="2676">28.789999999999999</cx:pt>
          <cx:pt idx="2677">472.22000000000003</cx:pt>
          <cx:pt idx="2678">53.009999999999998</cx:pt>
          <cx:pt idx="2679">444.27999999999997</cx:pt>
          <cx:pt idx="2680">418.10000000000002</cx:pt>
          <cx:pt idx="2681">58.539999999999999</cx:pt>
          <cx:pt idx="2682">456.94</cx:pt>
          <cx:pt idx="2683">115.76000000000001</cx:pt>
          <cx:pt idx="2684">311.83999999999997</cx:pt>
          <cx:pt idx="2685">262.24000000000001</cx:pt>
          <cx:pt idx="2686">365.94999999999999</cx:pt>
          <cx:pt idx="2687">313.87</cx:pt>
          <cx:pt idx="2688">152.56999999999999</cx:pt>
          <cx:pt idx="2689">261.70999999999998</cx:pt>
          <cx:pt idx="2690">400.44</cx:pt>
          <cx:pt idx="2691">84.260000000000005</cx:pt>
          <cx:pt idx="2692">304.16000000000003</cx:pt>
          <cx:pt idx="2693">54.899999999999999</cx:pt>
          <cx:pt idx="2694">245.16</cx:pt>
          <cx:pt idx="2695">37.789999999999999</cx:pt>
          <cx:pt idx="2696">466.73000000000002</cx:pt>
          <cx:pt idx="2697">411.19</cx:pt>
          <cx:pt idx="2698">331.19999999999999</cx:pt>
          <cx:pt idx="2699">65.299999999999997</cx:pt>
          <cx:pt idx="2700">353.98000000000002</cx:pt>
          <cx:pt idx="2701">444.56999999999999</cx:pt>
          <cx:pt idx="2702">463.77999999999997</cx:pt>
          <cx:pt idx="2703">235.12</cx:pt>
          <cx:pt idx="2704">233.66</cx:pt>
          <cx:pt idx="2705">132.44999999999999</cx:pt>
          <cx:pt idx="2706">46.520000000000003</cx:pt>
          <cx:pt idx="2707">185.84999999999999</cx:pt>
          <cx:pt idx="2708">202.41</cx:pt>
          <cx:pt idx="2709">355.69999999999999</cx:pt>
          <cx:pt idx="2710">357.91000000000003</cx:pt>
          <cx:pt idx="2711">225.62</cx:pt>
          <cx:pt idx="2712">477.98000000000002</cx:pt>
          <cx:pt idx="2713">188.43000000000001</cx:pt>
          <cx:pt idx="2714">324.36000000000001</cx:pt>
          <cx:pt idx="2715">136.11000000000001</cx:pt>
          <cx:pt idx="2716">195.12</cx:pt>
          <cx:pt idx="2717">75.75</cx:pt>
          <cx:pt idx="2718">42.159999999999997</cx:pt>
          <cx:pt idx="2719">266.42000000000002</cx:pt>
          <cx:pt idx="2720">198.78</cx:pt>
          <cx:pt idx="2721">387.72000000000003</cx:pt>
          <cx:pt idx="2722">250.30000000000001</cx:pt>
          <cx:pt idx="2723">431.02999999999997</cx:pt>
          <cx:pt idx="2724">481.31</cx:pt>
          <cx:pt idx="2725">25.640000000000001</cx:pt>
          <cx:pt idx="2726">230.91</cx:pt>
          <cx:pt idx="2727">198.22</cx:pt>
          <cx:pt idx="2728">47.549999999999997</cx:pt>
          <cx:pt idx="2729">429.14999999999998</cx:pt>
          <cx:pt idx="2730">354</cx:pt>
          <cx:pt idx="2731">164.16</cx:pt>
          <cx:pt idx="2732">270.24000000000001</cx:pt>
          <cx:pt idx="2733">400.07999999999998</cx:pt>
          <cx:pt idx="2734">20.18</cx:pt>
          <cx:pt idx="2735">418.63999999999999</cx:pt>
          <cx:pt idx="2736">244.58000000000001</cx:pt>
          <cx:pt idx="2737">337.17000000000002</cx:pt>
          <cx:pt idx="2738">279.36000000000001</cx:pt>
          <cx:pt idx="2739">318.00999999999999</cx:pt>
          <cx:pt idx="2740">291.01999999999998</cx:pt>
          <cx:pt idx="2741">173.34</cx:pt>
          <cx:pt idx="2742">17.390000000000001</cx:pt>
          <cx:pt idx="2743">181.50999999999999</cx:pt>
          <cx:pt idx="2744">126.06999999999999</cx:pt>
          <cx:pt idx="2745">255.43000000000001</cx:pt>
          <cx:pt idx="2746">74.760000000000005</cx:pt>
          <cx:pt idx="2747">30.460000000000001</cx:pt>
          <cx:pt idx="2748">117.86</cx:pt>
          <cx:pt idx="2749">369.48000000000002</cx:pt>
          <cx:pt idx="2750">248.34999999999999</cx:pt>
          <cx:pt idx="2751">129.81</cx:pt>
          <cx:pt idx="2752">166.63</cx:pt>
          <cx:pt idx="2753">466.26999999999998</cx:pt>
          <cx:pt idx="2754">334.74000000000001</cx:pt>
          <cx:pt idx="2755">145.84</cx:pt>
          <cx:pt idx="2756">401.19999999999999</cx:pt>
          <cx:pt idx="2757">281.17000000000002</cx:pt>
          <cx:pt idx="2758">259.91000000000003</cx:pt>
          <cx:pt idx="2759">179.21000000000001</cx:pt>
          <cx:pt idx="2760">432.19999999999999</cx:pt>
          <cx:pt idx="2761">93.599999999999994</cx:pt>
          <cx:pt idx="2762">152.03999999999999</cx:pt>
          <cx:pt idx="2763">271.26999999999998</cx:pt>
          <cx:pt idx="2764">462.05000000000001</cx:pt>
          <cx:pt idx="2765">321.02999999999997</cx:pt>
          <cx:pt idx="2766">119.02</cx:pt>
          <cx:pt idx="2767">101.08</cx:pt>
          <cx:pt idx="2768">108.68000000000001</cx:pt>
          <cx:pt idx="2769">97.790000000000006</cx:pt>
          <cx:pt idx="2770">201.03</cx:pt>
          <cx:pt idx="2771">490.04000000000002</cx:pt>
          <cx:pt idx="2772">173.41</cx:pt>
          <cx:pt idx="2773">362.56</cx:pt>
          <cx:pt idx="2774">455.88</cx:pt>
          <cx:pt idx="2775">455.69999999999999</cx:pt>
          <cx:pt idx="2776">263.88999999999999</cx:pt>
          <cx:pt idx="2777">439.89999999999998</cx:pt>
          <cx:pt idx="2778">441.91000000000003</cx:pt>
          <cx:pt idx="2779">267.06999999999999</cx:pt>
          <cx:pt idx="2780">103.87</cx:pt>
          <cx:pt idx="2781">118.92</cx:pt>
          <cx:pt idx="2782">19.059999999999999</cx:pt>
          <cx:pt idx="2783">272.01999999999998</cx:pt>
          <cx:pt idx="2784">241.83000000000001</cx:pt>
          <cx:pt idx="2785">27.890000000000001</cx:pt>
          <cx:pt idx="2786">63.43</cx:pt>
          <cx:pt idx="2787">380.38</cx:pt>
          <cx:pt idx="2788">285.99000000000001</cx:pt>
          <cx:pt idx="2789">71.760000000000005</cx:pt>
          <cx:pt idx="2790">100.47</cx:pt>
          <cx:pt idx="2791">189.41</cx:pt>
          <cx:pt idx="2792">352.35000000000002</cx:pt>
          <cx:pt idx="2793">172.06999999999999</cx:pt>
          <cx:pt idx="2794">188.00999999999999</cx:pt>
          <cx:pt idx="2795">417.47000000000003</cx:pt>
          <cx:pt idx="2796">270.24000000000001</cx:pt>
          <cx:pt idx="2797">387.11000000000001</cx:pt>
          <cx:pt idx="2798">299.06999999999999</cx:pt>
          <cx:pt idx="2799">14.31</cx:pt>
          <cx:pt idx="2800">101.17</cx:pt>
          <cx:pt idx="2801">173.61000000000001</cx:pt>
          <cx:pt idx="2802">368.22000000000003</cx:pt>
          <cx:pt idx="2803">157.78999999999999</cx:pt>
          <cx:pt idx="2804">366.62</cx:pt>
          <cx:pt idx="2805">218.24000000000001</cx:pt>
          <cx:pt idx="2806">317.04000000000002</cx:pt>
          <cx:pt idx="2807">414.39999999999998</cx:pt>
          <cx:pt idx="2808">164.37</cx:pt>
          <cx:pt idx="2809">284.62</cx:pt>
          <cx:pt idx="2810">297.94</cx:pt>
          <cx:pt idx="2811">480.18000000000001</cx:pt>
          <cx:pt idx="2812">54.670000000000002</cx:pt>
          <cx:pt idx="2813">333.48000000000002</cx:pt>
          <cx:pt idx="2814">136.69</cx:pt>
          <cx:pt idx="2815">390.79000000000002</cx:pt>
          <cx:pt idx="2816">228.25999999999999</cx:pt>
          <cx:pt idx="2817">489.76999999999998</cx:pt>
          <cx:pt idx="2818">142.80000000000001</cx:pt>
          <cx:pt idx="2819">260.89999999999998</cx:pt>
          <cx:pt idx="2820">496.17000000000002</cx:pt>
          <cx:pt idx="2821">340.42000000000002</cx:pt>
          <cx:pt idx="2822">161.81999999999999</cx:pt>
          <cx:pt idx="2823">294.02999999999997</cx:pt>
          <cx:pt idx="2824">230.81999999999999</cx:pt>
          <cx:pt idx="2825">144.47</cx:pt>
          <cx:pt idx="2826">449.74000000000001</cx:pt>
          <cx:pt idx="2827">93.780000000000001</cx:pt>
          <cx:pt idx="2828">474.06</cx:pt>
          <cx:pt idx="2829">69.700000000000003</cx:pt>
          <cx:pt idx="2830">315.33999999999997</cx:pt>
          <cx:pt idx="2831">372.68000000000001</cx:pt>
          <cx:pt idx="2832">22.34</cx:pt>
          <cx:pt idx="2833">377.94</cx:pt>
          <cx:pt idx="2834">155.27000000000001</cx:pt>
          <cx:pt idx="2835">100.52</cx:pt>
          <cx:pt idx="2836">157.06</cx:pt>
          <cx:pt idx="2837">127.12</cx:pt>
          <cx:pt idx="2838">461.91000000000003</cx:pt>
          <cx:pt idx="2839">319.74000000000001</cx:pt>
          <cx:pt idx="2840">51.710000000000001</cx:pt>
          <cx:pt idx="2841">130.56</cx:pt>
          <cx:pt idx="2842">396.43000000000001</cx:pt>
          <cx:pt idx="2843">493.89999999999998</cx:pt>
          <cx:pt idx="2844">436.25999999999999</cx:pt>
          <cx:pt idx="2845">348.20999999999998</cx:pt>
          <cx:pt idx="2846">435.73000000000002</cx:pt>
          <cx:pt idx="2847">267.81999999999999</cx:pt>
          <cx:pt idx="2848">453.07999999999998</cx:pt>
          <cx:pt idx="2849">113.09999999999999</cx:pt>
          <cx:pt idx="2850">385.20999999999998</cx:pt>
          <cx:pt idx="2851">344.31</cx:pt>
          <cx:pt idx="2852">454.54000000000002</cx:pt>
          <cx:pt idx="2853">135.12</cx:pt>
          <cx:pt idx="2854">49.380000000000003</cx:pt>
          <cx:pt idx="2855">247.63999999999999</cx:pt>
          <cx:pt idx="2856">136.74000000000001</cx:pt>
          <cx:pt idx="2857">223.91999999999999</cx:pt>
          <cx:pt idx="2858">403.39999999999998</cx:pt>
          <cx:pt idx="2859">484.80000000000001</cx:pt>
          <cx:pt idx="2860">100.27</cx:pt>
          <cx:pt idx="2861">375.70999999999998</cx:pt>
          <cx:pt idx="2862">252.15000000000001</cx:pt>
          <cx:pt idx="2863">147.36000000000001</cx:pt>
          <cx:pt idx="2864">206.88</cx:pt>
          <cx:pt idx="2865">373.73000000000002</cx:pt>
          <cx:pt idx="2866">50.020000000000003</cx:pt>
          <cx:pt idx="2867">467.50999999999999</cx:pt>
          <cx:pt idx="2868">479.36000000000001</cx:pt>
          <cx:pt idx="2869">111.98999999999999</cx:pt>
          <cx:pt idx="2870">22.079999999999998</cx:pt>
          <cx:pt idx="2871">38.350000000000001</cx:pt>
          <cx:pt idx="2872">363.06999999999999</cx:pt>
          <cx:pt idx="2873">404.39999999999998</cx:pt>
          <cx:pt idx="2874">257.69999999999999</cx:pt>
          <cx:pt idx="2875">296.67000000000002</cx:pt>
          <cx:pt idx="2876">327.86000000000001</cx:pt>
          <cx:pt idx="2877">346.13</cx:pt>
          <cx:pt idx="2878">116.45</cx:pt>
          <cx:pt idx="2879">268.79000000000002</cx:pt>
          <cx:pt idx="2880">22.68</cx:pt>
          <cx:pt idx="2881">465.64999999999998</cx:pt>
          <cx:pt idx="2882">458.81999999999999</cx:pt>
          <cx:pt idx="2883">171.53</cx:pt>
          <cx:pt idx="2884">28.719999999999999</cx:pt>
          <cx:pt idx="2885">341.05000000000001</cx:pt>
          <cx:pt idx="2886">18.420000000000002</cx:pt>
          <cx:pt idx="2887">332.36000000000001</cx:pt>
          <cx:pt idx="2888">236.99000000000001</cx:pt>
          <cx:pt idx="2889">40.18</cx:pt>
          <cx:pt idx="2890">149.06999999999999</cx:pt>
          <cx:pt idx="2891">137.47999999999999</cx:pt>
          <cx:pt idx="2892">342.95999999999998</cx:pt>
          <cx:pt idx="2893">69.189999999999998</cx:pt>
          <cx:pt idx="2894">306.69999999999999</cx:pt>
          <cx:pt idx="2895">379.76999999999998</cx:pt>
          <cx:pt idx="2896">61.079999999999998</cx:pt>
          <cx:pt idx="2897">87.849999999999994</cx:pt>
          <cx:pt idx="2898">17.27</cx:pt>
          <cx:pt idx="2899">173.94</cx:pt>
          <cx:pt idx="2900">40.32</cx:pt>
          <cx:pt idx="2901">339.27999999999997</cx:pt>
          <cx:pt idx="2902">27.030000000000001</cx:pt>
          <cx:pt idx="2903">322.55000000000001</cx:pt>
          <cx:pt idx="2904">260.76999999999998</cx:pt>
          <cx:pt idx="2905">96.870000000000005</cx:pt>
          <cx:pt idx="2906">45.829999999999998</cx:pt>
          <cx:pt idx="2907">362.24000000000001</cx:pt>
          <cx:pt idx="2908">306.51999999999998</cx:pt>
          <cx:pt idx="2909">392.49000000000001</cx:pt>
          <cx:pt idx="2910">351.87</cx:pt>
          <cx:pt idx="2911">84.680000000000007</cx:pt>
          <cx:pt idx="2912">120.55</cx:pt>
          <cx:pt idx="2913">82.510000000000005</cx:pt>
          <cx:pt idx="2914">31.890000000000001</cx:pt>
          <cx:pt idx="2915">244.30000000000001</cx:pt>
          <cx:pt idx="2916">149.31999999999999</cx:pt>
          <cx:pt idx="2917">441.02999999999997</cx:pt>
          <cx:pt idx="2918">114.39</cx:pt>
          <cx:pt idx="2919">435.06999999999999</cx:pt>
          <cx:pt idx="2920">70.5</cx:pt>
          <cx:pt idx="2921">101.34</cx:pt>
          <cx:pt idx="2922">161.31999999999999</cx:pt>
          <cx:pt idx="2923">492.94</cx:pt>
          <cx:pt idx="2924">459.16000000000003</cx:pt>
          <cx:pt idx="2925">321.24000000000001</cx:pt>
          <cx:pt idx="2926">239.78</cx:pt>
          <cx:pt idx="2927">385.04000000000002</cx:pt>
          <cx:pt idx="2928">409.52999999999997</cx:pt>
          <cx:pt idx="2929">163.78</cx:pt>
          <cx:pt idx="2930">457.47000000000003</cx:pt>
          <cx:pt idx="2931">374.56</cx:pt>
          <cx:pt idx="2932">164.38</cx:pt>
          <cx:pt idx="2933">481.83999999999997</cx:pt>
          <cx:pt idx="2934">173.75</cx:pt>
          <cx:pt idx="2935">66.450000000000003</cx:pt>
          <cx:pt idx="2936">86.340000000000003</cx:pt>
          <cx:pt idx="2937">152.34999999999999</cx:pt>
          <cx:pt idx="2938">215.37</cx:pt>
          <cx:pt idx="2939">42.32</cx:pt>
          <cx:pt idx="2940">149.84999999999999</cx:pt>
          <cx:pt idx="2941">87.849999999999994</cx:pt>
          <cx:pt idx="2942">291.45999999999998</cx:pt>
          <cx:pt idx="2943">25.25</cx:pt>
          <cx:pt idx="2944">367.54000000000002</cx:pt>
          <cx:pt idx="2945">457.10000000000002</cx:pt>
          <cx:pt idx="2946">406.95999999999998</cx:pt>
          <cx:pt idx="2947">270.63999999999999</cx:pt>
          <cx:pt idx="2948">283.76999999999998</cx:pt>
          <cx:pt idx="2949">448.26999999999998</cx:pt>
          <cx:pt idx="2950">139.21000000000001</cx:pt>
          <cx:pt idx="2951">374.75999999999999</cx:pt>
          <cx:pt idx="2952">424.73000000000002</cx:pt>
          <cx:pt idx="2953">274.49000000000001</cx:pt>
          <cx:pt idx="2954">341.72000000000003</cx:pt>
          <cx:pt idx="2955">36.030000000000001</cx:pt>
          <cx:pt idx="2956">47.009999999999998</cx:pt>
          <cx:pt idx="2957">248.28999999999999</cx:pt>
          <cx:pt idx="2958">383.33999999999997</cx:pt>
          <cx:pt idx="2959">14.98</cx:pt>
          <cx:pt idx="2960">493.06</cx:pt>
          <cx:pt idx="2961">284.26999999999998</cx:pt>
          <cx:pt idx="2962">348.48000000000002</cx:pt>
          <cx:pt idx="2963">393.75999999999999</cx:pt>
          <cx:pt idx="2964">159.78999999999999</cx:pt>
          <cx:pt idx="2965">163.59999999999999</cx:pt>
          <cx:pt idx="2966">229.34999999999999</cx:pt>
          <cx:pt idx="2967">141.81</cx:pt>
          <cx:pt idx="2968">47.100000000000001</cx:pt>
          <cx:pt idx="2969">393.50999999999999</cx:pt>
          <cx:pt idx="2970">282.07999999999998</cx:pt>
          <cx:pt idx="2971">296.94999999999999</cx:pt>
          <cx:pt idx="2972">355.31</cx:pt>
          <cx:pt idx="2973">90.040000000000006</cx:pt>
          <cx:pt idx="2974">458.55000000000001</cx:pt>
          <cx:pt idx="2975">418.88999999999999</cx:pt>
          <cx:pt idx="2976">68.459999999999994</cx:pt>
          <cx:pt idx="2977">49.630000000000003</cx:pt>
          <cx:pt idx="2978">497.32999999999998</cx:pt>
          <cx:pt idx="2979">143.31999999999999</cx:pt>
          <cx:pt idx="2980">96.560000000000002</cx:pt>
          <cx:pt idx="2981">314.18000000000001</cx:pt>
          <cx:pt idx="2982">280.75999999999999</cx:pt>
          <cx:pt idx="2983">178.90000000000001</cx:pt>
          <cx:pt idx="2984">257.88999999999999</cx:pt>
          <cx:pt idx="2985">359.07999999999998</cx:pt>
          <cx:pt idx="2986">306.32999999999998</cx:pt>
          <cx:pt idx="2987">410.08999999999997</cx:pt>
          <cx:pt idx="2988">375.07999999999998</cx:pt>
          <cx:pt idx="2989">494.13</cx:pt>
          <cx:pt idx="2990">50.219999999999999</cx:pt>
          <cx:pt idx="2991">146.24000000000001</cx:pt>
          <cx:pt idx="2992">109.97</cx:pt>
          <cx:pt idx="2993">208.62</cx:pt>
          <cx:pt idx="2994">345.81</cx:pt>
          <cx:pt idx="2995">124.73999999999999</cx:pt>
          <cx:pt idx="2996">124.08</cx:pt>
          <cx:pt idx="2997">297.10000000000002</cx:pt>
          <cx:pt idx="2998">168.49000000000001</cx:pt>
          <cx:pt idx="2999">114.26000000000001</cx:pt>
          <cx:pt idx="3000">471.81999999999999</cx:pt>
          <cx:pt idx="3001">444.19</cx:pt>
          <cx:pt idx="3002">437.97000000000003</cx:pt>
          <cx:pt idx="3003">176.06999999999999</cx:pt>
          <cx:pt idx="3004">438.14999999999998</cx:pt>
          <cx:pt idx="3005">328.12</cx:pt>
          <cx:pt idx="3006">94.030000000000001</cx:pt>
          <cx:pt idx="3007">43.859999999999999</cx:pt>
          <cx:pt idx="3008">453.77999999999997</cx:pt>
          <cx:pt idx="3009">85.430000000000007</cx:pt>
          <cx:pt idx="3010">95.049999999999997</cx:pt>
          <cx:pt idx="3011">49.590000000000003</cx:pt>
          <cx:pt idx="3012">289.57999999999998</cx:pt>
          <cx:pt idx="3013">201.65000000000001</cx:pt>
          <cx:pt idx="3014">168.56</cx:pt>
          <cx:pt idx="3015">131.78999999999999</cx:pt>
          <cx:pt idx="3016">188.68000000000001</cx:pt>
          <cx:pt idx="3017">148.12</cx:pt>
          <cx:pt idx="3018">321.07999999999998</cx:pt>
          <cx:pt idx="3019">413.29000000000002</cx:pt>
          <cx:pt idx="3020">369.51999999999998</cx:pt>
          <cx:pt idx="3021">264.99000000000001</cx:pt>
          <cx:pt idx="3022">228.16999999999999</cx:pt>
          <cx:pt idx="3023">137.25999999999999</cx:pt>
          <cx:pt idx="3024">40.390000000000001</cx:pt>
          <cx:pt idx="3025">137.25</cx:pt>
          <cx:pt idx="3026">42.109999999999999</cx:pt>
          <cx:pt idx="3027">85.109999999999999</cx:pt>
          <cx:pt idx="3028">222.84</cx:pt>
          <cx:pt idx="3029">107.92</cx:pt>
          <cx:pt idx="3030">62.770000000000003</cx:pt>
          <cx:pt idx="3031">195.22</cx:pt>
          <cx:pt idx="3032">142.27000000000001</cx:pt>
          <cx:pt idx="3033">467.51999999999998</cx:pt>
          <cx:pt idx="3034">296.12</cx:pt>
          <cx:pt idx="3035">107.16</cx:pt>
          <cx:pt idx="3036">31.16</cx:pt>
          <cx:pt idx="3037">485.25999999999999</cx:pt>
          <cx:pt idx="3038">376.45999999999998</cx:pt>
          <cx:pt idx="3039">290.50999999999999</cx:pt>
          <cx:pt idx="3040">22.739999999999998</cx:pt>
          <cx:pt idx="3041">357.63</cx:pt>
          <cx:pt idx="3042">338.06999999999999</cx:pt>
          <cx:pt idx="3043">230.78999999999999</cx:pt>
          <cx:pt idx="3044">274.25999999999999</cx:pt>
          <cx:pt idx="3045">370.42000000000002</cx:pt>
          <cx:pt idx="3046">477.68000000000001</cx:pt>
          <cx:pt idx="3047">296.87</cx:pt>
          <cx:pt idx="3048">360.07999999999998</cx:pt>
          <cx:pt idx="3049">315.16000000000003</cx:pt>
          <cx:pt idx="3050">187.34</cx:pt>
          <cx:pt idx="3051">138.63999999999999</cx:pt>
          <cx:pt idx="3052">429.50999999999999</cx:pt>
          <cx:pt idx="3053">209.22999999999999</cx:pt>
          <cx:pt idx="3054">44.170000000000002</cx:pt>
          <cx:pt idx="3055">287.74000000000001</cx:pt>
          <cx:pt idx="3056">247.61000000000001</cx:pt>
          <cx:pt idx="3057">451.99000000000001</cx:pt>
          <cx:pt idx="3058">191.94999999999999</cx:pt>
          <cx:pt idx="3059">122.59999999999999</cx:pt>
          <cx:pt idx="3060">370.98000000000002</cx:pt>
          <cx:pt idx="3061">434.86000000000001</cx:pt>
          <cx:pt idx="3062">272.58999999999997</cx:pt>
          <cx:pt idx="3063">217.74000000000001</cx:pt>
          <cx:pt idx="3064">441.62</cx:pt>
          <cx:pt idx="3065">482.88</cx:pt>
          <cx:pt idx="3066">47.159999999999997</cx:pt>
          <cx:pt idx="3067">38.280000000000001</cx:pt>
          <cx:pt idx="3068">476.06</cx:pt>
          <cx:pt idx="3069">434.92000000000002</cx:pt>
          <cx:pt idx="3070">397.01999999999998</cx:pt>
          <cx:pt idx="3071">220.22</cx:pt>
          <cx:pt idx="3072">130.94999999999999</cx:pt>
          <cx:pt idx="3073">208.87</cx:pt>
          <cx:pt idx="3074">295.19999999999999</cx:pt>
          <cx:pt idx="3075">199.38</cx:pt>
          <cx:pt idx="3076">387.66000000000003</cx:pt>
          <cx:pt idx="3077">298.23000000000002</cx:pt>
          <cx:pt idx="3078">260.41000000000003</cx:pt>
          <cx:pt idx="3079">106.56</cx:pt>
          <cx:pt idx="3080">293.37</cx:pt>
          <cx:pt idx="3081">86.219999999999999</cx:pt>
          <cx:pt idx="3082">281.56</cx:pt>
          <cx:pt idx="3083">145.37</cx:pt>
          <cx:pt idx="3084">248.49000000000001</cx:pt>
          <cx:pt idx="3085">468.19</cx:pt>
          <cx:pt idx="3086">454.94999999999999</cx:pt>
          <cx:pt idx="3087">15.81</cx:pt>
          <cx:pt idx="3088">440.63</cx:pt>
          <cx:pt idx="3089">89.689999999999998</cx:pt>
          <cx:pt idx="3090">432.44</cx:pt>
          <cx:pt idx="3091">58.719999999999999</cx:pt>
          <cx:pt idx="3092">33.18</cx:pt>
          <cx:pt idx="3093">102.87</cx:pt>
          <cx:pt idx="3094">375.43000000000001</cx:pt>
          <cx:pt idx="3095">56.18</cx:pt>
          <cx:pt idx="3096">16.059999999999999</cx:pt>
          <cx:pt idx="3097">149.12</cx:pt>
          <cx:pt idx="3098">327.20999999999998</cx:pt>
          <cx:pt idx="3099">171.53999999999999</cx:pt>
          <cx:pt idx="3100">22.07</cx:pt>
          <cx:pt idx="3101">125.34999999999999</cx:pt>
          <cx:pt idx="3102">140.94999999999999</cx:pt>
          <cx:pt idx="3103">408.16000000000003</cx:pt>
          <cx:pt idx="3104">352.94999999999999</cx:pt>
          <cx:pt idx="3105">310.62</cx:pt>
          <cx:pt idx="3106">115.3</cx:pt>
          <cx:pt idx="3107">335.31999999999999</cx:pt>
          <cx:pt idx="3108">312.39999999999998</cx:pt>
          <cx:pt idx="3109">480.38999999999999</cx:pt>
          <cx:pt idx="3110">360.19</cx:pt>
          <cx:pt idx="3111">249.53</cx:pt>
          <cx:pt idx="3112">100.65000000000001</cx:pt>
          <cx:pt idx="3113">463.19</cx:pt>
          <cx:pt idx="3114">133.08000000000001</cx:pt>
          <cx:pt idx="3115">95.109999999999999</cx:pt>
          <cx:pt idx="3116">441.48000000000002</cx:pt>
          <cx:pt idx="3117">357.67000000000002</cx:pt>
          <cx:pt idx="3118">191.41999999999999</cx:pt>
          <cx:pt idx="3119">373.05000000000001</cx:pt>
          <cx:pt idx="3120">85.640000000000001</cx:pt>
          <cx:pt idx="3121">347.85000000000002</cx:pt>
          <cx:pt idx="3122">389.62</cx:pt>
          <cx:pt idx="3123">249.05000000000001</cx:pt>
          <cx:pt idx="3124">493.16000000000003</cx:pt>
          <cx:pt idx="3125">88.239999999999995</cx:pt>
          <cx:pt idx="3126">393.27999999999997</cx:pt>
          <cx:pt idx="3127">327.24000000000001</cx:pt>
          <cx:pt idx="3128">115.73999999999999</cx:pt>
          <cx:pt idx="3129">385.97000000000003</cx:pt>
          <cx:pt idx="3130">99.030000000000001</cx:pt>
          <cx:pt idx="3131">447.61000000000001</cx:pt>
          <cx:pt idx="3132">332.38</cx:pt>
          <cx:pt idx="3133">472.29000000000002</cx:pt>
          <cx:pt idx="3134">420.47000000000003</cx:pt>
          <cx:pt idx="3135">336.93000000000001</cx:pt>
          <cx:pt idx="3136">333.55000000000001</cx:pt>
          <cx:pt idx="3137">90.129999999999995</cx:pt>
          <cx:pt idx="3138">384.79000000000002</cx:pt>
          <cx:pt idx="3139">183.50999999999999</cx:pt>
          <cx:pt idx="3140">187.83000000000001</cx:pt>
          <cx:pt idx="3141">263.24000000000001</cx:pt>
          <cx:pt idx="3142">344.13999999999999</cx:pt>
          <cx:pt idx="3143">390.75999999999999</cx:pt>
          <cx:pt idx="3144">269.38</cx:pt>
          <cx:pt idx="3145">425.39999999999998</cx:pt>
          <cx:pt idx="3146">345.04000000000002</cx:pt>
          <cx:pt idx="3147">102.2</cx:pt>
          <cx:pt idx="3148">117.23999999999999</cx:pt>
          <cx:pt idx="3149">15.960000000000001</cx:pt>
          <cx:pt idx="3150">114.01000000000001</cx:pt>
          <cx:pt idx="3151">36.460000000000001</cx:pt>
          <cx:pt idx="3152">337.19</cx:pt>
          <cx:pt idx="3153">486.42000000000002</cx:pt>
          <cx:pt idx="3154">252.28</cx:pt>
          <cx:pt idx="3155">385.26999999999998</cx:pt>
          <cx:pt idx="3156">172.65000000000001</cx:pt>
          <cx:pt idx="3157">72.640000000000001</cx:pt>
          <cx:pt idx="3158">399.60000000000002</cx:pt>
          <cx:pt idx="3159">274.05000000000001</cx:pt>
          <cx:pt idx="3160">418.75</cx:pt>
          <cx:pt idx="3161">38.079999999999998</cx:pt>
          <cx:pt idx="3162">77.609999999999999</cx:pt>
          <cx:pt idx="3163">252.88999999999999</cx:pt>
          <cx:pt idx="3164">260.32999999999998</cx:pt>
          <cx:pt idx="3165">405.92000000000002</cx:pt>
          <cx:pt idx="3166">285.57999999999998</cx:pt>
          <cx:pt idx="3167">482.50999999999999</cx:pt>
          <cx:pt idx="3168">121.18000000000001</cx:pt>
          <cx:pt idx="3169">248.31</cx:pt>
          <cx:pt idx="3170">388.35000000000002</cx:pt>
          <cx:pt idx="3171">234.22</cx:pt>
          <cx:pt idx="3172">254.94</cx:pt>
          <cx:pt idx="3173">355.97000000000003</cx:pt>
          <cx:pt idx="3174">25.280000000000001</cx:pt>
          <cx:pt idx="3175">88.170000000000002</cx:pt>
          <cx:pt idx="3176">45.079999999999998</cx:pt>
          <cx:pt idx="3177">479.79000000000002</cx:pt>
          <cx:pt idx="3178">30.43</cx:pt>
          <cx:pt idx="3179">351.81</cx:pt>
          <cx:pt idx="3180">40.219999999999999</cx:pt>
          <cx:pt idx="3181">486.69</cx:pt>
          <cx:pt idx="3182">190.72999999999999</cx:pt>
          <cx:pt idx="3183">90.140000000000001</cx:pt>
          <cx:pt idx="3184">69</cx:pt>
          <cx:pt idx="3185">432.45999999999998</cx:pt>
          <cx:pt idx="3186">309.49000000000001</cx:pt>
          <cx:pt idx="3187">344.55000000000001</cx:pt>
          <cx:pt idx="3188">372.89999999999998</cx:pt>
          <cx:pt idx="3189">98.590000000000003</cx:pt>
          <cx:pt idx="3190">48.509999999999998</cx:pt>
          <cx:pt idx="3191">215.16999999999999</cx:pt>
          <cx:pt idx="3192">376.61000000000001</cx:pt>
          <cx:pt idx="3193">346.25999999999999</cx:pt>
          <cx:pt idx="3194">27.379999999999999</cx:pt>
          <cx:pt idx="3195">363.38999999999999</cx:pt>
          <cx:pt idx="3196">213.90000000000001</cx:pt>
          <cx:pt idx="3197">30.789999999999999</cx:pt>
          <cx:pt idx="3198">421.23000000000002</cx:pt>
          <cx:pt idx="3199">387.48000000000002</cx:pt>
          <cx:pt idx="3200">280.70999999999998</cx:pt>
          <cx:pt idx="3201">97.629999999999995</cx:pt>
          <cx:pt idx="3202">244.06999999999999</cx:pt>
          <cx:pt idx="3203">244.56</cx:pt>
          <cx:pt idx="3204">495.80000000000001</cx:pt>
          <cx:pt idx="3205">75.599999999999994</cx:pt>
          <cx:pt idx="3206">154.91999999999999</cx:pt>
          <cx:pt idx="3207">221.27000000000001</cx:pt>
          <cx:pt idx="3208">61.490000000000002</cx:pt>
          <cx:pt idx="3209">351.41000000000003</cx:pt>
          <cx:pt idx="3210">82.349999999999994</cx:pt>
          <cx:pt idx="3211">13.09</cx:pt>
          <cx:pt idx="3212">476.17000000000002</cx:pt>
          <cx:pt idx="3213">90.049999999999997</cx:pt>
          <cx:pt idx="3214">222.62</cx:pt>
          <cx:pt idx="3215">156.36000000000001</cx:pt>
          <cx:pt idx="3216">195.34999999999999</cx:pt>
          <cx:pt idx="3217">472.76999999999998</cx:pt>
          <cx:pt idx="3218">266.24000000000001</cx:pt>
          <cx:pt idx="3219">320.87</cx:pt>
          <cx:pt idx="3220">238.25999999999999</cx:pt>
          <cx:pt idx="3221">38.229999999999997</cx:pt>
          <cx:pt idx="3222">82.040000000000006</cx:pt>
          <cx:pt idx="3223">201.94999999999999</cx:pt>
          <cx:pt idx="3224">171.33000000000001</cx:pt>
          <cx:pt idx="3225">478.02999999999997</cx:pt>
          <cx:pt idx="3226">429.62</cx:pt>
          <cx:pt idx="3227">57.5</cx:pt>
          <cx:pt idx="3228">363</cx:pt>
          <cx:pt idx="3229">365.77999999999997</cx:pt>
          <cx:pt idx="3230">50.119999999999997</cx:pt>
          <cx:pt idx="3231">424.61000000000001</cx:pt>
          <cx:pt idx="3232">307.95999999999998</cx:pt>
          <cx:pt idx="3233">36.310000000000002</cx:pt>
          <cx:pt idx="3234">125.55</cx:pt>
          <cx:pt idx="3235">177.50999999999999</cx:pt>
          <cx:pt idx="3236">470.43000000000001</cx:pt>
          <cx:pt idx="3237">125.43000000000001</cx:pt>
          <cx:pt idx="3238">386.47000000000003</cx:pt>
          <cx:pt idx="3239">414.07999999999998</cx:pt>
          <cx:pt idx="3240">233.49000000000001</cx:pt>
          <cx:pt idx="3241">385.75999999999999</cx:pt>
          <cx:pt idx="3242">246.25999999999999</cx:pt>
          <cx:pt idx="3243">385.43000000000001</cx:pt>
          <cx:pt idx="3244">427.56999999999999</cx:pt>
          <cx:pt idx="3245">366.63999999999999</cx:pt>
          <cx:pt idx="3246">339.67000000000002</cx:pt>
          <cx:pt idx="3247">405.83999999999997</cx:pt>
          <cx:pt idx="3248">412</cx:pt>
          <cx:pt idx="3249">440.51999999999998</cx:pt>
          <cx:pt idx="3250">238.37</cx:pt>
          <cx:pt idx="3251">72.049999999999997</cx:pt>
          <cx:pt idx="3252">383.99000000000001</cx:pt>
          <cx:pt idx="3253">62.399999999999999</cx:pt>
          <cx:pt idx="3254">314.08999999999997</cx:pt>
          <cx:pt idx="3255">155.43000000000001</cx:pt>
          <cx:pt idx="3256">472.75999999999999</cx:pt>
          <cx:pt idx="3257">28.960000000000001</cx:pt>
          <cx:pt idx="3258">133.78999999999999</cx:pt>
          <cx:pt idx="3259">17.100000000000001</cx:pt>
          <cx:pt idx="3260">389.17000000000002</cx:pt>
          <cx:pt idx="3261">461.57999999999998</cx:pt>
          <cx:pt idx="3262">408.11000000000001</cx:pt>
          <cx:pt idx="3263">59.880000000000003</cx:pt>
          <cx:pt idx="3264">19.640000000000001</cx:pt>
          <cx:pt idx="3265">56.869999999999997</cx:pt>
          <cx:pt idx="3266">373.42000000000002</cx:pt>
          <cx:pt idx="3267">235.40000000000001</cx:pt>
          <cx:pt idx="3268">52.57</cx:pt>
          <cx:pt idx="3269">413.27999999999997</cx:pt>
          <cx:pt idx="3270">206.59</cx:pt>
          <cx:pt idx="3271">120.84999999999999</cx:pt>
          <cx:pt idx="3272">75.189999999999998</cx:pt>
          <cx:pt idx="3273">448.66000000000003</cx:pt>
          <cx:pt idx="3274">404.85000000000002</cx:pt>
          <cx:pt idx="3275">191.99000000000001</cx:pt>
          <cx:pt idx="3276">308.25</cx:pt>
          <cx:pt idx="3277">236.97999999999999</cx:pt>
          <cx:pt idx="3278">425.19999999999999</cx:pt>
          <cx:pt idx="3279">486.02999999999997</cx:pt>
          <cx:pt idx="3280">176.53999999999999</cx:pt>
          <cx:pt idx="3281">489.25</cx:pt>
          <cx:pt idx="3282">276.44999999999999</cx:pt>
          <cx:pt idx="3283">378.76999999999998</cx:pt>
          <cx:pt idx="3284">144.22</cx:pt>
          <cx:pt idx="3285">13.48</cx:pt>
          <cx:pt idx="3286">49.899999999999999</cx:pt>
          <cx:pt idx="3287">239.75999999999999</cx:pt>
          <cx:pt idx="3288">422.56</cx:pt>
          <cx:pt idx="3289">94.040000000000006</cx:pt>
          <cx:pt idx="3290">44.920000000000002</cx:pt>
          <cx:pt idx="3291">257.44999999999999</cx:pt>
          <cx:pt idx="3292">93.390000000000001</cx:pt>
          <cx:pt idx="3293">436.98000000000002</cx:pt>
          <cx:pt idx="3294">45.530000000000001</cx:pt>
          <cx:pt idx="3295">84.920000000000002</cx:pt>
          <cx:pt idx="3296">488.32999999999998</cx:pt>
          <cx:pt idx="3297">42</cx:pt>
          <cx:pt idx="3298">397.88</cx:pt>
          <cx:pt idx="3299">167.69</cx:pt>
          <cx:pt idx="3300">57.659999999999997</cx:pt>
          <cx:pt idx="3301">261.72000000000003</cx:pt>
          <cx:pt idx="3302">439.20999999999998</cx:pt>
          <cx:pt idx="3303">322.57999999999998</cx:pt>
          <cx:pt idx="3304">110.61</cx:pt>
          <cx:pt idx="3305">326.56</cx:pt>
          <cx:pt idx="3306">238.93000000000001</cx:pt>
          <cx:pt idx="3307">255.34</cx:pt>
          <cx:pt idx="3308">481.38999999999999</cx:pt>
          <cx:pt idx="3309">422.38</cx:pt>
          <cx:pt idx="3310">168.00999999999999</cx:pt>
          <cx:pt idx="3311">135.34999999999999</cx:pt>
          <cx:pt idx="3312">352.63</cx:pt>
          <cx:pt idx="3313">223.34999999999999</cx:pt>
          <cx:pt idx="3314">66.489999999999995</cx:pt>
          <cx:pt idx="3315">191.77000000000001</cx:pt>
          <cx:pt idx="3316">409.38</cx:pt>
          <cx:pt idx="3317">43.890000000000001</cx:pt>
          <cx:pt idx="3318">339.68000000000001</cx:pt>
          <cx:pt idx="3319">104.77</cx:pt>
          <cx:pt idx="3320">348.05000000000001</cx:pt>
          <cx:pt idx="3321">206.03999999999999</cx:pt>
          <cx:pt idx="3322">248.36000000000001</cx:pt>
          <cx:pt idx="3323">251.27000000000001</cx:pt>
          <cx:pt idx="3324">448.50999999999999</cx:pt>
          <cx:pt idx="3325">293.67000000000002</cx:pt>
          <cx:pt idx="3326">405.13999999999999</cx:pt>
          <cx:pt idx="3327">496.83999999999997</cx:pt>
          <cx:pt idx="3328">210.38</cx:pt>
          <cx:pt idx="3329">20.59</cx:pt>
          <cx:pt idx="3330">116.81</cx:pt>
          <cx:pt idx="3331">89.609999999999999</cx:pt>
          <cx:pt idx="3332">380.70999999999998</cx:pt>
          <cx:pt idx="3333">465.19999999999999</cx:pt>
          <cx:pt idx="3334">304.23000000000002</cx:pt>
          <cx:pt idx="3335">467.50999999999999</cx:pt>
          <cx:pt idx="3336">21.57</cx:pt>
          <cx:pt idx="3337">426.86000000000001</cx:pt>
          <cx:pt idx="3338">431.56999999999999</cx:pt>
          <cx:pt idx="3339">408.47000000000003</cx:pt>
          <cx:pt idx="3340">414.26999999999998</cx:pt>
          <cx:pt idx="3341">194.06999999999999</cx:pt>
          <cx:pt idx="3342">230.91</cx:pt>
          <cx:pt idx="3343">37.369999999999997</cx:pt>
          <cx:pt idx="3344">284.19999999999999</cx:pt>
          <cx:pt idx="3345">154.88</cx:pt>
          <cx:pt idx="3346">387.02999999999997</cx:pt>
          <cx:pt idx="3347">430.95999999999998</cx:pt>
          <cx:pt idx="3348">99.939999999999998</cx:pt>
          <cx:pt idx="3349">142.74000000000001</cx:pt>
          <cx:pt idx="3350">393.24000000000001</cx:pt>
          <cx:pt idx="3351">18.030000000000001</cx:pt>
          <cx:pt idx="3352">105.64</cx:pt>
          <cx:pt idx="3353">175.31</cx:pt>
          <cx:pt idx="3354">390.54000000000002</cx:pt>
          <cx:pt idx="3355">75.450000000000003</cx:pt>
          <cx:pt idx="3356">50.780000000000001</cx:pt>
          <cx:pt idx="3357">53.549999999999997</cx:pt>
          <cx:pt idx="3358">183.59</cx:pt>
          <cx:pt idx="3359">479.57999999999998</cx:pt>
          <cx:pt idx="3360">205.63999999999999</cx:pt>
          <cx:pt idx="3361">401.14999999999998</cx:pt>
          <cx:pt idx="3362">75.329999999999998</cx:pt>
          <cx:pt idx="3363">169.09</cx:pt>
          <cx:pt idx="3364">366.75</cx:pt>
          <cx:pt idx="3365">334.07999999999998</cx:pt>
          <cx:pt idx="3366">233.53</cx:pt>
          <cx:pt idx="3367">343.56</cx:pt>
          <cx:pt idx="3368">296.63</cx:pt>
          <cx:pt idx="3369">59.289999999999999</cx:pt>
          <cx:pt idx="3370">411.92000000000002</cx:pt>
          <cx:pt idx="3371">491.97000000000003</cx:pt>
          <cx:pt idx="3372">193.34</cx:pt>
          <cx:pt idx="3373">344.19</cx:pt>
          <cx:pt idx="3374">202.02000000000001</cx:pt>
          <cx:pt idx="3375">403.97000000000003</cx:pt>
          <cx:pt idx="3376">156.46000000000001</cx:pt>
          <cx:pt idx="3377">151.27000000000001</cx:pt>
          <cx:pt idx="3378">146.12</cx:pt>
          <cx:pt idx="3379">436.69</cx:pt>
          <cx:pt idx="3380">126.63</cx:pt>
          <cx:pt idx="3381">64.280000000000001</cx:pt>
          <cx:pt idx="3382">296.32999999999998</cx:pt>
          <cx:pt idx="3383">329.93000000000001</cx:pt>
          <cx:pt idx="3384">96.739999999999995</cx:pt>
          <cx:pt idx="3385">498.32999999999998</cx:pt>
          <cx:pt idx="3386">159.78999999999999</cx:pt>
          <cx:pt idx="3387">234.58000000000001</cx:pt>
          <cx:pt idx="3388">33.18</cx:pt>
          <cx:pt idx="3389">364.48000000000002</cx:pt>
          <cx:pt idx="3390">111.59999999999999</cx:pt>
          <cx:pt idx="3391">323.12</cx:pt>
          <cx:pt idx="3392">382.35000000000002</cx:pt>
          <cx:pt idx="3393">186.16</cx:pt>
          <cx:pt idx="3394">16.27</cx:pt>
          <cx:pt idx="3395">312.52999999999997</cx:pt>
          <cx:pt idx="3396">102.54000000000001</cx:pt>
          <cx:pt idx="3397">325.67000000000002</cx:pt>
          <cx:pt idx="3398">70.799999999999997</cx:pt>
          <cx:pt idx="3399">499.19999999999999</cx:pt>
          <cx:pt idx="3400">211.84999999999999</cx:pt>
          <cx:pt idx="3401">39.640000000000001</cx:pt>
          <cx:pt idx="3402">469.38</cx:pt>
          <cx:pt idx="3403">122.12</cx:pt>
          <cx:pt idx="3404">142.34</cx:pt>
          <cx:pt idx="3405">62.579999999999998</cx:pt>
          <cx:pt idx="3406">223.06999999999999</cx:pt>
          <cx:pt idx="3407">279.88999999999999</cx:pt>
          <cx:pt idx="3408">281.18000000000001</cx:pt>
          <cx:pt idx="3409">36.869999999999997</cx:pt>
          <cx:pt idx="3410">309.5</cx:pt>
          <cx:pt idx="3411">440.48000000000002</cx:pt>
          <cx:pt idx="3412">335.39999999999998</cx:pt>
          <cx:pt idx="3413">12.25</cx:pt>
          <cx:pt idx="3414">327.26999999999998</cx:pt>
          <cx:pt idx="3415">38.399999999999999</cx:pt>
          <cx:pt idx="3416">497.70999999999998</cx:pt>
          <cx:pt idx="3417">347.74000000000001</cx:pt>
          <cx:pt idx="3418">86.969999999999999</cx:pt>
          <cx:pt idx="3419">273.20999999999998</cx:pt>
          <cx:pt idx="3420">87.370000000000005</cx:pt>
          <cx:pt idx="3421">495.49000000000001</cx:pt>
          <cx:pt idx="3422">325.12</cx:pt>
          <cx:pt idx="3423">386.87</cx:pt>
          <cx:pt idx="3424">361.36000000000001</cx:pt>
          <cx:pt idx="3425">459.08999999999997</cx:pt>
          <cx:pt idx="3426">350.36000000000001</cx:pt>
          <cx:pt idx="3427">409.87</cx:pt>
          <cx:pt idx="3428">482.24000000000001</cx:pt>
          <cx:pt idx="3429">35.049999999999997</cx:pt>
          <cx:pt idx="3430">321.95999999999998</cx:pt>
          <cx:pt idx="3431">220.34</cx:pt>
          <cx:pt idx="3432">55.350000000000001</cx:pt>
          <cx:pt idx="3433">10.140000000000001</cx:pt>
          <cx:pt idx="3434">10.710000000000001</cx:pt>
          <cx:pt idx="3435">480.33999999999997</cx:pt>
          <cx:pt idx="3436">282.35000000000002</cx:pt>
          <cx:pt idx="3437">51.799999999999997</cx:pt>
          <cx:pt idx="3438">394.14999999999998</cx:pt>
          <cx:pt idx="3439">256.55000000000001</cx:pt>
          <cx:pt idx="3440">461.31999999999999</cx:pt>
          <cx:pt idx="3441">455.57999999999998</cx:pt>
          <cx:pt idx="3442">219.34999999999999</cx:pt>
          <cx:pt idx="3443">414.81</cx:pt>
          <cx:pt idx="3444">80.260000000000005</cx:pt>
          <cx:pt idx="3445">161.22</cx:pt>
          <cx:pt idx="3446">397.81</cx:pt>
          <cx:pt idx="3447">161.69999999999999</cx:pt>
          <cx:pt idx="3448">169.87</cx:pt>
          <cx:pt idx="3449">236.83000000000001</cx:pt>
          <cx:pt idx="3450">65.120000000000005</cx:pt>
          <cx:pt idx="3451">133.31</cx:pt>
          <cx:pt idx="3452">182.87</cx:pt>
          <cx:pt idx="3453">455.85000000000002</cx:pt>
          <cx:pt idx="3454">335.55000000000001</cx:pt>
          <cx:pt idx="3455">405.41000000000003</cx:pt>
          <cx:pt idx="3456">52.399999999999999</cx:pt>
          <cx:pt idx="3457">420.67000000000002</cx:pt>
          <cx:pt idx="3458">373.85000000000002</cx:pt>
          <cx:pt idx="3459">182.12</cx:pt>
          <cx:pt idx="3460">385.74000000000001</cx:pt>
          <cx:pt idx="3461">21.370000000000001</cx:pt>
          <cx:pt idx="3462">359.26999999999998</cx:pt>
          <cx:pt idx="3463">253.52000000000001</cx:pt>
          <cx:pt idx="3464">59.259999999999998</cx:pt>
          <cx:pt idx="3465">460.37</cx:pt>
          <cx:pt idx="3466">164.03</cx:pt>
          <cx:pt idx="3467">27.280000000000001</cx:pt>
          <cx:pt idx="3468">204.88</cx:pt>
          <cx:pt idx="3469">10.59</cx:pt>
          <cx:pt idx="3470">258.14999999999998</cx:pt>
          <cx:pt idx="3471">380.25</cx:pt>
          <cx:pt idx="3472">387.73000000000002</cx:pt>
          <cx:pt idx="3473">454.75999999999999</cx:pt>
          <cx:pt idx="3474">40.030000000000001</cx:pt>
          <cx:pt idx="3475">192.34999999999999</cx:pt>
          <cx:pt idx="3476">97.579999999999998</cx:pt>
          <cx:pt idx="3477">127.81</cx:pt>
          <cx:pt idx="3478">364.95999999999998</cx:pt>
          <cx:pt idx="3479">467.56</cx:pt>
          <cx:pt idx="3480">10.66</cx:pt>
          <cx:pt idx="3481">234.94</cx:pt>
          <cx:pt idx="3482">414.63999999999999</cx:pt>
          <cx:pt idx="3483">302.81999999999999</cx:pt>
          <cx:pt idx="3484">129.83000000000001</cx:pt>
          <cx:pt idx="3485">142.97999999999999</cx:pt>
          <cx:pt idx="3486">442.66000000000003</cx:pt>
          <cx:pt idx="3487">98.709999999999994</cx:pt>
          <cx:pt idx="3488">208.77000000000001</cx:pt>
          <cx:pt idx="3489">461.26999999999998</cx:pt>
          <cx:pt idx="3490">457.25999999999999</cx:pt>
          <cx:pt idx="3491">94.870000000000005</cx:pt>
          <cx:pt idx="3492">376.18000000000001</cx:pt>
          <cx:pt idx="3493">407</cx:pt>
          <cx:pt idx="3494">465.87</cx:pt>
          <cx:pt idx="3495">16.329999999999998</cx:pt>
          <cx:pt idx="3496">170.97</cx:pt>
          <cx:pt idx="3497">21.899999999999999</cx:pt>
          <cx:pt idx="3498">341.04000000000002</cx:pt>
          <cx:pt idx="3499">313.41000000000003</cx:pt>
          <cx:pt idx="3500">14.140000000000001</cx:pt>
          <cx:pt idx="3501">119.59</cx:pt>
          <cx:pt idx="3502">123.53</cx:pt>
          <cx:pt idx="3503">435.89999999999998</cx:pt>
          <cx:pt idx="3504">90.659999999999997</cx:pt>
          <cx:pt idx="3505">465.25999999999999</cx:pt>
          <cx:pt idx="3506">437.91000000000003</cx:pt>
          <cx:pt idx="3507">307.01999999999998</cx:pt>
          <cx:pt idx="3508">401.06</cx:pt>
          <cx:pt idx="3509">94.060000000000002</cx:pt>
          <cx:pt idx="3510">305.80000000000001</cx:pt>
          <cx:pt idx="3511">164.50999999999999</cx:pt>
          <cx:pt idx="3512">193.28999999999999</cx:pt>
          <cx:pt idx="3513">103.15000000000001</cx:pt>
          <cx:pt idx="3514">421.31999999999999</cx:pt>
          <cx:pt idx="3515">346.57999999999998</cx:pt>
          <cx:pt idx="3516">267.25</cx:pt>
          <cx:pt idx="3517">318.89999999999998</cx:pt>
          <cx:pt idx="3518">410.82999999999998</cx:pt>
          <cx:pt idx="3519">266.54000000000002</cx:pt>
          <cx:pt idx="3520">337.44</cx:pt>
          <cx:pt idx="3521">308.37</cx:pt>
          <cx:pt idx="3522">415.80000000000001</cx:pt>
          <cx:pt idx="3523">64.049999999999997</cx:pt>
          <cx:pt idx="3524">495.08999999999997</cx:pt>
          <cx:pt idx="3525">431.52999999999997</cx:pt>
          <cx:pt idx="3526">303.20999999999998</cx:pt>
          <cx:pt idx="3527">487.16000000000003</cx:pt>
          <cx:pt idx="3528">58.810000000000002</cx:pt>
          <cx:pt idx="3529">193.38</cx:pt>
          <cx:pt idx="3530">95.510000000000005</cx:pt>
          <cx:pt idx="3531">457.89999999999998</cx:pt>
          <cx:pt idx="3532">153.28999999999999</cx:pt>
          <cx:pt idx="3533">488.60000000000002</cx:pt>
          <cx:pt idx="3534">62.520000000000003</cx:pt>
          <cx:pt idx="3535">77.459999999999994</cx:pt>
          <cx:pt idx="3536">414.20999999999998</cx:pt>
          <cx:pt idx="3537">499.07999999999998</cx:pt>
          <cx:pt idx="3538">140.22</cx:pt>
          <cx:pt idx="3539">115.68000000000001</cx:pt>
          <cx:pt idx="3540">439.62</cx:pt>
          <cx:pt idx="3541">91.200000000000003</cx:pt>
          <cx:pt idx="3542">332.83999999999997</cx:pt>
          <cx:pt idx="3543">400.77999999999997</cx:pt>
          <cx:pt idx="3544">463.16000000000003</cx:pt>
          <cx:pt idx="3545">343.58999999999997</cx:pt>
          <cx:pt idx="3546">289.31</cx:pt>
          <cx:pt idx="3547">155.86000000000001</cx:pt>
          <cx:pt idx="3548">475.05000000000001</cx:pt>
          <cx:pt idx="3549">229.99000000000001</cx:pt>
          <cx:pt idx="3550">316.87</cx:pt>
          <cx:pt idx="3551">499</cx:pt>
          <cx:pt idx="3552">408.31</cx:pt>
          <cx:pt idx="3553">459.18000000000001</cx:pt>
          <cx:pt idx="3554">218.16999999999999</cx:pt>
          <cx:pt idx="3555">295.25</cx:pt>
          <cx:pt idx="3556">337.26999999999998</cx:pt>
          <cx:pt idx="3557">487.38999999999999</cx:pt>
          <cx:pt idx="3558">415.11000000000001</cx:pt>
          <cx:pt idx="3559">352.73000000000002</cx:pt>
          <cx:pt idx="3560">237.55000000000001</cx:pt>
          <cx:pt idx="3561">289.55000000000001</cx:pt>
          <cx:pt idx="3562">136.86000000000001</cx:pt>
          <cx:pt idx="3563">421.13999999999999</cx:pt>
          <cx:pt idx="3564">26.170000000000002</cx:pt>
          <cx:pt idx="3565">305.75999999999999</cx:pt>
          <cx:pt idx="3566">463.54000000000002</cx:pt>
          <cx:pt idx="3567">419.98000000000002</cx:pt>
          <cx:pt idx="3568">193.31999999999999</cx:pt>
          <cx:pt idx="3569">334.82999999999998</cx:pt>
          <cx:pt idx="3570">465.19</cx:pt>
          <cx:pt idx="3571">360.08999999999997</cx:pt>
          <cx:pt idx="3572">496.88999999999999</cx:pt>
          <cx:pt idx="3573">209.63999999999999</cx:pt>
          <cx:pt idx="3574">145.12</cx:pt>
          <cx:pt idx="3575">139.72</cx:pt>
          <cx:pt idx="3576">177.56999999999999</cx:pt>
          <cx:pt idx="3577">433.79000000000002</cx:pt>
          <cx:pt idx="3578">293.36000000000001</cx:pt>
          <cx:pt idx="3579">70.569999999999993</cx:pt>
          <cx:pt idx="3580">390.73000000000002</cx:pt>
          <cx:pt idx="3581">98.150000000000006</cx:pt>
          <cx:pt idx="3582">323.56999999999999</cx:pt>
          <cx:pt idx="3583">266.06999999999999</cx:pt>
          <cx:pt idx="3584">169.43000000000001</cx:pt>
          <cx:pt idx="3585">317.01999999999998</cx:pt>
          <cx:pt idx="3586">15.01</cx:pt>
          <cx:pt idx="3587">24.039999999999999</cx:pt>
          <cx:pt idx="3588">332.14999999999998</cx:pt>
          <cx:pt idx="3589">454.88999999999999</cx:pt>
          <cx:pt idx="3590">481.85000000000002</cx:pt>
          <cx:pt idx="3591">237.93000000000001</cx:pt>
          <cx:pt idx="3592">373.92000000000002</cx:pt>
          <cx:pt idx="3593">343.41000000000003</cx:pt>
          <cx:pt idx="3594">437.06</cx:pt>
          <cx:pt idx="3595">350.29000000000002</cx:pt>
          <cx:pt idx="3596">455.94</cx:pt>
          <cx:pt idx="3597">350.25</cx:pt>
          <cx:pt idx="3598">121.39</cx:pt>
          <cx:pt idx="3599">493.94</cx:pt>
          <cx:pt idx="3600">299.56</cx:pt>
          <cx:pt idx="3601">47.810000000000002</cx:pt>
          <cx:pt idx="3602">447.26999999999998</cx:pt>
          <cx:pt idx="3603">376.26999999999998</cx:pt>
          <cx:pt idx="3604">389.63</cx:pt>
          <cx:pt idx="3605">166.16</cx:pt>
          <cx:pt idx="3606">187.28</cx:pt>
          <cx:pt idx="3607">498.36000000000001</cx:pt>
          <cx:pt idx="3608">331.20999999999998</cx:pt>
          <cx:pt idx="3609">325.52999999999997</cx:pt>
          <cx:pt idx="3610">284.85000000000002</cx:pt>
          <cx:pt idx="3611">287.89999999999998</cx:pt>
          <cx:pt idx="3612">469.17000000000002</cx:pt>
          <cx:pt idx="3613">207.31999999999999</cx:pt>
          <cx:pt idx="3614">166.5</cx:pt>
          <cx:pt idx="3615">237.43000000000001</cx:pt>
          <cx:pt idx="3616">222.81</cx:pt>
          <cx:pt idx="3617">464.56</cx:pt>
          <cx:pt idx="3618">424.06</cx:pt>
          <cx:pt idx="3619">418.56</cx:pt>
          <cx:pt idx="3620">402.00999999999999</cx:pt>
          <cx:pt idx="3621">203.62</cx:pt>
          <cx:pt idx="3622">174.66</cx:pt>
          <cx:pt idx="3623">60.149999999999999</cx:pt>
          <cx:pt idx="3624">10.57</cx:pt>
          <cx:pt idx="3625">422.81</cx:pt>
          <cx:pt idx="3626">393.23000000000002</cx:pt>
          <cx:pt idx="3627">444.16000000000003</cx:pt>
          <cx:pt idx="3628">74.409999999999997</cx:pt>
          <cx:pt idx="3629">28.760000000000002</cx:pt>
          <cx:pt idx="3630">297.48000000000002</cx:pt>
          <cx:pt idx="3631">419.57999999999998</cx:pt>
          <cx:pt idx="3632">44.170000000000002</cx:pt>
          <cx:pt idx="3633">190.91999999999999</cx:pt>
          <cx:pt idx="3634">336.81</cx:pt>
          <cx:pt idx="3635">241.50999999999999</cx:pt>
          <cx:pt idx="3636">134.47999999999999</cx:pt>
          <cx:pt idx="3637">368.25</cx:pt>
          <cx:pt idx="3638">394.81999999999999</cx:pt>
          <cx:pt idx="3639">191.49000000000001</cx:pt>
          <cx:pt idx="3640">23.100000000000001</cx:pt>
          <cx:pt idx="3641">198.56</cx:pt>
          <cx:pt idx="3642">73.129999999999995</cx:pt>
          <cx:pt idx="3643">498.76999999999998</cx:pt>
          <cx:pt idx="3644">328.55000000000001</cx:pt>
          <cx:pt idx="3645">410.31</cx:pt>
          <cx:pt idx="3646">134.72999999999999</cx:pt>
          <cx:pt idx="3647">162.74000000000001</cx:pt>
          <cx:pt idx="3648">133.18000000000001</cx:pt>
          <cx:pt idx="3649">395.08999999999997</cx:pt>
          <cx:pt idx="3650">170.18000000000001</cx:pt>
          <cx:pt idx="3651">253.13</cx:pt>
          <cx:pt idx="3652">368.06999999999999</cx:pt>
          <cx:pt idx="3653">250.91</cx:pt>
          <cx:pt idx="3654">302.12</cx:pt>
          <cx:pt idx="3655">489.38999999999999</cx:pt>
          <cx:pt idx="3656">171.69</cx:pt>
          <cx:pt idx="3657">216.19</cx:pt>
          <cx:pt idx="3658">356.63</cx:pt>
          <cx:pt idx="3659">450.36000000000001</cx:pt>
          <cx:pt idx="3660">393.76999999999998</cx:pt>
          <cx:pt idx="3661">237.09</cx:pt>
          <cx:pt idx="3662">360.50999999999999</cx:pt>
          <cx:pt idx="3663">67.340000000000003</cx:pt>
          <cx:pt idx="3664">78.260000000000005</cx:pt>
          <cx:pt idx="3665">228.90000000000001</cx:pt>
          <cx:pt idx="3666">332.11000000000001</cx:pt>
          <cx:pt idx="3667">343.47000000000003</cx:pt>
          <cx:pt idx="3668">102.23</cx:pt>
          <cx:pt idx="3669">362.25</cx:pt>
          <cx:pt idx="3670">323.00999999999999</cx:pt>
          <cx:pt idx="3671">394.54000000000002</cx:pt>
          <cx:pt idx="3672">383.26999999999998</cx:pt>
          <cx:pt idx="3673">452.41000000000003</cx:pt>
          <cx:pt idx="3674">77.450000000000003</cx:pt>
          <cx:pt idx="3675">376.99000000000001</cx:pt>
          <cx:pt idx="3676">429.35000000000002</cx:pt>
          <cx:pt idx="3677">55.189999999999998</cx:pt>
          <cx:pt idx="3678">114.78</cx:pt>
          <cx:pt idx="3679">486.32999999999998</cx:pt>
          <cx:pt idx="3680">263.88999999999999</cx:pt>
          <cx:pt idx="3681">54.030000000000001</cx:pt>
          <cx:pt idx="3682">367.04000000000002</cx:pt>
          <cx:pt idx="3683">124.33</cx:pt>
          <cx:pt idx="3684">270.91000000000003</cx:pt>
          <cx:pt idx="3685">141.50999999999999</cx:pt>
          <cx:pt idx="3686">308.14999999999998</cx:pt>
          <cx:pt idx="3687">377.56</cx:pt>
          <cx:pt idx="3688">25.649999999999999</cx:pt>
          <cx:pt idx="3689">409.14999999999998</cx:pt>
          <cx:pt idx="3690">354.82999999999998</cx:pt>
          <cx:pt idx="3691">252.94</cx:pt>
          <cx:pt idx="3692">178.30000000000001</cx:pt>
          <cx:pt idx="3693">290.31</cx:pt>
          <cx:pt idx="3694">321.01999999999998</cx:pt>
          <cx:pt idx="3695">325.43000000000001</cx:pt>
          <cx:pt idx="3696">219.25</cx:pt>
          <cx:pt idx="3697">108.02</cx:pt>
          <cx:pt idx="3698">122.34999999999999</cx:pt>
          <cx:pt idx="3699">417.01999999999998</cx:pt>
          <cx:pt idx="3700">375.32999999999998</cx:pt>
          <cx:pt idx="3701">143.21000000000001</cx:pt>
          <cx:pt idx="3702">43.840000000000003</cx:pt>
          <cx:pt idx="3703">402.48000000000002</cx:pt>
          <cx:pt idx="3704">423.98000000000002</cx:pt>
          <cx:pt idx="3705">387.94</cx:pt>
          <cx:pt idx="3706">307.67000000000002</cx:pt>
          <cx:pt idx="3707">249.44999999999999</cx:pt>
          <cx:pt idx="3708">83.739999999999995</cx:pt>
          <cx:pt idx="3709">380.06</cx:pt>
          <cx:pt idx="3710">13.81</cx:pt>
          <cx:pt idx="3711">336.70999999999998</cx:pt>
          <cx:pt idx="3712">153.09999999999999</cx:pt>
          <cx:pt idx="3713">437.45999999999998</cx:pt>
          <cx:pt idx="3714">468.74000000000001</cx:pt>
          <cx:pt idx="3715">319.14999999999998</cx:pt>
          <cx:pt idx="3716">176.47999999999999</cx:pt>
          <cx:pt idx="3717">453.56999999999999</cx:pt>
          <cx:pt idx="3718">268.18000000000001</cx:pt>
          <cx:pt idx="3719">144.59999999999999</cx:pt>
          <cx:pt idx="3720">476.75999999999999</cx:pt>
          <cx:pt idx="3721">444.06</cx:pt>
          <cx:pt idx="3722">439.61000000000001</cx:pt>
          <cx:pt idx="3723">392.13</cx:pt>
          <cx:pt idx="3724">320.77999999999997</cx:pt>
          <cx:pt idx="3725">398.19</cx:pt>
          <cx:pt idx="3726">275.92000000000002</cx:pt>
          <cx:pt idx="3727">370.00999999999999</cx:pt>
          <cx:pt idx="3728">38.810000000000002</cx:pt>
          <cx:pt idx="3729">35.229999999999997</cx:pt>
          <cx:pt idx="3730">479.27999999999997</cx:pt>
          <cx:pt idx="3731">433.08999999999997</cx:pt>
          <cx:pt idx="3732">487.75999999999999</cx:pt>
          <cx:pt idx="3733">291.16000000000003</cx:pt>
          <cx:pt idx="3734">261.41000000000003</cx:pt>
          <cx:pt idx="3735">78.670000000000002</cx:pt>
          <cx:pt idx="3736">401.95999999999998</cx:pt>
          <cx:pt idx="3737">73.969999999999999</cx:pt>
          <cx:pt idx="3738">431.38999999999999</cx:pt>
          <cx:pt idx="3739">483.13999999999999</cx:pt>
          <cx:pt idx="3740">394.06</cx:pt>
          <cx:pt idx="3741">81.730000000000004</cx:pt>
          <cx:pt idx="3742">177.69999999999999</cx:pt>
          <cx:pt idx="3743">365.91000000000003</cx:pt>
          <cx:pt idx="3744">20.5</cx:pt>
          <cx:pt idx="3745">185.90000000000001</cx:pt>
          <cx:pt idx="3746">206.81</cx:pt>
          <cx:pt idx="3747">80.069999999999993</cx:pt>
          <cx:pt idx="3748">20.25</cx:pt>
          <cx:pt idx="3749">367.93000000000001</cx:pt>
          <cx:pt idx="3750">59.859999999999999</cx:pt>
          <cx:pt idx="3751">24.079999999999998</cx:pt>
          <cx:pt idx="3752">187.88</cx:pt>
          <cx:pt idx="3753">143.36000000000001</cx:pt>
          <cx:pt idx="3754">126.02</cx:pt>
          <cx:pt idx="3755">243.62</cx:pt>
          <cx:pt idx="3756">362.44</cx:pt>
          <cx:pt idx="3757">121.25</cx:pt>
          <cx:pt idx="3758">200.41999999999999</cx:pt>
          <cx:pt idx="3759">498.08999999999997</cx:pt>
          <cx:pt idx="3760">332.95999999999998</cx:pt>
          <cx:pt idx="3761">388.97000000000003</cx:pt>
          <cx:pt idx="3762">412.56999999999999</cx:pt>
          <cx:pt idx="3763">494.13999999999999</cx:pt>
          <cx:pt idx="3764">129.19999999999999</cx:pt>
          <cx:pt idx="3765">360.35000000000002</cx:pt>
          <cx:pt idx="3766">247.50999999999999</cx:pt>
          <cx:pt idx="3767">403.48000000000002</cx:pt>
          <cx:pt idx="3768">123.61</cx:pt>
          <cx:pt idx="3769">358.69999999999999</cx:pt>
          <cx:pt idx="3770">348.25</cx:pt>
          <cx:pt idx="3771">202.24000000000001</cx:pt>
          <cx:pt idx="3772">338.79000000000002</cx:pt>
          <cx:pt idx="3773">391.13999999999999</cx:pt>
          <cx:pt idx="3774">241.53</cx:pt>
          <cx:pt idx="3775">10.57</cx:pt>
          <cx:pt idx="3776">134</cx:pt>
          <cx:pt idx="3777">180.25</cx:pt>
          <cx:pt idx="3778">467.70999999999998</cx:pt>
          <cx:pt idx="3779">313.31</cx:pt>
          <cx:pt idx="3780">280.11000000000001</cx:pt>
          <cx:pt idx="3781">474.10000000000002</cx:pt>
          <cx:pt idx="3782">200.91</cx:pt>
          <cx:pt idx="3783">58.770000000000003</cx:pt>
          <cx:pt idx="3784">264.60000000000002</cx:pt>
          <cx:pt idx="3785">91.340000000000003</cx:pt>
          <cx:pt idx="3786">318.99000000000001</cx:pt>
          <cx:pt idx="3787">96.170000000000002</cx:pt>
          <cx:pt idx="3788">466.02999999999997</cx:pt>
          <cx:pt idx="3789">219.38999999999999</cx:pt>
          <cx:pt idx="3790">276.58999999999997</cx:pt>
          <cx:pt idx="3791">492.89999999999998</cx:pt>
          <cx:pt idx="3792">427.06</cx:pt>
          <cx:pt idx="3793">79.109999999999999</cx:pt>
          <cx:pt idx="3794">413.70999999999998</cx:pt>
          <cx:pt idx="3795">224.27000000000001</cx:pt>
          <cx:pt idx="3796">492.64999999999998</cx:pt>
          <cx:pt idx="3797">84.159999999999997</cx:pt>
          <cx:pt idx="3798">318.27999999999997</cx:pt>
          <cx:pt idx="3799">62.07</cx:pt>
          <cx:pt idx="3800">84.319999999999993</cx:pt>
          <cx:pt idx="3801">193.88999999999999</cx:pt>
          <cx:pt idx="3802">78.200000000000003</cx:pt>
          <cx:pt idx="3803">455.81</cx:pt>
          <cx:pt idx="3804">377</cx:pt>
          <cx:pt idx="3805">283.44</cx:pt>
          <cx:pt idx="3806">405.41000000000003</cx:pt>
          <cx:pt idx="3807">412.01999999999998</cx:pt>
          <cx:pt idx="3808">227.66999999999999</cx:pt>
          <cx:pt idx="3809">329.60000000000002</cx:pt>
          <cx:pt idx="3810">28.289999999999999</cx:pt>
          <cx:pt idx="3811">156.74000000000001</cx:pt>
          <cx:pt idx="3812">203.16</cx:pt>
          <cx:pt idx="3813">17.039999999999999</cx:pt>
          <cx:pt idx="3814">244.80000000000001</cx:pt>
          <cx:pt idx="3815">420.97000000000003</cx:pt>
          <cx:pt idx="3816">372.12</cx:pt>
          <cx:pt idx="3817">108.56999999999999</cx:pt>
          <cx:pt idx="3818">405.87</cx:pt>
          <cx:pt idx="3819">455.70999999999998</cx:pt>
          <cx:pt idx="3820">161.78999999999999</cx:pt>
          <cx:pt idx="3821">193.22</cx:pt>
          <cx:pt idx="3822">416.60000000000002</cx:pt>
          <cx:pt idx="3823">445.66000000000003</cx:pt>
          <cx:pt idx="3824">54.869999999999997</cx:pt>
          <cx:pt idx="3825">229.62</cx:pt>
          <cx:pt idx="3826">295.35000000000002</cx:pt>
          <cx:pt idx="3827">436.49000000000001</cx:pt>
          <cx:pt idx="3828">370.80000000000001</cx:pt>
          <cx:pt idx="3829">18.890000000000001</cx:pt>
          <cx:pt idx="3830">399.06</cx:pt>
          <cx:pt idx="3831">268.44999999999999</cx:pt>
          <cx:pt idx="3832">241.15000000000001</cx:pt>
          <cx:pt idx="3833">353.94999999999999</cx:pt>
          <cx:pt idx="3834">387.13999999999999</cx:pt>
          <cx:pt idx="3835">437.23000000000002</cx:pt>
          <cx:pt idx="3836">444.56</cx:pt>
          <cx:pt idx="3837">253.96000000000001</cx:pt>
          <cx:pt idx="3838">430.55000000000001</cx:pt>
          <cx:pt idx="3839">451.11000000000001</cx:pt>
          <cx:pt idx="3840">333.27999999999997</cx:pt>
          <cx:pt idx="3841">407.67000000000002</cx:pt>
          <cx:pt idx="3842">154.69</cx:pt>
          <cx:pt idx="3843">17.16</cx:pt>
          <cx:pt idx="3844">339.17000000000002</cx:pt>
          <cx:pt idx="3845">420.33999999999997</cx:pt>
          <cx:pt idx="3846">455.60000000000002</cx:pt>
          <cx:pt idx="3847">308.88</cx:pt>
          <cx:pt idx="3848">415.73000000000002</cx:pt>
          <cx:pt idx="3849">190.47999999999999</cx:pt>
          <cx:pt idx="3850">68.180000000000007</cx:pt>
          <cx:pt idx="3851">124.56999999999999</cx:pt>
          <cx:pt idx="3852">79.209999999999994</cx:pt>
          <cx:pt idx="3853">403.44</cx:pt>
          <cx:pt idx="3854">227.09999999999999</cx:pt>
          <cx:pt idx="3855">490.13999999999999</cx:pt>
          <cx:pt idx="3856">65.400000000000006</cx:pt>
          <cx:pt idx="3857">371.01999999999998</cx:pt>
          <cx:pt idx="3858">163.78</cx:pt>
          <cx:pt idx="3859">187.13</cx:pt>
          <cx:pt idx="3860">288</cx:pt>
          <cx:pt idx="3861">104.87</cx:pt>
          <cx:pt idx="3862">482.69</cx:pt>
          <cx:pt idx="3863">267.88</cx:pt>
          <cx:pt idx="3864">408.18000000000001</cx:pt>
          <cx:pt idx="3865">353.93000000000001</cx:pt>
          <cx:pt idx="3866">499.36000000000001</cx:pt>
          <cx:pt idx="3867">238.63</cx:pt>
          <cx:pt idx="3868">376.08999999999997</cx:pt>
          <cx:pt idx="3869">463.73000000000002</cx:pt>
          <cx:pt idx="3870">61.880000000000003</cx:pt>
          <cx:pt idx="3871">216.05000000000001</cx:pt>
          <cx:pt idx="3872">445.75</cx:pt>
          <cx:pt idx="3873">162.97999999999999</cx:pt>
          <cx:pt idx="3874">437.62</cx:pt>
          <cx:pt idx="3875">313.48000000000002</cx:pt>
          <cx:pt idx="3876">98.069999999999993</cx:pt>
          <cx:pt idx="3877">161.03999999999999</cx:pt>
          <cx:pt idx="3878">443.67000000000002</cx:pt>
          <cx:pt idx="3879">159.27000000000001</cx:pt>
          <cx:pt idx="3880">266.69999999999999</cx:pt>
          <cx:pt idx="3881">314.12</cx:pt>
          <cx:pt idx="3882">357.24000000000001</cx:pt>
          <cx:pt idx="3883">293.63</cx:pt>
          <cx:pt idx="3884">279.14999999999998</cx:pt>
          <cx:pt idx="3885">421.31999999999999</cx:pt>
          <cx:pt idx="3886">211.34999999999999</cx:pt>
          <cx:pt idx="3887">37.369999999999997</cx:pt>
          <cx:pt idx="3888">108.2</cx:pt>
          <cx:pt idx="3889">187.55000000000001</cx:pt>
          <cx:pt idx="3890">82.590000000000003</cx:pt>
          <cx:pt idx="3891">175.97</cx:pt>
          <cx:pt idx="3892">241.88</cx:pt>
          <cx:pt idx="3893">335.49000000000001</cx:pt>
          <cx:pt idx="3894">471.48000000000002</cx:pt>
          <cx:pt idx="3895">148.28999999999999</cx:pt>
          <cx:pt idx="3896">50.520000000000003</cx:pt>
          <cx:pt idx="3897">492.69999999999999</cx:pt>
          <cx:pt idx="3898">59.259999999999998</cx:pt>
          <cx:pt idx="3899">474.44</cx:pt>
          <cx:pt idx="3900">74.010000000000005</cx:pt>
          <cx:pt idx="3901">317.23000000000002</cx:pt>
          <cx:pt idx="3902">495.22000000000003</cx:pt>
          <cx:pt idx="3903">161.66</cx:pt>
          <cx:pt idx="3904">343.48000000000002</cx:pt>
          <cx:pt idx="3905">403.89999999999998</cx:pt>
          <cx:pt idx="3906">474.72000000000003</cx:pt>
          <cx:pt idx="3907">337.61000000000001</cx:pt>
          <cx:pt idx="3908">369.36000000000001</cx:pt>
          <cx:pt idx="3909">172.13999999999999</cx:pt>
          <cx:pt idx="3910">205.90000000000001</cx:pt>
          <cx:pt idx="3911">323.27999999999997</cx:pt>
          <cx:pt idx="3912">465.64999999999998</cx:pt>
          <cx:pt idx="3913">304.44999999999999</cx:pt>
          <cx:pt idx="3914">46.689999999999998</cx:pt>
          <cx:pt idx="3915">327.36000000000001</cx:pt>
          <cx:pt idx="3916">435.24000000000001</cx:pt>
          <cx:pt idx="3917">304.00999999999999</cx:pt>
          <cx:pt idx="3918">163.00999999999999</cx:pt>
          <cx:pt idx="3919">113.8</cx:pt>
          <cx:pt idx="3920">160.74000000000001</cx:pt>
          <cx:pt idx="3921">348.00999999999999</cx:pt>
          <cx:pt idx="3922">68.219999999999999</cx:pt>
          <cx:pt idx="3923">35.049999999999997</cx:pt>
          <cx:pt idx="3924">157.97999999999999</cx:pt>
          <cx:pt idx="3925">277.44999999999999</cx:pt>
          <cx:pt idx="3926">40.93</cx:pt>
          <cx:pt idx="3927">324.89999999999998</cx:pt>
          <cx:pt idx="3928">43.299999999999997</cx:pt>
          <cx:pt idx="3929">364.43000000000001</cx:pt>
          <cx:pt idx="3930">126.14</cx:pt>
          <cx:pt idx="3931">477.69999999999999</cx:pt>
          <cx:pt idx="3932">222.38</cx:pt>
          <cx:pt idx="3933">296.69999999999999</cx:pt>
          <cx:pt idx="3934">291.38999999999999</cx:pt>
          <cx:pt idx="3935">82.760000000000005</cx:pt>
          <cx:pt idx="3936">39.100000000000001</cx:pt>
          <cx:pt idx="3937">323.83999999999997</cx:pt>
          <cx:pt idx="3938">491.62</cx:pt>
          <cx:pt idx="3939">247.25999999999999</cx:pt>
          <cx:pt idx="3940">211.09</cx:pt>
          <cx:pt idx="3941">436.00999999999999</cx:pt>
          <cx:pt idx="3942">162.72999999999999</cx:pt>
          <cx:pt idx="3943">40.950000000000003</cx:pt>
          <cx:pt idx="3944">25.239999999999998</cx:pt>
          <cx:pt idx="3945">482.88</cx:pt>
          <cx:pt idx="3946">116.45999999999999</cx:pt>
          <cx:pt idx="3947">313.19</cx:pt>
          <cx:pt idx="3948">195.47</cx:pt>
          <cx:pt idx="3949">208.03999999999999</cx:pt>
          <cx:pt idx="3950">188.72999999999999</cx:pt>
          <cx:pt idx="3951">174.21000000000001</cx:pt>
          <cx:pt idx="3952">201.09999999999999</cx:pt>
          <cx:pt idx="3953">460.98000000000002</cx:pt>
          <cx:pt idx="3954">168.47</cx:pt>
          <cx:pt idx="3955">315.39999999999998</cx:pt>
          <cx:pt idx="3956">209.53999999999999</cx:pt>
          <cx:pt idx="3957">142.33000000000001</cx:pt>
          <cx:pt idx="3958">123.29000000000001</cx:pt>
          <cx:pt idx="3959">151.61000000000001</cx:pt>
          <cx:pt idx="3960">430.54000000000002</cx:pt>
          <cx:pt idx="3961">280.77999999999997</cx:pt>
          <cx:pt idx="3962">172.06999999999999</cx:pt>
          <cx:pt idx="3963">444.88</cx:pt>
          <cx:pt idx="3964">469.29000000000002</cx:pt>
          <cx:pt idx="3965">116.37</cx:pt>
          <cx:pt idx="3966">401.00999999999999</cx:pt>
          <cx:pt idx="3967">455.25</cx:pt>
          <cx:pt idx="3968">316.13999999999999</cx:pt>
          <cx:pt idx="3969">349.86000000000001</cx:pt>
          <cx:pt idx="3970">398.61000000000001</cx:pt>
          <cx:pt idx="3971">333.06999999999999</cx:pt>
          <cx:pt idx="3972">261.97000000000003</cx:pt>
          <cx:pt idx="3973">305.45999999999998</cx:pt>
          <cx:pt idx="3974">78.670000000000002</cx:pt>
          <cx:pt idx="3975">283.80000000000001</cx:pt>
          <cx:pt idx="3976">486.38999999999999</cx:pt>
          <cx:pt idx="3977">334.16000000000003</cx:pt>
          <cx:pt idx="3978">143.61000000000001</cx:pt>
          <cx:pt idx="3979">216.72</cx:pt>
          <cx:pt idx="3980">319.39999999999998</cx:pt>
          <cx:pt idx="3981">253.00999999999999</cx:pt>
          <cx:pt idx="3982">28.41</cx:pt>
          <cx:pt idx="3983">421.31999999999999</cx:pt>
          <cx:pt idx="3984">401.37</cx:pt>
          <cx:pt idx="3985">60.200000000000003</cx:pt>
          <cx:pt idx="3986">483.30000000000001</cx:pt>
          <cx:pt idx="3987">206.97999999999999</cx:pt>
          <cx:pt idx="3988">136.03999999999999</cx:pt>
          <cx:pt idx="3989">223.19999999999999</cx:pt>
          <cx:pt idx="3990">29.829999999999998</cx:pt>
          <cx:pt idx="3991">184.75999999999999</cx:pt>
          <cx:pt idx="3992">66.739999999999995</cx:pt>
          <cx:pt idx="3993">410.25</cx:pt>
          <cx:pt idx="3994">221.69</cx:pt>
          <cx:pt idx="3995">147.74000000000001</cx:pt>
          <cx:pt idx="3996">171.62</cx:pt>
          <cx:pt idx="3997">59.899999999999999</cx:pt>
          <cx:pt idx="3998">158.31999999999999</cx:pt>
          <cx:pt idx="3999">279.04000000000002</cx:pt>
          <cx:pt idx="4000">185.41999999999999</cx:pt>
          <cx:pt idx="4001">85.560000000000002</cx:pt>
          <cx:pt idx="4002">435.44</cx:pt>
          <cx:pt idx="4003">54.770000000000003</cx:pt>
          <cx:pt idx="4004">180.66</cx:pt>
          <cx:pt idx="4005">469.56</cx:pt>
          <cx:pt idx="4006">54.740000000000002</cx:pt>
          <cx:pt idx="4007">201.15000000000001</cx:pt>
          <cx:pt idx="4008">374.43000000000001</cx:pt>
          <cx:pt idx="4009">186.21000000000001</cx:pt>
          <cx:pt idx="4010">201.87</cx:pt>
          <cx:pt idx="4011">330.74000000000001</cx:pt>
          <cx:pt idx="4012">282.16000000000003</cx:pt>
          <cx:pt idx="4013">342.36000000000001</cx:pt>
          <cx:pt idx="4014">447.94999999999999</cx:pt>
          <cx:pt idx="4015">426.44999999999999</cx:pt>
          <cx:pt idx="4016">358.35000000000002</cx:pt>
          <cx:pt idx="4017">54.270000000000003</cx:pt>
          <cx:pt idx="4018">68.549999999999997</cx:pt>
          <cx:pt idx="4019">94.340000000000003</cx:pt>
          <cx:pt idx="4020">207.59</cx:pt>
          <cx:pt idx="4021">484.99000000000001</cx:pt>
          <cx:pt idx="4022">176.63</cx:pt>
          <cx:pt idx="4023">191.09999999999999</cx:pt>
          <cx:pt idx="4024">40.450000000000003</cx:pt>
          <cx:pt idx="4025">177.16999999999999</cx:pt>
          <cx:pt idx="4026">354.83999999999997</cx:pt>
          <cx:pt idx="4027">96.799999999999997</cx:pt>
          <cx:pt idx="4028">424.37</cx:pt>
          <cx:pt idx="4029">356.91000000000003</cx:pt>
          <cx:pt idx="4030">230.22</cx:pt>
          <cx:pt idx="4031">18.600000000000001</cx:pt>
          <cx:pt idx="4032">323.72000000000003</cx:pt>
          <cx:pt idx="4033">261.00999999999999</cx:pt>
          <cx:pt idx="4034">420.42000000000002</cx:pt>
          <cx:pt idx="4035">97.75</cx:pt>
          <cx:pt idx="4036">418.19</cx:pt>
          <cx:pt idx="4037">88.920000000000002</cx:pt>
          <cx:pt idx="4038">93.200000000000003</cx:pt>
          <cx:pt idx="4039">62.780000000000001</cx:pt>
          <cx:pt idx="4040">300.35000000000002</cx:pt>
          <cx:pt idx="4041">324.44</cx:pt>
          <cx:pt idx="4042">468.38</cx:pt>
          <cx:pt idx="4043">27.219999999999999</cx:pt>
          <cx:pt idx="4044">483.44</cx:pt>
          <cx:pt idx="4045">36.840000000000003</cx:pt>
          <cx:pt idx="4046">179.18000000000001</cx:pt>
          <cx:pt idx="4047">176.62</cx:pt>
          <cx:pt idx="4048">408.76999999999998</cx:pt>
          <cx:pt idx="4049">35.799999999999997</cx:pt>
          <cx:pt idx="4050">37.280000000000001</cx:pt>
          <cx:pt idx="4051">364.87</cx:pt>
          <cx:pt idx="4052">371.31999999999999</cx:pt>
          <cx:pt idx="4053">422.31</cx:pt>
          <cx:pt idx="4054">476.16000000000003</cx:pt>
          <cx:pt idx="4055">341.89999999999998</cx:pt>
          <cx:pt idx="4056">477.42000000000002</cx:pt>
          <cx:pt idx="4057">357.98000000000002</cx:pt>
          <cx:pt idx="4058">198.03999999999999</cx:pt>
          <cx:pt idx="4059">76.900000000000006</cx:pt>
          <cx:pt idx="4060">22.949999999999999</cx:pt>
          <cx:pt idx="4061">167.87</cx:pt>
          <cx:pt idx="4062">72.810000000000002</cx:pt>
          <cx:pt idx="4063">343.26999999999998</cx:pt>
          <cx:pt idx="4064">10.98</cx:pt>
          <cx:pt idx="4065">190.24000000000001</cx:pt>
          <cx:pt idx="4066">110.06999999999999</cx:pt>
          <cx:pt idx="4067">369.25</cx:pt>
          <cx:pt idx="4068">100.72</cx:pt>
          <cx:pt idx="4069">117.56</cx:pt>
          <cx:pt idx="4070">21.030000000000001</cx:pt>
          <cx:pt idx="4071">156.19</cx:pt>
          <cx:pt idx="4072">73.870000000000005</cx:pt>
          <cx:pt idx="4073">276.25</cx:pt>
          <cx:pt idx="4074">40.539999999999999</cx:pt>
          <cx:pt idx="4075">362.20999999999998</cx:pt>
          <cx:pt idx="4076">165.99000000000001</cx:pt>
          <cx:pt idx="4077">257.77999999999997</cx:pt>
          <cx:pt idx="4078">308.58999999999997</cx:pt>
          <cx:pt idx="4079">424.61000000000001</cx:pt>
          <cx:pt idx="4080">314.81999999999999</cx:pt>
          <cx:pt idx="4081">447.69999999999999</cx:pt>
          <cx:pt idx="4082">375.61000000000001</cx:pt>
          <cx:pt idx="4083">315.38</cx:pt>
          <cx:pt idx="4084">283.00999999999999</cx:pt>
          <cx:pt idx="4085">57.299999999999997</cx:pt>
          <cx:pt idx="4086">244.31</cx:pt>
          <cx:pt idx="4087">248.72</cx:pt>
          <cx:pt idx="4088">465.12</cx:pt>
          <cx:pt idx="4089">269.07999999999998</cx:pt>
          <cx:pt idx="4090">425.63999999999999</cx:pt>
          <cx:pt idx="4091">443.79000000000002</cx:pt>
          <cx:pt idx="4092">197.87</cx:pt>
          <cx:pt idx="4093">152.56999999999999</cx:pt>
          <cx:pt idx="4094">177.88</cx:pt>
          <cx:pt idx="4095">496.77999999999997</cx:pt>
          <cx:pt idx="4096">20.559999999999999</cx:pt>
          <cx:pt idx="4097">144.59</cx:pt>
          <cx:pt idx="4098">339.80000000000001</cx:pt>
          <cx:pt idx="4099">174.06999999999999</cx:pt>
          <cx:pt idx="4100">368.48000000000002</cx:pt>
          <cx:pt idx="4101">430</cx:pt>
          <cx:pt idx="4102">340.08999999999997</cx:pt>
          <cx:pt idx="4103">325.99000000000001</cx:pt>
          <cx:pt idx="4104">59.170000000000002</cx:pt>
          <cx:pt idx="4105">240.84</cx:pt>
          <cx:pt idx="4106">203.88</cx:pt>
          <cx:pt idx="4107">330.63</cx:pt>
          <cx:pt idx="4108">351.68000000000001</cx:pt>
          <cx:pt idx="4109">259.19999999999999</cx:pt>
          <cx:pt idx="4110">371.44</cx:pt>
          <cx:pt idx="4111">363</cx:pt>
          <cx:pt idx="4112">317.20999999999998</cx:pt>
          <cx:pt idx="4113">67.879999999999995</cx:pt>
          <cx:pt idx="4114">231.52000000000001</cx:pt>
          <cx:pt idx="4115">39.600000000000001</cx:pt>
          <cx:pt idx="4116">201.62</cx:pt>
          <cx:pt idx="4117">107.23</cx:pt>
          <cx:pt idx="4118">430.32999999999998</cx:pt>
          <cx:pt idx="4119">111.44</cx:pt>
          <cx:pt idx="4120">316.08999999999997</cx:pt>
          <cx:pt idx="4121">390.07999999999998</cx:pt>
          <cx:pt idx="4122">409.37</cx:pt>
          <cx:pt idx="4123">188.56999999999999</cx:pt>
          <cx:pt idx="4124">320.5</cx:pt>
          <cx:pt idx="4125">404.97000000000003</cx:pt>
          <cx:pt idx="4126">50.119999999999997</cx:pt>
          <cx:pt idx="4127">274.23000000000002</cx:pt>
          <cx:pt idx="4128">270.88</cx:pt>
          <cx:pt idx="4129">272.01999999999998</cx:pt>
          <cx:pt idx="4130">105.87</cx:pt>
          <cx:pt idx="4131">283.81999999999999</cx:pt>
          <cx:pt idx="4132">234.25999999999999</cx:pt>
          <cx:pt idx="4133">320.06</cx:pt>
          <cx:pt idx="4134">182.90000000000001</cx:pt>
          <cx:pt idx="4135">230.56</cx:pt>
          <cx:pt idx="4136">189.09999999999999</cx:pt>
          <cx:pt idx="4137">472.19999999999999</cx:pt>
          <cx:pt idx="4138">402.42000000000002</cx:pt>
          <cx:pt idx="4139">474.06999999999999</cx:pt>
          <cx:pt idx="4140">199.40000000000001</cx:pt>
          <cx:pt idx="4141">397.64999999999998</cx:pt>
          <cx:pt idx="4142">196.25</cx:pt>
          <cx:pt idx="4143">218.94</cx:pt>
          <cx:pt idx="4144">351.23000000000002</cx:pt>
          <cx:pt idx="4145">105.73</cx:pt>
          <cx:pt idx="4146">227.69999999999999</cx:pt>
          <cx:pt idx="4147">301.49000000000001</cx:pt>
          <cx:pt idx="4148">459.13999999999999</cx:pt>
          <cx:pt idx="4149">35.960000000000001</cx:pt>
          <cx:pt idx="4150">260.88999999999999</cx:pt>
          <cx:pt idx="4151">206.12</cx:pt>
          <cx:pt idx="4152">236.50999999999999</cx:pt>
          <cx:pt idx="4153">470.56</cx:pt>
          <cx:pt idx="4154">223.11000000000001</cx:pt>
          <cx:pt idx="4155">97.319999999999993</cx:pt>
          <cx:pt idx="4156">487.17000000000002</cx:pt>
          <cx:pt idx="4157">137.80000000000001</cx:pt>
          <cx:pt idx="4158">449.74000000000001</cx:pt>
          <cx:pt idx="4159">161.12</cx:pt>
          <cx:pt idx="4160">304.76999999999998</cx:pt>
          <cx:pt idx="4161">169.00999999999999</cx:pt>
          <cx:pt idx="4162">366.67000000000002</cx:pt>
          <cx:pt idx="4163">14.73</cx:pt>
          <cx:pt idx="4164">65.980000000000004</cx:pt>
          <cx:pt idx="4165">116.28</cx:pt>
          <cx:pt idx="4166">169.03999999999999</cx:pt>
          <cx:pt idx="4167">120</cx:pt>
          <cx:pt idx="4168">135.44999999999999</cx:pt>
          <cx:pt idx="4169">468.73000000000002</cx:pt>
          <cx:pt idx="4170">239.93000000000001</cx:pt>
          <cx:pt idx="4171">152.30000000000001</cx:pt>
          <cx:pt idx="4172">35.310000000000002</cx:pt>
          <cx:pt idx="4173">335.85000000000002</cx:pt>
          <cx:pt idx="4174">339.75</cx:pt>
          <cx:pt idx="4175">31.280000000000001</cx:pt>
          <cx:pt idx="4176">364.63999999999999</cx:pt>
          <cx:pt idx="4177">302.24000000000001</cx:pt>
          <cx:pt idx="4178">38.240000000000002</cx:pt>
          <cx:pt idx="4179">266.57999999999998</cx:pt>
          <cx:pt idx="4180">110.44</cx:pt>
          <cx:pt idx="4181">82.019999999999996</cx:pt>
          <cx:pt idx="4182">44.369999999999997</cx:pt>
          <cx:pt idx="4183">483.00999999999999</cx:pt>
          <cx:pt idx="4184">454.42000000000002</cx:pt>
          <cx:pt idx="4185">69.700000000000003</cx:pt>
          <cx:pt idx="4186">398.44999999999999</cx:pt>
          <cx:pt idx="4187">313.86000000000001</cx:pt>
          <cx:pt idx="4188">80.140000000000001</cx:pt>
          <cx:pt idx="4189">148.31</cx:pt>
          <cx:pt idx="4190">356.55000000000001</cx:pt>
          <cx:pt idx="4191">211.24000000000001</cx:pt>
          <cx:pt idx="4192">356.24000000000001</cx:pt>
          <cx:pt idx="4193">279.57999999999998</cx:pt>
          <cx:pt idx="4194">438.55000000000001</cx:pt>
          <cx:pt idx="4195">447.12</cx:pt>
          <cx:pt idx="4196">126.89</cx:pt>
          <cx:pt idx="4197">287.18000000000001</cx:pt>
          <cx:pt idx="4198">413.10000000000002</cx:pt>
          <cx:pt idx="4199">154.72999999999999</cx:pt>
          <cx:pt idx="4200">30.84</cx:pt>
          <cx:pt idx="4201">100.51000000000001</cx:pt>
          <cx:pt idx="4202">494.94</cx:pt>
          <cx:pt idx="4203">395.48000000000002</cx:pt>
          <cx:pt idx="4204">269.22000000000003</cx:pt>
          <cx:pt idx="4205">328.5</cx:pt>
          <cx:pt idx="4206">351.82999999999998</cx:pt>
          <cx:pt idx="4207">106.62</cx:pt>
          <cx:pt idx="4208">153.25999999999999</cx:pt>
          <cx:pt idx="4209">380.11000000000001</cx:pt>
          <cx:pt idx="4210">280.32999999999998</cx:pt>
          <cx:pt idx="4211">448.56</cx:pt>
          <cx:pt idx="4212">62.93</cx:pt>
          <cx:pt idx="4213">179.06999999999999</cx:pt>
          <cx:pt idx="4214">17.059999999999999</cx:pt>
          <cx:pt idx="4215">273.50999999999999</cx:pt>
          <cx:pt idx="4216">118.72</cx:pt>
          <cx:pt idx="4217">292.63</cx:pt>
          <cx:pt idx="4218">350.06999999999999</cx:pt>
          <cx:pt idx="4219">402.36000000000001</cx:pt>
          <cx:pt idx="4220">152.91999999999999</cx:pt>
          <cx:pt idx="4221">464.20999999999998</cx:pt>
          <cx:pt idx="4222">395.08999999999997</cx:pt>
          <cx:pt idx="4223">19.010000000000002</cx:pt>
          <cx:pt idx="4224">160.93000000000001</cx:pt>
          <cx:pt idx="4225">483.18000000000001</cx:pt>
          <cx:pt idx="4226">15.609999999999999</cx:pt>
          <cx:pt idx="4227">302.89999999999998</cx:pt>
          <cx:pt idx="4228">199.61000000000001</cx:pt>
          <cx:pt idx="4229">260.73000000000002</cx:pt>
          <cx:pt idx="4230">468.48000000000002</cx:pt>
          <cx:pt idx="4231">200.03</cx:pt>
          <cx:pt idx="4232">474.35000000000002</cx:pt>
          <cx:pt idx="4233">486.23000000000002</cx:pt>
          <cx:pt idx="4234">499.36000000000001</cx:pt>
          <cx:pt idx="4235">247.25</cx:pt>
          <cx:pt idx="4236">268.67000000000002</cx:pt>
          <cx:pt idx="4237">478.89999999999998</cx:pt>
          <cx:pt idx="4238">454.19</cx:pt>
          <cx:pt idx="4239">102.43000000000001</cx:pt>
          <cx:pt idx="4240">135.66</cx:pt>
          <cx:pt idx="4241">490</cx:pt>
          <cx:pt idx="4242">230.41</cx:pt>
          <cx:pt idx="4243">483.16000000000003</cx:pt>
          <cx:pt idx="4244">214.34999999999999</cx:pt>
          <cx:pt idx="4245">43.549999999999997</cx:pt>
          <cx:pt idx="4246">96.269999999999996</cx:pt>
          <cx:pt idx="4247">33.149999999999999</cx:pt>
          <cx:pt idx="4248">80.189999999999998</cx:pt>
          <cx:pt idx="4249">348.81999999999999</cx:pt>
          <cx:pt idx="4250">495.79000000000002</cx:pt>
          <cx:pt idx="4251">123.76000000000001</cx:pt>
          <cx:pt idx="4252">137.93000000000001</cx:pt>
          <cx:pt idx="4253">393</cx:pt>
          <cx:pt idx="4254">42.020000000000003</cx:pt>
          <cx:pt idx="4255">340.55000000000001</cx:pt>
          <cx:pt idx="4256">430.89999999999998</cx:pt>
          <cx:pt idx="4257">389.19</cx:pt>
          <cx:pt idx="4258">68.890000000000001</cx:pt>
          <cx:pt idx="4259">145.62</cx:pt>
          <cx:pt idx="4260">85.459999999999994</cx:pt>
          <cx:pt idx="4261">229.00999999999999</cx:pt>
          <cx:pt idx="4262">377.55000000000001</cx:pt>
          <cx:pt idx="4263">434.61000000000001</cx:pt>
          <cx:pt idx="4264">37.369999999999997</cx:pt>
          <cx:pt idx="4265">90.450000000000003</cx:pt>
          <cx:pt idx="4266">335.94999999999999</cx:pt>
          <cx:pt idx="4267">317.76999999999998</cx:pt>
          <cx:pt idx="4268">449.33999999999997</cx:pt>
          <cx:pt idx="4269">464.68000000000001</cx:pt>
          <cx:pt idx="4270">453.87</cx:pt>
          <cx:pt idx="4271">467.81</cx:pt>
          <cx:pt idx="4272">227.97</cx:pt>
          <cx:pt idx="4273">275.33999999999997</cx:pt>
          <cx:pt idx="4274">310.10000000000002</cx:pt>
          <cx:pt idx="4275">38.009999999999998</cx:pt>
          <cx:pt idx="4276">362.41000000000003</cx:pt>
          <cx:pt idx="4277">314.54000000000002</cx:pt>
          <cx:pt idx="4278">206.22</cx:pt>
          <cx:pt idx="4279">89.090000000000003</cx:pt>
          <cx:pt idx="4280">116.28</cx:pt>
          <cx:pt idx="4281">277.56</cx:pt>
          <cx:pt idx="4282">323.36000000000001</cx:pt>
          <cx:pt idx="4283">488.52999999999997</cx:pt>
          <cx:pt idx="4284">284.68000000000001</cx:pt>
          <cx:pt idx="4285">238.52000000000001</cx:pt>
          <cx:pt idx="4286">101.87</cx:pt>
          <cx:pt idx="4287">231.31</cx:pt>
          <cx:pt idx="4288">88.640000000000001</cx:pt>
          <cx:pt idx="4289">79.400000000000006</cx:pt>
          <cx:pt idx="4290">257.24000000000001</cx:pt>
          <cx:pt idx="4291">171.52000000000001</cx:pt>
          <cx:pt idx="4292">385.80000000000001</cx:pt>
          <cx:pt idx="4293">309.91000000000003</cx:pt>
          <cx:pt idx="4294">473</cx:pt>
          <cx:pt idx="4295">309.49000000000001</cx:pt>
          <cx:pt idx="4296">34.810000000000002</cx:pt>
          <cx:pt idx="4297">80.030000000000001</cx:pt>
          <cx:pt idx="4298">289.05000000000001</cx:pt>
          <cx:pt idx="4299">204.5</cx:pt>
          <cx:pt idx="4300">322.39999999999998</cx:pt>
          <cx:pt idx="4301">210.72999999999999</cx:pt>
          <cx:pt idx="4302">208.03999999999999</cx:pt>
          <cx:pt idx="4303">365.22000000000003</cx:pt>
          <cx:pt idx="4304">330.95999999999998</cx:pt>
          <cx:pt idx="4305">185.75</cx:pt>
          <cx:pt idx="4306">215.61000000000001</cx:pt>
          <cx:pt idx="4307">477.22000000000003</cx:pt>
          <cx:pt idx="4308">320.29000000000002</cx:pt>
          <cx:pt idx="4309">268.83999999999997</cx:pt>
          <cx:pt idx="4310">125.62</cx:pt>
          <cx:pt idx="4311">339.94</cx:pt>
          <cx:pt idx="4312">397.11000000000001</cx:pt>
          <cx:pt idx="4313">238.63999999999999</cx:pt>
          <cx:pt idx="4314">351.50999999999999</cx:pt>
          <cx:pt idx="4315">15.65</cx:pt>
          <cx:pt idx="4316">130.31999999999999</cx:pt>
          <cx:pt idx="4317">20.309999999999999</cx:pt>
          <cx:pt idx="4318">372.87</cx:pt>
          <cx:pt idx="4319">36.329999999999998</cx:pt>
          <cx:pt idx="4320">364.48000000000002</cx:pt>
          <cx:pt idx="4321">181.5</cx:pt>
          <cx:pt idx="4322">152.18000000000001</cx:pt>
          <cx:pt idx="4323">242.25999999999999</cx:pt>
          <cx:pt idx="4324">300.52999999999997</cx:pt>
          <cx:pt idx="4325">219.94999999999999</cx:pt>
          <cx:pt idx="4326">444.54000000000002</cx:pt>
          <cx:pt idx="4327">329.93000000000001</cx:pt>
          <cx:pt idx="4328">122.56</cx:pt>
          <cx:pt idx="4329">100.36</cx:pt>
          <cx:pt idx="4330">400.23000000000002</cx:pt>
          <cx:pt idx="4331">199.47</cx:pt>
          <cx:pt idx="4332">47.82</cx:pt>
          <cx:pt idx="4333">138.21000000000001</cx:pt>
          <cx:pt idx="4334">42.299999999999997</cx:pt>
          <cx:pt idx="4335">89.620000000000005</cx:pt>
          <cx:pt idx="4336">56.219999999999999</cx:pt>
          <cx:pt idx="4337">302.81999999999999</cx:pt>
          <cx:pt idx="4338">431.37</cx:pt>
          <cx:pt idx="4339">106.17</cx:pt>
          <cx:pt idx="4340">188.56999999999999</cx:pt>
          <cx:pt idx="4341">87.439999999999998</cx:pt>
          <cx:pt idx="4342">124.15000000000001</cx:pt>
          <cx:pt idx="4343">249.44999999999999</cx:pt>
          <cx:pt idx="4344">230.62</cx:pt>
          <cx:pt idx="4345">206.97999999999999</cx:pt>
          <cx:pt idx="4346">102.27</cx:pt>
          <cx:pt idx="4347">78.25</cx:pt>
          <cx:pt idx="4348">140.25</cx:pt>
          <cx:pt idx="4349">446.33999999999997</cx:pt>
          <cx:pt idx="4350">240.27000000000001</cx:pt>
          <cx:pt idx="4351">225.52000000000001</cx:pt>
          <cx:pt idx="4352">95.579999999999998</cx:pt>
          <cx:pt idx="4353">482.52999999999997</cx:pt>
          <cx:pt idx="4354">44.960000000000001</cx:pt>
          <cx:pt idx="4355">223.80000000000001</cx:pt>
          <cx:pt idx="4356">102.93000000000001</cx:pt>
          <cx:pt idx="4357">335.77999999999997</cx:pt>
          <cx:pt idx="4358">260.83999999999997</cx:pt>
          <cx:pt idx="4359">220.37</cx:pt>
          <cx:pt idx="4360">374.39999999999998</cx:pt>
          <cx:pt idx="4361">475.25999999999999</cx:pt>
          <cx:pt idx="4362">368.43000000000001</cx:pt>
          <cx:pt idx="4363">445.93000000000001</cx:pt>
          <cx:pt idx="4364">288.57999999999998</cx:pt>
          <cx:pt idx="4365">218.06</cx:pt>
          <cx:pt idx="4366">399.36000000000001</cx:pt>
          <cx:pt idx="4367">373.99000000000001</cx:pt>
          <cx:pt idx="4368">275.80000000000001</cx:pt>
          <cx:pt idx="4369">86.25</cx:pt>
          <cx:pt idx="4370">38.909999999999997</cx:pt>
          <cx:pt idx="4371">208.46000000000001</cx:pt>
          <cx:pt idx="4372">411.49000000000001</cx:pt>
          <cx:pt idx="4373">283.23000000000002</cx:pt>
          <cx:pt idx="4374">362.70999999999998</cx:pt>
          <cx:pt idx="4375">209.75999999999999</cx:pt>
          <cx:pt idx="4376">197.53999999999999</cx:pt>
          <cx:pt idx="4377">162.38999999999999</cx:pt>
          <cx:pt idx="4378">53.060000000000002</cx:pt>
          <cx:pt idx="4379">448.56</cx:pt>
          <cx:pt idx="4380">108.34</cx:pt>
          <cx:pt idx="4381">167.28999999999999</cx:pt>
          <cx:pt idx="4382">185.37</cx:pt>
          <cx:pt idx="4383">338.00999999999999</cx:pt>
          <cx:pt idx="4384">286.5</cx:pt>
          <cx:pt idx="4385">248.31999999999999</cx:pt>
          <cx:pt idx="4386">236.53</cx:pt>
          <cx:pt idx="4387">26.280000000000001</cx:pt>
          <cx:pt idx="4388">57.060000000000002</cx:pt>
          <cx:pt idx="4389">274.33999999999997</cx:pt>
          <cx:pt idx="4390">445.48000000000002</cx:pt>
          <cx:pt idx="4391">418.10000000000002</cx:pt>
          <cx:pt idx="4392">399</cx:pt>
          <cx:pt idx="4393">182.69</cx:pt>
          <cx:pt idx="4394">473.73000000000002</cx:pt>
          <cx:pt idx="4395">355.56999999999999</cx:pt>
          <cx:pt idx="4396">371.04000000000002</cx:pt>
          <cx:pt idx="4397">477.07999999999998</cx:pt>
          <cx:pt idx="4398">167.68000000000001</cx:pt>
          <cx:pt idx="4399">310.49000000000001</cx:pt>
          <cx:pt idx="4400">276.51999999999998</cx:pt>
          <cx:pt idx="4401">269.12</cx:pt>
          <cx:pt idx="4402">225.87</cx:pt>
          <cx:pt idx="4403">340.01999999999998</cx:pt>
          <cx:pt idx="4404">41.600000000000001</cx:pt>
          <cx:pt idx="4405">243.44</cx:pt>
          <cx:pt idx="4406">327.75</cx:pt>
          <cx:pt idx="4407">158.52000000000001</cx:pt>
          <cx:pt idx="4408">58.280000000000001</cx:pt>
          <cx:pt idx="4409">381.36000000000001</cx:pt>
          <cx:pt idx="4410">69.569999999999993</cx:pt>
          <cx:pt idx="4411">143.97</cx:pt>
          <cx:pt idx="4412">168.55000000000001</cx:pt>
          <cx:pt idx="4413">13.24</cx:pt>
          <cx:pt idx="4414">390.63</cx:pt>
          <cx:pt idx="4415">13.27</cx:pt>
          <cx:pt idx="4416">171.97999999999999</cx:pt>
          <cx:pt idx="4417">154.41</cx:pt>
          <cx:pt idx="4418">133.66</cx:pt>
          <cx:pt idx="4419">53.200000000000003</cx:pt>
          <cx:pt idx="4420">279.95999999999998</cx:pt>
          <cx:pt idx="4421">13.380000000000001</cx:pt>
          <cx:pt idx="4422">202.55000000000001</cx:pt>
          <cx:pt idx="4423">61.009999999999998</cx:pt>
          <cx:pt idx="4424">213.03999999999999</cx:pt>
          <cx:pt idx="4425">242.75</cx:pt>
          <cx:pt idx="4426">366.13999999999999</cx:pt>
          <cx:pt idx="4427">163.47</cx:pt>
          <cx:pt idx="4428">194.00999999999999</cx:pt>
          <cx:pt idx="4429">327.25</cx:pt>
          <cx:pt idx="4430">345.75</cx:pt>
          <cx:pt idx="4431">132.02000000000001</cx:pt>
          <cx:pt idx="4432">417.88999999999999</cx:pt>
          <cx:pt idx="4433">316.39999999999998</cx:pt>
          <cx:pt idx="4434">56.93</cx:pt>
          <cx:pt idx="4435">487.82999999999998</cx:pt>
          <cx:pt idx="4436">110.83</cx:pt>
          <cx:pt idx="4437">31.329999999999998</cx:pt>
          <cx:pt idx="4438">56.200000000000003</cx:pt>
          <cx:pt idx="4439">237.5</cx:pt>
          <cx:pt idx="4440">209.38999999999999</cx:pt>
          <cx:pt idx="4441">362.31</cx:pt>
          <cx:pt idx="4442">76.969999999999999</cx:pt>
          <cx:pt idx="4443">53.359999999999999</cx:pt>
          <cx:pt idx="4444">399.88</cx:pt>
          <cx:pt idx="4445">378.79000000000002</cx:pt>
          <cx:pt idx="4446">497.64999999999998</cx:pt>
          <cx:pt idx="4447">420.60000000000002</cx:pt>
          <cx:pt idx="4448">478.55000000000001</cx:pt>
          <cx:pt idx="4449">175.97</cx:pt>
          <cx:pt idx="4450">255.83000000000001</cx:pt>
          <cx:pt idx="4451">111.8</cx:pt>
          <cx:pt idx="4452">242.56999999999999</cx:pt>
          <cx:pt idx="4453">84.530000000000001</cx:pt>
          <cx:pt idx="4454">400.94999999999999</cx:pt>
          <cx:pt idx="4455">30.760000000000002</cx:pt>
          <cx:pt idx="4456">439.19</cx:pt>
          <cx:pt idx="4457">211.88</cx:pt>
          <cx:pt idx="4458">20.870000000000001</cx:pt>
          <cx:pt idx="4459">142.94999999999999</cx:pt>
          <cx:pt idx="4460">390.79000000000002</cx:pt>
          <cx:pt idx="4461">205.02000000000001</cx:pt>
          <cx:pt idx="4462">99.939999999999998</cx:pt>
          <cx:pt idx="4463">154.66</cx:pt>
          <cx:pt idx="4464">327.60000000000002</cx:pt>
          <cx:pt idx="4465">291.64999999999998</cx:pt>
          <cx:pt idx="4466">175.09999999999999</cx:pt>
          <cx:pt idx="4467">157.55000000000001</cx:pt>
          <cx:pt idx="4468">204.27000000000001</cx:pt>
          <cx:pt idx="4469">308.23000000000002</cx:pt>
          <cx:pt idx="4470">496.13999999999999</cx:pt>
          <cx:pt idx="4471">428.94</cx:pt>
          <cx:pt idx="4472">86.019999999999996</cx:pt>
          <cx:pt idx="4473">58.530000000000001</cx:pt>
          <cx:pt idx="4474">68.409999999999997</cx:pt>
          <cx:pt idx="4475">201.78</cx:pt>
          <cx:pt idx="4476">237.22999999999999</cx:pt>
          <cx:pt idx="4477">280.70999999999998</cx:pt>
          <cx:pt idx="4478">266.92000000000002</cx:pt>
          <cx:pt idx="4479">411.61000000000001</cx:pt>
          <cx:pt idx="4480">221.94</cx:pt>
          <cx:pt idx="4481">142.46000000000001</cx:pt>
          <cx:pt idx="4482">231.47999999999999</cx:pt>
          <cx:pt idx="4483">478.20999999999998</cx:pt>
          <cx:pt idx="4484">252.78</cx:pt>
          <cx:pt idx="4485">179.52000000000001</cx:pt>
          <cx:pt idx="4486">256.38</cx:pt>
          <cx:pt idx="4487">455.17000000000002</cx:pt>
          <cx:pt idx="4488">86.819999999999993</cx:pt>
          <cx:pt idx="4489">471.81</cx:pt>
          <cx:pt idx="4490">381.14999999999998</cx:pt>
          <cx:pt idx="4491">318.67000000000002</cx:pt>
          <cx:pt idx="4492">344.73000000000002</cx:pt>
          <cx:pt idx="4493">167.72</cx:pt>
          <cx:pt idx="4494">285.01999999999998</cx:pt>
          <cx:pt idx="4495">28.859999999999999</cx:pt>
          <cx:pt idx="4496">30.059999999999999</cx:pt>
          <cx:pt idx="4497">413.38999999999999</cx:pt>
          <cx:pt idx="4498">490.85000000000002</cx:pt>
          <cx:pt idx="4499">30.079999999999998</cx:pt>
          <cx:pt idx="4500">367.93000000000001</cx:pt>
          <cx:pt idx="4501">52.649999999999999</cx:pt>
          <cx:pt idx="4502">66.150000000000006</cx:pt>
          <cx:pt idx="4503">102.48</cx:pt>
          <cx:pt idx="4504">98.760000000000005</cx:pt>
          <cx:pt idx="4505">154.16</cx:pt>
          <cx:pt idx="4506">38.859999999999999</cx:pt>
          <cx:pt idx="4507">333.85000000000002</cx:pt>
          <cx:pt idx="4508">359.54000000000002</cx:pt>
          <cx:pt idx="4509">346.58999999999997</cx:pt>
          <cx:pt idx="4510">141.96000000000001</cx:pt>
          <cx:pt idx="4511">484.57999999999998</cx:pt>
          <cx:pt idx="4512">404.98000000000002</cx:pt>
          <cx:pt idx="4513">68.620000000000005</cx:pt>
          <cx:pt idx="4514">99.129999999999995</cx:pt>
          <cx:pt idx="4515">309.56</cx:pt>
          <cx:pt idx="4516">464.13999999999999</cx:pt>
          <cx:pt idx="4517">184.06</cx:pt>
          <cx:pt idx="4518">431.88999999999999</cx:pt>
          <cx:pt idx="4519">59.689999999999998</cx:pt>
          <cx:pt idx="4520">430.70999999999998</cx:pt>
          <cx:pt idx="4521">95.489999999999995</cx:pt>
          <cx:pt idx="4522">406.17000000000002</cx:pt>
          <cx:pt idx="4523">399.25999999999999</cx:pt>
          <cx:pt idx="4524">201</cx:pt>
          <cx:pt idx="4525">247.47</cx:pt>
          <cx:pt idx="4526">32.219999999999999</cx:pt>
          <cx:pt idx="4527">278.20999999999998</cx:pt>
          <cx:pt idx="4528">388.19999999999999</cx:pt>
          <cx:pt idx="4529">384.37</cx:pt>
          <cx:pt idx="4530">423.23000000000002</cx:pt>
          <cx:pt idx="4531">273.75</cx:pt>
          <cx:pt idx="4532">179.38999999999999</cx:pt>
          <cx:pt idx="4533">469.52999999999997</cx:pt>
          <cx:pt idx="4534">30.5</cx:pt>
          <cx:pt idx="4535">204</cx:pt>
          <cx:pt idx="4536">494.33999999999997</cx:pt>
          <cx:pt idx="4537">165.37</cx:pt>
          <cx:pt idx="4538">394.72000000000003</cx:pt>
          <cx:pt idx="4539">86.530000000000001</cx:pt>
          <cx:pt idx="4540">282.22000000000003</cx:pt>
          <cx:pt idx="4541">283.04000000000002</cx:pt>
          <cx:pt idx="4542">123.98999999999999</cx:pt>
          <cx:pt idx="4543">161.80000000000001</cx:pt>
          <cx:pt idx="4544">279.44999999999999</cx:pt>
          <cx:pt idx="4545">40.170000000000002</cx:pt>
          <cx:pt idx="4546">494.68000000000001</cx:pt>
          <cx:pt idx="4547">47.119999999999997</cx:pt>
          <cx:pt idx="4548">377.95999999999998</cx:pt>
          <cx:pt idx="4549">127.33</cx:pt>
          <cx:pt idx="4550">310.79000000000002</cx:pt>
          <cx:pt idx="4551">112.52</cx:pt>
          <cx:pt idx="4552">404.89999999999998</cx:pt>
          <cx:pt idx="4553">204.94999999999999</cx:pt>
          <cx:pt idx="4554">469.06999999999999</cx:pt>
          <cx:pt idx="4555">55.689999999999998</cx:pt>
          <cx:pt idx="4556">69.819999999999993</cx:pt>
          <cx:pt idx="4557">341.86000000000001</cx:pt>
          <cx:pt idx="4558">126.12</cx:pt>
          <cx:pt idx="4559">32.729999999999997</cx:pt>
          <cx:pt idx="4560">254.06</cx:pt>
          <cx:pt idx="4561">286.94999999999999</cx:pt>
          <cx:pt idx="4562">111.83</cx:pt>
          <cx:pt idx="4563">29.27</cx:pt>
          <cx:pt idx="4564">68.989999999999995</cx:pt>
          <cx:pt idx="4565">246.58000000000001</cx:pt>
          <cx:pt idx="4566">64.719999999999999</cx:pt>
          <cx:pt idx="4567">19.710000000000001</cx:pt>
          <cx:pt idx="4568">386.17000000000002</cx:pt>
          <cx:pt idx="4569">268.36000000000001</cx:pt>
          <cx:pt idx="4570">375.31</cx:pt>
          <cx:pt idx="4571">374.77999999999997</cx:pt>
          <cx:pt idx="4572">83.650000000000006</cx:pt>
          <cx:pt idx="4573">33.020000000000003</cx:pt>
          <cx:pt idx="4574">286.22000000000003</cx:pt>
          <cx:pt idx="4575">183.02000000000001</cx:pt>
          <cx:pt idx="4576">287.54000000000002</cx:pt>
          <cx:pt idx="4577">337.31999999999999</cx:pt>
          <cx:pt idx="4578">240.18000000000001</cx:pt>
          <cx:pt idx="4579">491.50999999999999</cx:pt>
          <cx:pt idx="4580">413.06999999999999</cx:pt>
          <cx:pt idx="4581">344.43000000000001</cx:pt>
          <cx:pt idx="4582">267.26999999999998</cx:pt>
          <cx:pt idx="4583">338.17000000000002</cx:pt>
          <cx:pt idx="4584">395.68000000000001</cx:pt>
          <cx:pt idx="4585">204.25999999999999</cx:pt>
          <cx:pt idx="4586">203.83000000000001</cx:pt>
          <cx:pt idx="4587">173.63</cx:pt>
          <cx:pt idx="4588">280.94</cx:pt>
          <cx:pt idx="4589">142.15000000000001</cx:pt>
          <cx:pt idx="4590">26.559999999999999</cx:pt>
          <cx:pt idx="4591">53.020000000000003</cx:pt>
          <cx:pt idx="4592">395.29000000000002</cx:pt>
          <cx:pt idx="4593">79.560000000000002</cx:pt>
          <cx:pt idx="4594">497.22000000000003</cx:pt>
          <cx:pt idx="4595">35.829999999999998</cx:pt>
          <cx:pt idx="4596">183.88</cx:pt>
          <cx:pt idx="4597">475.19</cx:pt>
          <cx:pt idx="4598">32.859999999999999</cx:pt>
          <cx:pt idx="4599">241.80000000000001</cx:pt>
          <cx:pt idx="4600">233.84</cx:pt>
          <cx:pt idx="4601">261.82999999999998</cx:pt>
          <cx:pt idx="4602">95.730000000000004</cx:pt>
          <cx:pt idx="4603">351.01999999999998</cx:pt>
          <cx:pt idx="4604">73.019999999999996</cx:pt>
          <cx:pt idx="4605">373.74000000000001</cx:pt>
          <cx:pt idx="4606">14.789999999999999</cx:pt>
          <cx:pt idx="4607">470.89999999999998</cx:pt>
          <cx:pt idx="4608">222.66</cx:pt>
          <cx:pt idx="4609">204.40000000000001</cx:pt>
          <cx:pt idx="4610">75.620000000000005</cx:pt>
          <cx:pt idx="4611">479.70999999999998</cx:pt>
          <cx:pt idx="4612">411.70999999999998</cx:pt>
          <cx:pt idx="4613">477.43000000000001</cx:pt>
          <cx:pt idx="4614">94.040000000000006</cx:pt>
          <cx:pt idx="4615">305.11000000000001</cx:pt>
          <cx:pt idx="4616">258.08999999999997</cx:pt>
          <cx:pt idx="4617">152.44</cx:pt>
          <cx:pt idx="4618">170.88999999999999</cx:pt>
          <cx:pt idx="4619">444.69999999999999</cx:pt>
          <cx:pt idx="4620">116.78</cx:pt>
          <cx:pt idx="4621">10.9</cx:pt>
          <cx:pt idx="4622">10.91</cx:pt>
          <cx:pt idx="4623">232.87</cx:pt>
          <cx:pt idx="4624">379.95999999999998</cx:pt>
          <cx:pt idx="4625">191.97999999999999</cx:pt>
          <cx:pt idx="4626">292.62</cx:pt>
          <cx:pt idx="4627">53.990000000000002</cx:pt>
          <cx:pt idx="4628">215.58000000000001</cx:pt>
          <cx:pt idx="4629">100.67</cx:pt>
          <cx:pt idx="4630">282.20999999999998</cx:pt>
          <cx:pt idx="4631">438.81</cx:pt>
          <cx:pt idx="4632">285.20999999999998</cx:pt>
          <cx:pt idx="4633">327.52999999999997</cx:pt>
          <cx:pt idx="4634">39.020000000000003</cx:pt>
          <cx:pt idx="4635">227.38</cx:pt>
          <cx:pt idx="4636">333.48000000000002</cx:pt>
          <cx:pt idx="4637">217.15000000000001</cx:pt>
          <cx:pt idx="4638">119.70999999999999</cx:pt>
          <cx:pt idx="4639">96.790000000000006</cx:pt>
          <cx:pt idx="4640">282.08999999999997</cx:pt>
          <cx:pt idx="4641">104.29000000000001</cx:pt>
          <cx:pt idx="4642">279.56</cx:pt>
          <cx:pt idx="4643">135.81999999999999</cx:pt>
          <cx:pt idx="4644">131.34999999999999</cx:pt>
          <cx:pt idx="4645">230.61000000000001</cx:pt>
          <cx:pt idx="4646">161.65000000000001</cx:pt>
          <cx:pt idx="4647">189.53999999999999</cx:pt>
          <cx:pt idx="4648">239.75</cx:pt>
          <cx:pt idx="4649">279.94</cx:pt>
          <cx:pt idx="4650">140.50999999999999</cx:pt>
          <cx:pt idx="4651">472.13</cx:pt>
          <cx:pt idx="4652">325.63</cx:pt>
          <cx:pt idx="4653">303.69999999999999</cx:pt>
          <cx:pt idx="4654">364.66000000000003</cx:pt>
          <cx:pt idx="4655">377.04000000000002</cx:pt>
          <cx:pt idx="4656">23.43</cx:pt>
          <cx:pt idx="4657">174.41999999999999</cx:pt>
          <cx:pt idx="4658">457.11000000000001</cx:pt>
          <cx:pt idx="4659">169.43000000000001</cx:pt>
          <cx:pt idx="4660">150.46000000000001</cx:pt>
          <cx:pt idx="4661">299.47000000000003</cx:pt>
          <cx:pt idx="4662">375.04000000000002</cx:pt>
          <cx:pt idx="4663">182.02000000000001</cx:pt>
          <cx:pt idx="4664">451</cx:pt>
          <cx:pt idx="4665">481.77999999999997</cx:pt>
          <cx:pt idx="4666">483.69999999999999</cx:pt>
          <cx:pt idx="4667">261.88999999999999</cx:pt>
          <cx:pt idx="4668">211.38999999999999</cx:pt>
          <cx:pt idx="4669">412.52999999999997</cx:pt>
          <cx:pt idx="4670">451.79000000000002</cx:pt>
          <cx:pt idx="4671">155.16999999999999</cx:pt>
          <cx:pt idx="4672">209.96000000000001</cx:pt>
          <cx:pt idx="4673">78.959999999999994</cx:pt>
          <cx:pt idx="4674">143.91</cx:pt>
          <cx:pt idx="4675">364.68000000000001</cx:pt>
          <cx:pt idx="4676">287.72000000000003</cx:pt>
          <cx:pt idx="4677">448.75</cx:pt>
          <cx:pt idx="4678">467.58999999999997</cx:pt>
          <cx:pt idx="4679">47.75</cx:pt>
          <cx:pt idx="4680">394.30000000000001</cx:pt>
          <cx:pt idx="4681">156.72999999999999</cx:pt>
          <cx:pt idx="4682">258.13999999999999</cx:pt>
          <cx:pt idx="4683">124.81</cx:pt>
          <cx:pt idx="4684">126.37</cx:pt>
          <cx:pt idx="4685">308.75999999999999</cx:pt>
          <cx:pt idx="4686">217.22999999999999</cx:pt>
          <cx:pt idx="4687">425.29000000000002</cx:pt>
          <cx:pt idx="4688">387.29000000000002</cx:pt>
          <cx:pt idx="4689">110.43000000000001</cx:pt>
          <cx:pt idx="4690">92.730000000000004</cx:pt>
          <cx:pt idx="4691">115.77</cx:pt>
          <cx:pt idx="4692">104.05</cx:pt>
          <cx:pt idx="4693">211.84</cx:pt>
          <cx:pt idx="4694">288.42000000000002</cx:pt>
          <cx:pt idx="4695">143.36000000000001</cx:pt>
          <cx:pt idx="4696">457.25</cx:pt>
          <cx:pt idx="4697">331.45999999999998</cx:pt>
          <cx:pt idx="4698">419.66000000000003</cx:pt>
          <cx:pt idx="4699">444.26999999999998</cx:pt>
          <cx:pt idx="4700">227.21000000000001</cx:pt>
          <cx:pt idx="4701">343.95999999999998</cx:pt>
          <cx:pt idx="4702">423.02999999999997</cx:pt>
          <cx:pt idx="4703">34.979999999999997</cx:pt>
          <cx:pt idx="4704">363.80000000000001</cx:pt>
          <cx:pt idx="4705">456.20999999999998</cx:pt>
          <cx:pt idx="4706">44.130000000000003</cx:pt>
          <cx:pt idx="4707">248.94</cx:pt>
          <cx:pt idx="4708">354.05000000000001</cx:pt>
          <cx:pt idx="4709">185.63</cx:pt>
          <cx:pt idx="4710">264.74000000000001</cx:pt>
          <cx:pt idx="4711">300.85000000000002</cx:pt>
          <cx:pt idx="4712">60.490000000000002</cx:pt>
          <cx:pt idx="4713">129.44</cx:pt>
          <cx:pt idx="4714">477.01999999999998</cx:pt>
          <cx:pt idx="4715">303.98000000000002</cx:pt>
          <cx:pt idx="4716">299.22000000000003</cx:pt>
          <cx:pt idx="4717">185.75</cx:pt>
          <cx:pt idx="4718">98.109999999999999</cx:pt>
          <cx:pt idx="4719">267.54000000000002</cx:pt>
          <cx:pt idx="4720">294.20999999999998</cx:pt>
          <cx:pt idx="4721">32.710000000000001</cx:pt>
          <cx:pt idx="4722">267.64999999999998</cx:pt>
          <cx:pt idx="4723">495.56</cx:pt>
          <cx:pt idx="4724">269.36000000000001</cx:pt>
          <cx:pt idx="4725">316.44</cx:pt>
          <cx:pt idx="4726">368.75999999999999</cx:pt>
          <cx:pt idx="4727">258.08999999999997</cx:pt>
          <cx:pt idx="4728">327.81999999999999</cx:pt>
          <cx:pt idx="4729">489.32999999999998</cx:pt>
          <cx:pt idx="4730">419.95999999999998</cx:pt>
          <cx:pt idx="4731">115.12</cx:pt>
          <cx:pt idx="4732">77.75</cx:pt>
          <cx:pt idx="4733">210.06999999999999</cx:pt>
          <cx:pt idx="4734">168.93000000000001</cx:pt>
          <cx:pt idx="4735">145.59</cx:pt>
          <cx:pt idx="4736">108.06</cx:pt>
          <cx:pt idx="4737">287.05000000000001</cx:pt>
          <cx:pt idx="4738">445.92000000000002</cx:pt>
          <cx:pt idx="4739">435.26999999999998</cx:pt>
          <cx:pt idx="4740">155.36000000000001</cx:pt>
          <cx:pt idx="4741">200.87</cx:pt>
          <cx:pt idx="4742">91.140000000000001</cx:pt>
          <cx:pt idx="4743">80.010000000000005</cx:pt>
          <cx:pt idx="4744">57.600000000000001</cx:pt>
          <cx:pt idx="4745">279.86000000000001</cx:pt>
          <cx:pt idx="4746">115.31999999999999</cx:pt>
          <cx:pt idx="4747">187.75999999999999</cx:pt>
          <cx:pt idx="4748">199.91999999999999</cx:pt>
          <cx:pt idx="4749">26.039999999999999</cx:pt>
          <cx:pt idx="4750">177.91999999999999</cx:pt>
          <cx:pt idx="4751">322.94999999999999</cx:pt>
          <cx:pt idx="4752">137.13</cx:pt>
          <cx:pt idx="4753">229.56999999999999</cx:pt>
          <cx:pt idx="4754">436.36000000000001</cx:pt>
          <cx:pt idx="4755">366.82999999999998</cx:pt>
          <cx:pt idx="4756">496.58999999999997</cx:pt>
          <cx:pt idx="4757">411.81999999999999</cx:pt>
          <cx:pt idx="4758">216.56</cx:pt>
          <cx:pt idx="4759">306.19</cx:pt>
          <cx:pt idx="4760">130.16</cx:pt>
          <cx:pt idx="4761">185.16</cx:pt>
          <cx:pt idx="4762">158.87</cx:pt>
          <cx:pt idx="4763">101.47</cx:pt>
          <cx:pt idx="4764">241.84999999999999</cx:pt>
          <cx:pt idx="4765">63.829999999999998</cx:pt>
          <cx:pt idx="4766">466.33999999999997</cx:pt>
          <cx:pt idx="4767">475.75999999999999</cx:pt>
          <cx:pt idx="4768">290.67000000000002</cx:pt>
          <cx:pt idx="4769">488.94</cx:pt>
          <cx:pt idx="4770">193.72999999999999</cx:pt>
          <cx:pt idx="4771">127.02</cx:pt>
          <cx:pt idx="4772">167.05000000000001</cx:pt>
          <cx:pt idx="4773">28.969999999999999</cx:pt>
          <cx:pt idx="4774">57.729999999999997</cx:pt>
          <cx:pt idx="4775">435.06</cx:pt>
          <cx:pt idx="4776">467.32999999999998</cx:pt>
          <cx:pt idx="4777">410.47000000000003</cx:pt>
          <cx:pt idx="4778">222.44</cx:pt>
          <cx:pt idx="4779">137.22</cx:pt>
          <cx:pt idx="4780">482.97000000000003</cx:pt>
          <cx:pt idx="4781">200.84</cx:pt>
          <cx:pt idx="4782">90.590000000000003</cx:pt>
          <cx:pt idx="4783">104.08</cx:pt>
          <cx:pt idx="4784">412.07999999999998</cx:pt>
          <cx:pt idx="4785">67.079999999999998</cx:pt>
          <cx:pt idx="4786">315.54000000000002</cx:pt>
          <cx:pt idx="4787">230.09</cx:pt>
          <cx:pt idx="4788">370.81</cx:pt>
          <cx:pt idx="4789">88.099999999999994</cx:pt>
          <cx:pt idx="4790">316</cx:pt>
          <cx:pt idx="4791">496.94999999999999</cx:pt>
          <cx:pt idx="4792">175.69</cx:pt>
          <cx:pt idx="4793">253.41999999999999</cx:pt>
          <cx:pt idx="4794">382.86000000000001</cx:pt>
          <cx:pt idx="4795">279.94</cx:pt>
          <cx:pt idx="4796">406.95999999999998</cx:pt>
          <cx:pt idx="4797">471.98000000000002</cx:pt>
          <cx:pt idx="4798">21.870000000000001</cx:pt>
          <cx:pt idx="4799">416.85000000000002</cx:pt>
          <cx:pt idx="4800">473.27999999999997</cx:pt>
          <cx:pt idx="4801">131.5</cx:pt>
          <cx:pt idx="4802">22.550000000000001</cx:pt>
          <cx:pt idx="4803">288.63999999999999</cx:pt>
          <cx:pt idx="4804">91.069999999999993</cx:pt>
          <cx:pt idx="4805">438.00999999999999</cx:pt>
          <cx:pt idx="4806">381.64999999999998</cx:pt>
          <cx:pt idx="4807">326.73000000000002</cx:pt>
          <cx:pt idx="4808">19.870000000000001</cx:pt>
          <cx:pt idx="4809">467.57999999999998</cx:pt>
          <cx:pt idx="4810">431.00999999999999</cx:pt>
          <cx:pt idx="4811">123.26000000000001</cx:pt>
          <cx:pt idx="4812">384.85000000000002</cx:pt>
          <cx:pt idx="4813">283.85000000000002</cx:pt>
          <cx:pt idx="4814">335.44</cx:pt>
          <cx:pt idx="4815">272.51999999999998</cx:pt>
          <cx:pt idx="4816">363.35000000000002</cx:pt>
          <cx:pt idx="4817">141.06</cx:pt>
          <cx:pt idx="4818">213.78999999999999</cx:pt>
          <cx:pt idx="4819">364.31999999999999</cx:pt>
          <cx:pt idx="4820">298.93000000000001</cx:pt>
          <cx:pt idx="4821">247.96000000000001</cx:pt>
          <cx:pt idx="4822">105.43000000000001</cx:pt>
          <cx:pt idx="4823">86.180000000000007</cx:pt>
          <cx:pt idx="4824">17.420000000000002</cx:pt>
          <cx:pt idx="4825">185.91999999999999</cx:pt>
          <cx:pt idx="4826">392.26999999999998</cx:pt>
          <cx:pt idx="4827">464.44</cx:pt>
          <cx:pt idx="4828">250.84</cx:pt>
          <cx:pt idx="4829">93.400000000000006</cx:pt>
          <cx:pt idx="4830">117.54000000000001</cx:pt>
          <cx:pt idx="4831">142.66999999999999</cx:pt>
          <cx:pt idx="4832">86.810000000000002</cx:pt>
          <cx:pt idx="4833">471.30000000000001</cx:pt>
          <cx:pt idx="4834">388.48000000000002</cx:pt>
          <cx:pt idx="4835">158.24000000000001</cx:pt>
          <cx:pt idx="4836">178.50999999999999</cx:pt>
          <cx:pt idx="4837">246.12</cx:pt>
          <cx:pt idx="4838">266.57999999999998</cx:pt>
          <cx:pt idx="4839">213.91999999999999</cx:pt>
          <cx:pt idx="4840">106.5</cx:pt>
          <cx:pt idx="4841">138.84</cx:pt>
          <cx:pt idx="4842">290.70999999999998</cx:pt>
          <cx:pt idx="4843">89.370000000000005</cx:pt>
          <cx:pt idx="4844">34.439999999999998</cx:pt>
          <cx:pt idx="4845">104.02</cx:pt>
          <cx:pt idx="4846">71.390000000000001</cx:pt>
          <cx:pt idx="4847">193.5</cx:pt>
          <cx:pt idx="4848">228.56</cx:pt>
          <cx:pt idx="4849">444.16000000000003</cx:pt>
          <cx:pt idx="4850">271.20999999999998</cx:pt>
          <cx:pt idx="4851">325.85000000000002</cx:pt>
          <cx:pt idx="4852">185.15000000000001</cx:pt>
          <cx:pt idx="4853">363.36000000000001</cx:pt>
          <cx:pt idx="4854">407.74000000000001</cx:pt>
          <cx:pt idx="4855">298.26999999999998</cx:pt>
          <cx:pt idx="4856">80.799999999999997</cx:pt>
          <cx:pt idx="4857">243.37</cx:pt>
          <cx:pt idx="4858">322.30000000000001</cx:pt>
          <cx:pt idx="4859">252.72999999999999</cx:pt>
          <cx:pt idx="4860">470.49000000000001</cx:pt>
          <cx:pt idx="4861">480.62</cx:pt>
          <cx:pt idx="4862">403.36000000000001</cx:pt>
          <cx:pt idx="4863">247.61000000000001</cx:pt>
          <cx:pt idx="4864">323.92000000000002</cx:pt>
          <cx:pt idx="4865">99.5</cx:pt>
          <cx:pt idx="4866">160.69999999999999</cx:pt>
          <cx:pt idx="4867">477.22000000000003</cx:pt>
          <cx:pt idx="4868">112.45</cx:pt>
          <cx:pt idx="4869">165.44999999999999</cx:pt>
          <cx:pt idx="4870">326.45999999999998</cx:pt>
          <cx:pt idx="4871">360.61000000000001</cx:pt>
          <cx:pt idx="4872">18.719999999999999</cx:pt>
          <cx:pt idx="4873">221.05000000000001</cx:pt>
          <cx:pt idx="4874">254.66999999999999</cx:pt>
          <cx:pt idx="4875">481.56999999999999</cx:pt>
          <cx:pt idx="4876">125.97</cx:pt>
          <cx:pt idx="4877">237.49000000000001</cx:pt>
          <cx:pt idx="4878">207.34999999999999</cx:pt>
          <cx:pt idx="4879">159.19</cx:pt>
          <cx:pt idx="4880">303.05000000000001</cx:pt>
          <cx:pt idx="4881">62.93</cx:pt>
          <cx:pt idx="4882">211.28999999999999</cx:pt>
          <cx:pt idx="4883">263.94999999999999</cx:pt>
          <cx:pt idx="4884">296.80000000000001</cx:pt>
          <cx:pt idx="4885">339.19999999999999</cx:pt>
          <cx:pt idx="4886">286.60000000000002</cx:pt>
          <cx:pt idx="4887">396.25999999999999</cx:pt>
          <cx:pt idx="4888">195.77000000000001</cx:pt>
          <cx:pt idx="4889">62.93</cx:pt>
          <cx:pt idx="4890">195.91999999999999</cx:pt>
          <cx:pt idx="4891">209.66</cx:pt>
          <cx:pt idx="4892">133.37</cx:pt>
          <cx:pt idx="4893">25.969999999999999</cx:pt>
          <cx:pt idx="4894">326.30000000000001</cx:pt>
          <cx:pt idx="4895">59.859999999999999</cx:pt>
          <cx:pt idx="4896">44.450000000000003</cx:pt>
          <cx:pt idx="4897">179.93000000000001</cx:pt>
          <cx:pt idx="4898">173.08000000000001</cx:pt>
          <cx:pt idx="4899">366.63</cx:pt>
          <cx:pt idx="4900">448.44999999999999</cx:pt>
          <cx:pt idx="4901">389.69</cx:pt>
          <cx:pt idx="4902">487.70999999999998</cx:pt>
          <cx:pt idx="4903">109.75</cx:pt>
          <cx:pt idx="4904">447.72000000000003</cx:pt>
          <cx:pt idx="4905">241.97999999999999</cx:pt>
          <cx:pt idx="4906">345.54000000000002</cx:pt>
          <cx:pt idx="4907">202.97</cx:pt>
          <cx:pt idx="4908">157.31</cx:pt>
          <cx:pt idx="4909">139.66999999999999</cx:pt>
          <cx:pt idx="4910">337.92000000000002</cx:pt>
          <cx:pt idx="4911">470.07999999999998</cx:pt>
          <cx:pt idx="4912">278.55000000000001</cx:pt>
          <cx:pt idx="4913">380.22000000000003</cx:pt>
          <cx:pt idx="4914">431.06999999999999</cx:pt>
          <cx:pt idx="4915">151.11000000000001</cx:pt>
          <cx:pt idx="4916">420.81999999999999</cx:pt>
          <cx:pt idx="4917">153.61000000000001</cx:pt>
          <cx:pt idx="4918">37.07</cx:pt>
          <cx:pt idx="4919">309.63999999999999</cx:pt>
          <cx:pt idx="4920">64.989999999999995</cx:pt>
          <cx:pt idx="4921">49.229999999999997</cx:pt>
          <cx:pt idx="4922">362.04000000000002</cx:pt>
          <cx:pt idx="4923">278.00999999999999</cx:pt>
          <cx:pt idx="4924">406.00999999999999</cx:pt>
          <cx:pt idx="4925">75.700000000000003</cx:pt>
          <cx:pt idx="4926">72.090000000000003</cx:pt>
          <cx:pt idx="4927">487.51999999999998</cx:pt>
          <cx:pt idx="4928">322.32999999999998</cx:pt>
          <cx:pt idx="4929">186.03</cx:pt>
          <cx:pt idx="4930">43.32</cx:pt>
          <cx:pt idx="4931">297.06999999999999</cx:pt>
          <cx:pt idx="4932">237.88999999999999</cx:pt>
          <cx:pt idx="4933">24.609999999999999</cx:pt>
          <cx:pt idx="4934">167.13</cx:pt>
          <cx:pt idx="4935">268.77999999999997</cx:pt>
          <cx:pt idx="4936">238.49000000000001</cx:pt>
          <cx:pt idx="4937">178.96000000000001</cx:pt>
          <cx:pt idx="4938">455.56999999999999</cx:pt>
          <cx:pt idx="4939">209.59999999999999</cx:pt>
          <cx:pt idx="4940">477.24000000000001</cx:pt>
          <cx:pt idx="4941">253.72999999999999</cx:pt>
          <cx:pt idx="4942">11.289999999999999</cx:pt>
          <cx:pt idx="4943">145.06999999999999</cx:pt>
          <cx:pt idx="4944">287.00999999999999</cx:pt>
          <cx:pt idx="4945">439.14999999999998</cx:pt>
          <cx:pt idx="4946">339.45999999999998</cx:pt>
          <cx:pt idx="4947">348.73000000000002</cx:pt>
          <cx:pt idx="4948">425.41000000000003</cx:pt>
          <cx:pt idx="4949">81.640000000000001</cx:pt>
          <cx:pt idx="4950">231.44</cx:pt>
          <cx:pt idx="4951">88.010000000000005</cx:pt>
          <cx:pt idx="4952">127.93000000000001</cx:pt>
          <cx:pt idx="4953">127.12</cx:pt>
          <cx:pt idx="4954">477.24000000000001</cx:pt>
          <cx:pt idx="4955">463.47000000000003</cx:pt>
          <cx:pt idx="4956">459.69999999999999</cx:pt>
          <cx:pt idx="4957">453.76999999999998</cx:pt>
          <cx:pt idx="4958">112.64</cx:pt>
          <cx:pt idx="4959">103.7</cx:pt>
          <cx:pt idx="4960">53.380000000000003</cx:pt>
          <cx:pt idx="4961">21.199999999999999</cx:pt>
          <cx:pt idx="4962">287.48000000000002</cx:pt>
          <cx:pt idx="4963">159.08000000000001</cx:pt>
          <cx:pt idx="4964">470.89999999999998</cx:pt>
          <cx:pt idx="4965">269.63</cx:pt>
          <cx:pt idx="4966">48.5</cx:pt>
          <cx:pt idx="4967">485.92000000000002</cx:pt>
          <cx:pt idx="4968">491.07999999999998</cx:pt>
          <cx:pt idx="4969">271.88999999999999</cx:pt>
          <cx:pt idx="4970">465.06</cx:pt>
          <cx:pt idx="4971">288.97000000000003</cx:pt>
          <cx:pt idx="4972">13.76</cx:pt>
          <cx:pt idx="4973">115.25</cx:pt>
          <cx:pt idx="4974">52.960000000000001</cx:pt>
          <cx:pt idx="4975">360.70999999999998</cx:pt>
          <cx:pt idx="4976">284.38999999999999</cx:pt>
          <cx:pt idx="4977">310.27999999999997</cx:pt>
          <cx:pt idx="4978">30.460000000000001</cx:pt>
          <cx:pt idx="4979">323.95999999999998</cx:pt>
          <cx:pt idx="4980">41.909999999999997</cx:pt>
          <cx:pt idx="4981">51.310000000000002</cx:pt>
          <cx:pt idx="4982">115.34</cx:pt>
          <cx:pt idx="4983">241.90000000000001</cx:pt>
          <cx:pt idx="4984">234.99000000000001</cx:pt>
          <cx:pt idx="4985">224.41999999999999</cx:pt>
          <cx:pt idx="4986">236.47999999999999</cx:pt>
          <cx:pt idx="4987">225.13999999999999</cx:pt>
          <cx:pt idx="4988">104.79000000000001</cx:pt>
          <cx:pt idx="4989">32.479999999999997</cx:pt>
          <cx:pt idx="4990">478.56</cx:pt>
          <cx:pt idx="4991">393.72000000000003</cx:pt>
          <cx:pt idx="4992">473.29000000000002</cx:pt>
          <cx:pt idx="4993">163.46000000000001</cx:pt>
          <cx:pt idx="4994">44.159999999999997</cx:pt>
          <cx:pt idx="4995">456.18000000000001</cx:pt>
          <cx:pt idx="4996">16.620000000000001</cx:pt>
          <cx:pt idx="4997">355.56999999999999</cx:pt>
          <cx:pt idx="4998">108.95999999999999</cx:pt>
          <cx:pt idx="4999">316.87</cx:pt>
          <cx:pt idx="5000">351.23000000000002</cx:pt>
          <cx:pt idx="5001">362.58999999999997</cx:pt>
          <cx:pt idx="5002">281.75</cx:pt>
          <cx:pt idx="5003">86.640000000000001</cx:pt>
          <cx:pt idx="5004">20.899999999999999</cx:pt>
          <cx:pt idx="5005">301.29000000000002</cx:pt>
          <cx:pt idx="5006">112.11</cx:pt>
          <cx:pt idx="5007">326.36000000000001</cx:pt>
          <cx:pt idx="5008">173.41</cx:pt>
          <cx:pt idx="5009">101.20999999999999</cx:pt>
          <cx:pt idx="5010">328.38</cx:pt>
          <cx:pt idx="5011">130.86000000000001</cx:pt>
          <cx:pt idx="5012">426.91000000000003</cx:pt>
          <cx:pt idx="5013">409.47000000000003</cx:pt>
          <cx:pt idx="5014">396.54000000000002</cx:pt>
          <cx:pt idx="5015">62.359999999999999</cx:pt>
          <cx:pt idx="5016">400.85000000000002</cx:pt>
          <cx:pt idx="5017">410.57999999999998</cx:pt>
          <cx:pt idx="5018">391.94</cx:pt>
          <cx:pt idx="5019">25.34</cx:pt>
          <cx:pt idx="5020">152.03</cx:pt>
          <cx:pt idx="5021">459.91000000000003</cx:pt>
          <cx:pt idx="5022">378.26999999999998</cx:pt>
          <cx:pt idx="5023">364.45999999999998</cx:pt>
          <cx:pt idx="5024">129.30000000000001</cx:pt>
          <cx:pt idx="5025">195.21000000000001</cx:pt>
          <cx:pt idx="5026">218.34</cx:pt>
          <cx:pt idx="5027">224.22</cx:pt>
          <cx:pt idx="5028">350.10000000000002</cx:pt>
          <cx:pt idx="5029">183.94999999999999</cx:pt>
          <cx:pt idx="5030">129.5</cx:pt>
          <cx:pt idx="5031">140.81999999999999</cx:pt>
          <cx:pt idx="5032">448.25</cx:pt>
          <cx:pt idx="5033">14.66</cx:pt>
          <cx:pt idx="5034">243.38999999999999</cx:pt>
          <cx:pt idx="5035">123.34</cx:pt>
          <cx:pt idx="5036">337.91000000000003</cx:pt>
          <cx:pt idx="5037">179.15000000000001</cx:pt>
          <cx:pt idx="5038">206.88</cx:pt>
          <cx:pt idx="5039">245.25</cx:pt>
          <cx:pt idx="5040">106.70999999999999</cx:pt>
          <cx:pt idx="5041">357.63</cx:pt>
          <cx:pt idx="5042">217.38</cx:pt>
          <cx:pt idx="5043">91.730000000000004</cx:pt>
          <cx:pt idx="5044">350.01999999999998</cx:pt>
          <cx:pt idx="5045">420.10000000000002</cx:pt>
          <cx:pt idx="5046">119.12</cx:pt>
          <cx:pt idx="5047">414.95999999999998</cx:pt>
          <cx:pt idx="5048">37.009999999999998</cx:pt>
          <cx:pt idx="5049">304.30000000000001</cx:pt>
          <cx:pt idx="5050">42.880000000000003</cx:pt>
          <cx:pt idx="5051">335.23000000000002</cx:pt>
          <cx:pt idx="5052">335.87</cx:pt>
          <cx:pt idx="5053">52.619999999999997</cx:pt>
          <cx:pt idx="5054">278</cx:pt>
          <cx:pt idx="5055">38.969999999999999</cx:pt>
          <cx:pt idx="5056">252.59</cx:pt>
          <cx:pt idx="5057">419.52999999999997</cx:pt>
          <cx:pt idx="5058">158.21000000000001</cx:pt>
          <cx:pt idx="5059">328.63999999999999</cx:pt>
          <cx:pt idx="5060">247.81999999999999</cx:pt>
          <cx:pt idx="5061">496.94</cx:pt>
          <cx:pt idx="5062">232.28999999999999</cx:pt>
          <cx:pt idx="5063">299.75999999999999</cx:pt>
          <cx:pt idx="5064">483.64999999999998</cx:pt>
          <cx:pt idx="5065">130.66</cx:pt>
          <cx:pt idx="5066">99.489999999999995</cx:pt>
          <cx:pt idx="5067">275.80000000000001</cx:pt>
          <cx:pt idx="5068">374.16000000000003</cx:pt>
          <cx:pt idx="5069">428.64999999999998</cx:pt>
          <cx:pt idx="5070">314.02999999999997</cx:pt>
          <cx:pt idx="5071">63.219999999999999</cx:pt>
          <cx:pt idx="5072">354.67000000000002</cx:pt>
          <cx:pt idx="5073">111.11</cx:pt>
          <cx:pt idx="5074">161.78</cx:pt>
          <cx:pt idx="5075">499.13</cx:pt>
          <cx:pt idx="5076">173.75</cx:pt>
          <cx:pt idx="5077">292.58999999999997</cx:pt>
          <cx:pt idx="5078">494.30000000000001</cx:pt>
          <cx:pt idx="5079">161.38</cx:pt>
          <cx:pt idx="5080">201.74000000000001</cx:pt>
          <cx:pt idx="5081">425.64999999999998</cx:pt>
          <cx:pt idx="5082">254.69999999999999</cx:pt>
          <cx:pt idx="5083">492.37</cx:pt>
          <cx:pt idx="5084">404.14999999999998</cx:pt>
          <cx:pt idx="5085">383</cx:pt>
          <cx:pt idx="5086">51.640000000000001</cx:pt>
          <cx:pt idx="5087">154.69999999999999</cx:pt>
          <cx:pt idx="5088">405.25999999999999</cx:pt>
          <cx:pt idx="5089">314.18000000000001</cx:pt>
          <cx:pt idx="5090">27.550000000000001</cx:pt>
          <cx:pt idx="5091">261.33999999999997</cx:pt>
          <cx:pt idx="5092">245.30000000000001</cx:pt>
          <cx:pt idx="5093">287.41000000000003</cx:pt>
          <cx:pt idx="5094">468.12</cx:pt>
          <cx:pt idx="5095">320.62</cx:pt>
          <cx:pt idx="5096">458.26999999999998</cx:pt>
          <cx:pt idx="5097">265.04000000000002</cx:pt>
          <cx:pt idx="5098">196.05000000000001</cx:pt>
          <cx:pt idx="5099">343.80000000000001</cx:pt>
          <cx:pt idx="5100">466.64999999999998</cx:pt>
          <cx:pt idx="5101">135.47</cx:pt>
          <cx:pt idx="5102">306.47000000000003</cx:pt>
          <cx:pt idx="5103">149.53999999999999</cx:pt>
          <cx:pt idx="5104">197.19999999999999</cx:pt>
          <cx:pt idx="5105">33.829999999999998</cx:pt>
          <cx:pt idx="5106">437.35000000000002</cx:pt>
          <cx:pt idx="5107">221.47</cx:pt>
          <cx:pt idx="5108">219.69999999999999</cx:pt>
          <cx:pt idx="5109">119.64</cx:pt>
          <cx:pt idx="5110">49.939999999999998</cx:pt>
          <cx:pt idx="5111">249.99000000000001</cx:pt>
          <cx:pt idx="5112">215.41999999999999</cx:pt>
          <cx:pt idx="5113">217.63999999999999</cx:pt>
          <cx:pt idx="5114">239.91</cx:pt>
          <cx:pt idx="5115">86.299999999999997</cx:pt>
          <cx:pt idx="5116">253.86000000000001</cx:pt>
          <cx:pt idx="5117">313.75</cx:pt>
          <cx:pt idx="5118">287.22000000000003</cx:pt>
          <cx:pt idx="5119">328.22000000000003</cx:pt>
          <cx:pt idx="5120">216.81</cx:pt>
          <cx:pt idx="5121">398.31999999999999</cx:pt>
          <cx:pt idx="5122">270.19</cx:pt>
          <cx:pt idx="5123">322.33999999999997</cx:pt>
          <cx:pt idx="5124">390.61000000000001</cx:pt>
          <cx:pt idx="5125">66.870000000000005</cx:pt>
          <cx:pt idx="5126">238.75</cx:pt>
          <cx:pt idx="5127">454.69999999999999</cx:pt>
          <cx:pt idx="5128">472.05000000000001</cx:pt>
          <cx:pt idx="5129">209.50999999999999</cx:pt>
          <cx:pt idx="5130">55.609999999999999</cx:pt>
          <cx:pt idx="5131">266.91000000000003</cx:pt>
          <cx:pt idx="5132">403.02999999999997</cx:pt>
          <cx:pt idx="5133">194.93000000000001</cx:pt>
          <cx:pt idx="5134">434.30000000000001</cx:pt>
          <cx:pt idx="5135">240.72</cx:pt>
          <cx:pt idx="5136">446.49000000000001</cx:pt>
          <cx:pt idx="5137">393.12</cx:pt>
          <cx:pt idx="5138">200.88</cx:pt>
          <cx:pt idx="5139">321.60000000000002</cx:pt>
          <cx:pt idx="5140">241.31999999999999</cx:pt>
          <cx:pt idx="5141">301.67000000000002</cx:pt>
          <cx:pt idx="5142">92.010000000000005</cx:pt>
          <cx:pt idx="5143">467.85000000000002</cx:pt>
          <cx:pt idx="5144">159.56</cx:pt>
          <cx:pt idx="5145">464.99000000000001</cx:pt>
          <cx:pt idx="5146">153.05000000000001</cx:pt>
          <cx:pt idx="5147">377.69999999999999</cx:pt>
          <cx:pt idx="5148">335.58999999999997</cx:pt>
          <cx:pt idx="5149">115.97</cx:pt>
          <cx:pt idx="5150">31.149999999999999</cx:pt>
          <cx:pt idx="5151">295.30000000000001</cx:pt>
          <cx:pt idx="5152">356.02999999999997</cx:pt>
          <cx:pt idx="5153">274.94</cx:pt>
          <cx:pt idx="5154">105.81999999999999</cx:pt>
          <cx:pt idx="5155">66.849999999999994</cx:pt>
          <cx:pt idx="5156">275.75</cx:pt>
          <cx:pt idx="5157">58.579999999999998</cx:pt>
          <cx:pt idx="5158">377.56999999999999</cx:pt>
          <cx:pt idx="5159">144.87</cx:pt>
          <cx:pt idx="5160">173.86000000000001</cx:pt>
          <cx:pt idx="5161">75.25</cx:pt>
          <cx:pt idx="5162">452.44</cx:pt>
          <cx:pt idx="5163">167.28</cx:pt>
          <cx:pt idx="5164">294.38</cx:pt>
          <cx:pt idx="5165">192.80000000000001</cx:pt>
          <cx:pt idx="5166">60.789999999999999</cx:pt>
          <cx:pt idx="5167">161.16</cx:pt>
          <cx:pt idx="5168">207.08000000000001</cx:pt>
          <cx:pt idx="5169">309.13</cx:pt>
          <cx:pt idx="5170">258.05000000000001</cx:pt>
          <cx:pt idx="5171">290.68000000000001</cx:pt>
          <cx:pt idx="5172">420.37</cx:pt>
          <cx:pt idx="5173">451.75</cx:pt>
          <cx:pt idx="5174">396.79000000000002</cx:pt>
          <cx:pt idx="5175">367.49000000000001</cx:pt>
          <cx:pt idx="5176">143.47</cx:pt>
          <cx:pt idx="5177">63.740000000000002</cx:pt>
          <cx:pt idx="5178">48.799999999999997</cx:pt>
          <cx:pt idx="5179">159.68000000000001</cx:pt>
          <cx:pt idx="5180">293.62</cx:pt>
          <cx:pt idx="5181">75.900000000000006</cx:pt>
          <cx:pt idx="5182">380.27999999999997</cx:pt>
          <cx:pt idx="5183">432.54000000000002</cx:pt>
          <cx:pt idx="5184">287.50999999999999</cx:pt>
          <cx:pt idx="5185">300.29000000000002</cx:pt>
          <cx:pt idx="5186">113.77</cx:pt>
          <cx:pt idx="5187">196.28999999999999</cx:pt>
          <cx:pt idx="5188">205.87</cx:pt>
          <cx:pt idx="5189">372.47000000000003</cx:pt>
          <cx:pt idx="5190">41.43</cx:pt>
          <cx:pt idx="5191">158.30000000000001</cx:pt>
          <cx:pt idx="5192">482.20999999999998</cx:pt>
          <cx:pt idx="5193">113.14</cx:pt>
          <cx:pt idx="5194">381.41000000000003</cx:pt>
          <cx:pt idx="5195">243.87</cx:pt>
          <cx:pt idx="5196">53.390000000000001</cx:pt>
          <cx:pt idx="5197">100.04000000000001</cx:pt>
          <cx:pt idx="5198">371.12</cx:pt>
          <cx:pt idx="5199">332.74000000000001</cx:pt>
          <cx:pt idx="5200">262.83999999999997</cx:pt>
          <cx:pt idx="5201">366.01999999999998</cx:pt>
          <cx:pt idx="5202">247.18000000000001</cx:pt>
          <cx:pt idx="5203">15.449999999999999</cx:pt>
          <cx:pt idx="5204">159.78999999999999</cx:pt>
          <cx:pt idx="5205">17.93</cx:pt>
          <cx:pt idx="5206">53.68</cx:pt>
          <cx:pt idx="5207">57.960000000000001</cx:pt>
          <cx:pt idx="5208">82.5</cx:pt>
          <cx:pt idx="5209">382.64999999999998</cx:pt>
          <cx:pt idx="5210">276.67000000000002</cx:pt>
          <cx:pt idx="5211">306.81</cx:pt>
          <cx:pt idx="5212">260.25</cx:pt>
          <cx:pt idx="5213">192.87</cx:pt>
          <cx:pt idx="5214">70.959999999999994</cx:pt>
          <cx:pt idx="5215">182.08000000000001</cx:pt>
          <cx:pt idx="5216">138.43000000000001</cx:pt>
          <cx:pt idx="5217">177.69</cx:pt>
          <cx:pt idx="5218">65.459999999999994</cx:pt>
          <cx:pt idx="5219">204.41</cx:pt>
          <cx:pt idx="5220">454.24000000000001</cx:pt>
          <cx:pt idx="5221">337.23000000000002</cx:pt>
          <cx:pt idx="5222">246.19999999999999</cx:pt>
          <cx:pt idx="5223">108.7</cx:pt>
          <cx:pt idx="5224">315.08999999999997</cx:pt>
          <cx:pt idx="5225">61.700000000000003</cx:pt>
          <cx:pt idx="5226">183.41999999999999</cx:pt>
          <cx:pt idx="5227">496.92000000000002</cx:pt>
          <cx:pt idx="5228">390.25999999999999</cx:pt>
          <cx:pt idx="5229">232.59</cx:pt>
          <cx:pt idx="5230">480.43000000000001</cx:pt>
          <cx:pt idx="5231">470.79000000000002</cx:pt>
          <cx:pt idx="5232">489.83999999999997</cx:pt>
          <cx:pt idx="5233">302.31</cx:pt>
          <cx:pt idx="5234">399.81</cx:pt>
          <cx:pt idx="5235">79.620000000000005</cx:pt>
          <cx:pt idx="5236">451.00999999999999</cx:pt>
          <cx:pt idx="5237">425.42000000000002</cx:pt>
          <cx:pt idx="5238">493.36000000000001</cx:pt>
          <cx:pt idx="5239">157.53</cx:pt>
          <cx:pt idx="5240">346.45999999999998</cx:pt>
          <cx:pt idx="5241">128.52000000000001</cx:pt>
          <cx:pt idx="5242">229.75999999999999</cx:pt>
          <cx:pt idx="5243">172.28999999999999</cx:pt>
          <cx:pt idx="5244">495.42000000000002</cx:pt>
          <cx:pt idx="5245">299.27999999999997</cx:pt>
          <cx:pt idx="5246">372.56999999999999</cx:pt>
          <cx:pt idx="5247">33.75</cx:pt>
          <cx:pt idx="5248">358.79000000000002</cx:pt>
          <cx:pt idx="5249">317.39999999999998</cx:pt>
          <cx:pt idx="5250">331.47000000000003</cx:pt>
          <cx:pt idx="5251">289.49000000000001</cx:pt>
          <cx:pt idx="5252">254.33000000000001</cx:pt>
          <cx:pt idx="5253">225.03999999999999</cx:pt>
          <cx:pt idx="5254">238.34999999999999</cx:pt>
          <cx:pt idx="5255">320.93000000000001</cx:pt>
          <cx:pt idx="5256">247.11000000000001</cx:pt>
          <cx:pt idx="5257">448.45999999999998</cx:pt>
          <cx:pt idx="5258">352.16000000000003</cx:pt>
          <cx:pt idx="5259">355.80000000000001</cx:pt>
          <cx:pt idx="5260">20.850000000000001</cx:pt>
          <cx:pt idx="5261">427.88</cx:pt>
          <cx:pt idx="5262">16.440000000000001</cx:pt>
          <cx:pt idx="5263">139.19999999999999</cx:pt>
          <cx:pt idx="5264">400.58999999999997</cx:pt>
          <cx:pt idx="5265">185.77000000000001</cx:pt>
          <cx:pt idx="5266">425.38999999999999</cx:pt>
          <cx:pt idx="5267">171.02000000000001</cx:pt>
          <cx:pt idx="5268">242.03</cx:pt>
          <cx:pt idx="5269">19.949999999999999</cx:pt>
          <cx:pt idx="5270">343.70999999999998</cx:pt>
          <cx:pt idx="5271">478.76999999999998</cx:pt>
          <cx:pt idx="5272">93.719999999999999</cx:pt>
          <cx:pt idx="5273">372.10000000000002</cx:pt>
          <cx:pt idx="5274">295.56999999999999</cx:pt>
          <cx:pt idx="5275">332.91000000000003</cx:pt>
          <cx:pt idx="5276">287.41000000000003</cx:pt>
          <cx:pt idx="5277">256.31</cx:pt>
          <cx:pt idx="5278">296.56999999999999</cx:pt>
          <cx:pt idx="5279">203.5</cx:pt>
          <cx:pt idx="5280">396.19</cx:pt>
          <cx:pt idx="5281">218.08000000000001</cx:pt>
          <cx:pt idx="5282">343.06</cx:pt>
          <cx:pt idx="5283">453.69</cx:pt>
          <cx:pt idx="5284">290.04000000000002</cx:pt>
          <cx:pt idx="5285">147.46000000000001</cx:pt>
          <cx:pt idx="5286">66.400000000000006</cx:pt>
          <cx:pt idx="5287">249.86000000000001</cx:pt>
          <cx:pt idx="5288">413.88999999999999</cx:pt>
          <cx:pt idx="5289">30.550000000000001</cx:pt>
          <cx:pt idx="5290">287.60000000000002</cx:pt>
          <cx:pt idx="5291">276.08999999999997</cx:pt>
          <cx:pt idx="5292">34.68</cx:pt>
          <cx:pt idx="5293">230.55000000000001</cx:pt>
          <cx:pt idx="5294">283.25999999999999</cx:pt>
          <cx:pt idx="5295">475.38</cx:pt>
          <cx:pt idx="5296">347.63999999999999</cx:pt>
          <cx:pt idx="5297">423.68000000000001</cx:pt>
          <cx:pt idx="5298">111.48999999999999</cx:pt>
          <cx:pt idx="5299">329.23000000000002</cx:pt>
          <cx:pt idx="5300">267.31999999999999</cx:pt>
          <cx:pt idx="5301">495.92000000000002</cx:pt>
          <cx:pt idx="5302">497.13</cx:pt>
          <cx:pt idx="5303">10.949999999999999</cx:pt>
          <cx:pt idx="5304">199.72</cx:pt>
          <cx:pt idx="5305">400.43000000000001</cx:pt>
          <cx:pt idx="5306">72.25</cx:pt>
          <cx:pt idx="5307">16.32</cx:pt>
          <cx:pt idx="5308">69.650000000000006</cx:pt>
          <cx:pt idx="5309">290.06999999999999</cx:pt>
          <cx:pt idx="5310">493.83999999999997</cx:pt>
          <cx:pt idx="5311">333.75999999999999</cx:pt>
          <cx:pt idx="5312">249.63999999999999</cx:pt>
          <cx:pt idx="5313">287.13999999999999</cx:pt>
          <cx:pt idx="5314">276.51999999999998</cx:pt>
          <cx:pt idx="5315">396.52999999999997</cx:pt>
          <cx:pt idx="5316">434.44999999999999</cx:pt>
          <cx:pt idx="5317">120.73999999999999</cx:pt>
          <cx:pt idx="5318">43.359999999999999</cx:pt>
          <cx:pt idx="5319">356.58999999999997</cx:pt>
          <cx:pt idx="5320">380.36000000000001</cx:pt>
          <cx:pt idx="5321">489.74000000000001</cx:pt>
          <cx:pt idx="5322">198.38</cx:pt>
          <cx:pt idx="5323">426.75</cx:pt>
          <cx:pt idx="5324">470.81</cx:pt>
          <cx:pt idx="5325">12.92</cx:pt>
          <cx:pt idx="5326">355.05000000000001</cx:pt>
          <cx:pt idx="5327">368.91000000000003</cx:pt>
          <cx:pt idx="5328">413.25</cx:pt>
          <cx:pt idx="5329">73.480000000000004</cx:pt>
          <cx:pt idx="5330">24.68</cx:pt>
          <cx:pt idx="5331">444.38</cx:pt>
          <cx:pt idx="5332">443.86000000000001</cx:pt>
          <cx:pt idx="5333">479.41000000000003</cx:pt>
          <cx:pt idx="5334">499.67000000000002</cx:pt>
          <cx:pt idx="5335">47.289999999999999</cx:pt>
          <cx:pt idx="5336">124.69</cx:pt>
          <cx:pt idx="5337">306.18000000000001</cx:pt>
          <cx:pt idx="5338">361.83999999999997</cx:pt>
          <cx:pt idx="5339">380.25</cx:pt>
          <cx:pt idx="5340">434.16000000000003</cx:pt>
          <cx:pt idx="5341">325.70999999999998</cx:pt>
          <cx:pt idx="5342">53.409999999999997</cx:pt>
          <cx:pt idx="5343">84.349999999999994</cx:pt>
          <cx:pt idx="5344">330.45999999999998</cx:pt>
          <cx:pt idx="5345">353.07999999999998</cx:pt>
          <cx:pt idx="5346">488.64999999999998</cx:pt>
          <cx:pt idx="5347">103.11</cx:pt>
          <cx:pt idx="5348">264.52999999999997</cx:pt>
          <cx:pt idx="5349">131.09</cx:pt>
          <cx:pt idx="5350">389.20999999999998</cx:pt>
          <cx:pt idx="5351">392.05000000000001</cx:pt>
          <cx:pt idx="5352">480.81999999999999</cx:pt>
          <cx:pt idx="5353">243.81999999999999</cx:pt>
          <cx:pt idx="5354">493.66000000000003</cx:pt>
          <cx:pt idx="5355">149.13</cx:pt>
          <cx:pt idx="5356">264.82999999999998</cx:pt>
          <cx:pt idx="5357">397.44999999999999</cx:pt>
          <cx:pt idx="5358">10.94</cx:pt>
          <cx:pt idx="5359">424.83999999999997</cx:pt>
          <cx:pt idx="5360">307.87</cx:pt>
          <cx:pt idx="5361">390.82999999999998</cx:pt>
          <cx:pt idx="5362">60.380000000000003</cx:pt>
          <cx:pt idx="5363">163.47999999999999</cx:pt>
          <cx:pt idx="5364">85.060000000000002</cx:pt>
          <cx:pt idx="5365">143.59999999999999</cx:pt>
          <cx:pt idx="5366">393.19999999999999</cx:pt>
          <cx:pt idx="5367">361.01999999999998</cx:pt>
          <cx:pt idx="5368">46.25</cx:pt>
          <cx:pt idx="5369">181.47999999999999</cx:pt>
          <cx:pt idx="5370">132.97</cx:pt>
          <cx:pt idx="5371">441.11000000000001</cx:pt>
          <cx:pt idx="5372">144.37</cx:pt>
          <cx:pt idx="5373">333.75</cx:pt>
          <cx:pt idx="5374">448.86000000000001</cx:pt>
          <cx:pt idx="5375">161.78</cx:pt>
          <cx:pt idx="5376">251.19999999999999</cx:pt>
          <cx:pt idx="5377">266.80000000000001</cx:pt>
          <cx:pt idx="5378">134.02000000000001</cx:pt>
          <cx:pt idx="5379">54.82</cx:pt>
          <cx:pt idx="5380">400.37</cx:pt>
          <cx:pt idx="5381">433.32999999999998</cx:pt>
          <cx:pt idx="5382">361.49000000000001</cx:pt>
          <cx:pt idx="5383">83.189999999999998</cx:pt>
          <cx:pt idx="5384">260.49000000000001</cx:pt>
          <cx:pt idx="5385">102.98</cx:pt>
          <cx:pt idx="5386">156.30000000000001</cx:pt>
          <cx:pt idx="5387">486.41000000000003</cx:pt>
          <cx:pt idx="5388">264.61000000000001</cx:pt>
          <cx:pt idx="5389">388.95999999999998</cx:pt>
          <cx:pt idx="5390">32.509999999999998</cx:pt>
          <cx:pt idx="5391">194.47999999999999</cx:pt>
          <cx:pt idx="5392">157.90000000000001</cx:pt>
          <cx:pt idx="5393">363.10000000000002</cx:pt>
          <cx:pt idx="5394">406.39999999999998</cx:pt>
          <cx:pt idx="5395">127.83</cx:pt>
          <cx:pt idx="5396">368.85000000000002</cx:pt>
          <cx:pt idx="5397">309.38999999999999</cx:pt>
          <cx:pt idx="5398">94.030000000000001</cx:pt>
          <cx:pt idx="5399">63.140000000000001</cx:pt>
          <cx:pt idx="5400">197.13999999999999</cx:pt>
          <cx:pt idx="5401">333.39999999999998</cx:pt>
          <cx:pt idx="5402">425.49000000000001</cx:pt>
          <cx:pt idx="5403">241.72</cx:pt>
          <cx:pt idx="5404">113.66</cx:pt>
          <cx:pt idx="5405">98.409999999999997</cx:pt>
          <cx:pt idx="5406">460.67000000000002</cx:pt>
          <cx:pt idx="5407">279.49000000000001</cx:pt>
          <cx:pt idx="5408">26.329999999999998</cx:pt>
          <cx:pt idx="5409">17.800000000000001</cx:pt>
          <cx:pt idx="5410">57.950000000000003</cx:pt>
          <cx:pt idx="5411">164.75</cx:pt>
          <cx:pt idx="5412">179.55000000000001</cx:pt>
          <cx:pt idx="5413">53.18</cx:pt>
          <cx:pt idx="5414">477.13999999999999</cx:pt>
          <cx:pt idx="5415">190.34</cx:pt>
          <cx:pt idx="5416">419.91000000000003</cx:pt>
          <cx:pt idx="5417">439.66000000000003</cx:pt>
          <cx:pt idx="5418">302.95999999999998</cx:pt>
          <cx:pt idx="5419">196.88999999999999</cx:pt>
          <cx:pt idx="5420">265.06999999999999</cx:pt>
          <cx:pt idx="5421">193</cx:pt>
          <cx:pt idx="5422">200.56999999999999</cx:pt>
          <cx:pt idx="5423">209.22999999999999</cx:pt>
          <cx:pt idx="5424">161.55000000000001</cx:pt>
          <cx:pt idx="5425">399.44999999999999</cx:pt>
          <cx:pt idx="5426">198.34999999999999</cx:pt>
          <cx:pt idx="5427">97.180000000000007</cx:pt>
          <cx:pt idx="5428">208.77000000000001</cx:pt>
          <cx:pt idx="5429">434.13</cx:pt>
          <cx:pt idx="5430">35.299999999999997</cx:pt>
          <cx:pt idx="5431">463.19</cx:pt>
          <cx:pt idx="5432">11.82</cx:pt>
          <cx:pt idx="5433">331.88999999999999</cx:pt>
          <cx:pt idx="5434">223.34</cx:pt>
          <cx:pt idx="5435">88.409999999999997</cx:pt>
          <cx:pt idx="5436">479.91000000000003</cx:pt>
          <cx:pt idx="5437">321</cx:pt>
          <cx:pt idx="5438">361</cx:pt>
          <cx:pt idx="5439">138.31999999999999</cx:pt>
          <cx:pt idx="5440">137.97</cx:pt>
          <cx:pt idx="5441">65.909999999999997</cx:pt>
          <cx:pt idx="5442">186.63</cx:pt>
          <cx:pt idx="5443">118.95999999999999</cx:pt>
          <cx:pt idx="5444">152.44</cx:pt>
          <cx:pt idx="5445">492.48000000000002</cx:pt>
          <cx:pt idx="5446">261.5</cx:pt>
          <cx:pt idx="5447">220.38999999999999</cx:pt>
          <cx:pt idx="5448">114.13</cx:pt>
          <cx:pt idx="5449">481.25999999999999</cx:pt>
          <cx:pt idx="5450">62.520000000000003</cx:pt>
          <cx:pt idx="5451">484.49000000000001</cx:pt>
          <cx:pt idx="5452">142.74000000000001</cx:pt>
          <cx:pt idx="5453">71.420000000000002</cx:pt>
          <cx:pt idx="5454">477</cx:pt>
          <cx:pt idx="5455">108.41</cx:pt>
          <cx:pt idx="5456">61.770000000000003</cx:pt>
          <cx:pt idx="5457">354.99000000000001</cx:pt>
          <cx:pt idx="5458">249.72999999999999</cx:pt>
          <cx:pt idx="5459">250.41999999999999</cx:pt>
          <cx:pt idx="5460">323.57999999999998</cx:pt>
          <cx:pt idx="5461">449.18000000000001</cx:pt>
          <cx:pt idx="5462">205.09</cx:pt>
          <cx:pt idx="5463">406.72000000000003</cx:pt>
          <cx:pt idx="5464">182.94</cx:pt>
          <cx:pt idx="5465">105.37</cx:pt>
          <cx:pt idx="5466">274.30000000000001</cx:pt>
          <cx:pt idx="5467">111.08</cx:pt>
          <cx:pt idx="5468">32.579999999999998</cx:pt>
          <cx:pt idx="5469">186.75</cx:pt>
          <cx:pt idx="5470">34.719999999999999</cx:pt>
          <cx:pt idx="5471">451.50999999999999</cx:pt>
          <cx:pt idx="5472">234.53999999999999</cx:pt>
          <cx:pt idx="5473">24.079999999999998</cx:pt>
          <cx:pt idx="5474">348.33999999999997</cx:pt>
          <cx:pt idx="5475">381.63999999999999</cx:pt>
          <cx:pt idx="5476">50.600000000000001</cx:pt>
          <cx:pt idx="5477">35.509999999999998</cx:pt>
          <cx:pt idx="5478">124.77</cx:pt>
          <cx:pt idx="5479">363.52999999999997</cx:pt>
          <cx:pt idx="5480">173.65000000000001</cx:pt>
          <cx:pt idx="5481">112.05</cx:pt>
          <cx:pt idx="5482">309.67000000000002</cx:pt>
          <cx:pt idx="5483">339.82999999999998</cx:pt>
          <cx:pt idx="5484">189.38999999999999</cx:pt>
          <cx:pt idx="5485">78.859999999999999</cx:pt>
          <cx:pt idx="5486">367.86000000000001</cx:pt>
          <cx:pt idx="5487">361.47000000000003</cx:pt>
          <cx:pt idx="5488">50.420000000000002</cx:pt>
          <cx:pt idx="5489">214.75</cx:pt>
          <cx:pt idx="5490">260.88999999999999</cx:pt>
          <cx:pt idx="5491">359.63999999999999</cx:pt>
          <cx:pt idx="5492">188.63</cx:pt>
          <cx:pt idx="5493">147.90000000000001</cx:pt>
          <cx:pt idx="5494">283.62</cx:pt>
          <cx:pt idx="5495">334.80000000000001</cx:pt>
          <cx:pt idx="5496">35.799999999999997</cx:pt>
          <cx:pt idx="5497">226.75</cx:pt>
          <cx:pt idx="5498">149.37</cx:pt>
          <cx:pt idx="5499">287.58999999999997</cx:pt>
          <cx:pt idx="5500">229.34999999999999</cx:pt>
          <cx:pt idx="5501">90.469999999999999</cx:pt>
          <cx:pt idx="5502">268.55000000000001</cx:pt>
          <cx:pt idx="5503">335.64999999999998</cx:pt>
          <cx:pt idx="5504">423.31</cx:pt>
          <cx:pt idx="5505">203.19999999999999</cx:pt>
          <cx:pt idx="5506">383.19999999999999</cx:pt>
          <cx:pt idx="5507">60.170000000000002</cx:pt>
          <cx:pt idx="5508">385.66000000000003</cx:pt>
          <cx:pt idx="5509">407.61000000000001</cx:pt>
          <cx:pt idx="5510">82.230000000000004</cx:pt>
          <cx:pt idx="5511">348.55000000000001</cx:pt>
          <cx:pt idx="5512">315.16000000000003</cx:pt>
          <cx:pt idx="5513">98.420000000000002</cx:pt>
          <cx:pt idx="5514">104.87</cx:pt>
          <cx:pt idx="5515">218.13999999999999</cx:pt>
          <cx:pt idx="5516">440.63</cx:pt>
          <cx:pt idx="5517">322.55000000000001</cx:pt>
          <cx:pt idx="5518">276.79000000000002</cx:pt>
          <cx:pt idx="5519">275.08999999999997</cx:pt>
          <cx:pt idx="5520">39.409999999999997</cx:pt>
          <cx:pt idx="5521">483.52999999999997</cx:pt>
          <cx:pt idx="5522">90.920000000000002</cx:pt>
          <cx:pt idx="5523">178.27000000000001</cx:pt>
          <cx:pt idx="5524">396.30000000000001</cx:pt>
          <cx:pt idx="5525">103.40000000000001</cx:pt>
          <cx:pt idx="5526">301.49000000000001</cx:pt>
          <cx:pt idx="5527">219.84</cx:pt>
          <cx:pt idx="5528">69.140000000000001</cx:pt>
          <cx:pt idx="5529">411.44999999999999</cx:pt>
          <cx:pt idx="5530">386.69999999999999</cx:pt>
          <cx:pt idx="5531">109.75</cx:pt>
          <cx:pt idx="5532">17.59</cx:pt>
          <cx:pt idx="5533">325.61000000000001</cx:pt>
          <cx:pt idx="5534">271.13999999999999</cx:pt>
          <cx:pt idx="5535">43.219999999999999</cx:pt>
          <cx:pt idx="5536">53.869999999999997</cx:pt>
          <cx:pt idx="5537">48.969999999999999</cx:pt>
          <cx:pt idx="5538">68.430000000000007</cx:pt>
          <cx:pt idx="5539">120.8</cx:pt>
          <cx:pt idx="5540">64.840000000000003</cx:pt>
          <cx:pt idx="5541">85.829999999999998</cx:pt>
          <cx:pt idx="5542">44.600000000000001</cx:pt>
          <cx:pt idx="5543">389.75</cx:pt>
          <cx:pt idx="5544">466.32999999999998</cx:pt>
          <cx:pt idx="5545">180.93000000000001</cx:pt>
          <cx:pt idx="5546">26.579999999999998</cx:pt>
          <cx:pt idx="5547">167.28</cx:pt>
          <cx:pt idx="5548">449.13999999999999</cx:pt>
          <cx:pt idx="5549">295.41000000000003</cx:pt>
          <cx:pt idx="5550">470.06999999999999</cx:pt>
          <cx:pt idx="5551">325.11000000000001</cx:pt>
          <cx:pt idx="5552">363.99000000000001</cx:pt>
          <cx:pt idx="5553">443.62</cx:pt>
          <cx:pt idx="5554">183.81</cx:pt>
          <cx:pt idx="5555">461.83999999999997</cx:pt>
          <cx:pt idx="5556">198.28</cx:pt>
          <cx:pt idx="5557">46.049999999999997</cx:pt>
          <cx:pt idx="5558">274.51999999999998</cx:pt>
          <cx:pt idx="5559">62.289999999999999</cx:pt>
          <cx:pt idx="5560">264.24000000000001</cx:pt>
          <cx:pt idx="5561">19.66</cx:pt>
          <cx:pt idx="5562">86.280000000000001</cx:pt>
          <cx:pt idx="5563">464.25</cx:pt>
          <cx:pt idx="5564">26.859999999999999</cx:pt>
          <cx:pt idx="5565">169.99000000000001</cx:pt>
          <cx:pt idx="5566">472.11000000000001</cx:pt>
          <cx:pt idx="5567">367.47000000000003</cx:pt>
          <cx:pt idx="5568">437.72000000000003</cx:pt>
          <cx:pt idx="5569">205.40000000000001</cx:pt>
          <cx:pt idx="5570">324.14999999999998</cx:pt>
          <cx:pt idx="5571">417.32999999999998</cx:pt>
          <cx:pt idx="5572">253.43000000000001</cx:pt>
          <cx:pt idx="5573">113.3</cx:pt>
          <cx:pt idx="5574">490.42000000000002</cx:pt>
          <cx:pt idx="5575">250.31</cx:pt>
          <cx:pt idx="5576">317.38999999999999</cx:pt>
          <cx:pt idx="5577">202.06999999999999</cx:pt>
          <cx:pt idx="5578">136.56999999999999</cx:pt>
          <cx:pt idx="5579">51.289999999999999</cx:pt>
          <cx:pt idx="5580">169.41999999999999</cx:pt>
          <cx:pt idx="5581">18.780000000000001</cx:pt>
          <cx:pt idx="5582">241.11000000000001</cx:pt>
          <cx:pt idx="5583">489.62</cx:pt>
          <cx:pt idx="5584">302.32999999999998</cx:pt>
          <cx:pt idx="5585">319.68000000000001</cx:pt>
          <cx:pt idx="5586">182.22</cx:pt>
          <cx:pt idx="5587">246.28</cx:pt>
          <cx:pt idx="5588">180.53</cx:pt>
          <cx:pt idx="5589">425.86000000000001</cx:pt>
          <cx:pt idx="5590">89.739999999999995</cx:pt>
          <cx:pt idx="5591">98.439999999999998</cx:pt>
          <cx:pt idx="5592">396.44</cx:pt>
          <cx:pt idx="5593">468.42000000000002</cx:pt>
          <cx:pt idx="5594">94.799999999999997</cx:pt>
          <cx:pt idx="5595">451.69999999999999</cx:pt>
          <cx:pt idx="5596">397.92000000000002</cx:pt>
          <cx:pt idx="5597">78.090000000000003</cx:pt>
          <cx:pt idx="5598">286.41000000000003</cx:pt>
          <cx:pt idx="5599">260.24000000000001</cx:pt>
          <cx:pt idx="5600">270.58999999999997</cx:pt>
          <cx:pt idx="5601">381.77999999999997</cx:pt>
          <cx:pt idx="5602">69.189999999999998</cx:pt>
          <cx:pt idx="5603">308.23000000000002</cx:pt>
          <cx:pt idx="5604">399.5</cx:pt>
          <cx:pt idx="5605">324.89999999999998</cx:pt>
          <cx:pt idx="5606">182.94</cx:pt>
          <cx:pt idx="5607">338.75999999999999</cx:pt>
          <cx:pt idx="5608">342.69</cx:pt>
          <cx:pt idx="5609">488.01999999999998</cx:pt>
          <cx:pt idx="5610">224.99000000000001</cx:pt>
          <cx:pt idx="5611">374.83999999999997</cx:pt>
          <cx:pt idx="5612">336.82999999999998</cx:pt>
          <cx:pt idx="5613">244.59</cx:pt>
          <cx:pt idx="5614">94.409999999999997</cx:pt>
          <cx:pt idx="5615">500</cx:pt>
          <cx:pt idx="5616">374.11000000000001</cx:pt>
          <cx:pt idx="5617">336.00999999999999</cx:pt>
          <cx:pt idx="5618">51.100000000000001</cx:pt>
          <cx:pt idx="5619">346.16000000000003</cx:pt>
          <cx:pt idx="5620">54.289999999999999</cx:pt>
          <cx:pt idx="5621">101.98</cx:pt>
          <cx:pt idx="5622">240.18000000000001</cx:pt>
          <cx:pt idx="5623">16.5</cx:pt>
          <cx:pt idx="5624">494.82999999999998</cx:pt>
          <cx:pt idx="5625">323.60000000000002</cx:pt>
          <cx:pt idx="5626">79.640000000000001</cx:pt>
          <cx:pt idx="5627">473.22000000000003</cx:pt>
          <cx:pt idx="5628">236.53999999999999</cx:pt>
          <cx:pt idx="5629">301.74000000000001</cx:pt>
          <cx:pt idx="5630">212.90000000000001</cx:pt>
          <cx:pt idx="5631">320.94999999999999</cx:pt>
          <cx:pt idx="5632">71.120000000000005</cx:pt>
          <cx:pt idx="5633">61.920000000000002</cx:pt>
          <cx:pt idx="5634">22.170000000000002</cx:pt>
          <cx:pt idx="5635">62.159999999999997</cx:pt>
          <cx:pt idx="5636">152.08000000000001</cx:pt>
          <cx:pt idx="5637">344.86000000000001</cx:pt>
          <cx:pt idx="5638">412.00999999999999</cx:pt>
          <cx:pt idx="5639">490.39999999999998</cx:pt>
          <cx:pt idx="5640">44.880000000000003</cx:pt>
          <cx:pt idx="5641">160.47999999999999</cx:pt>
          <cx:pt idx="5642">411.22000000000003</cx:pt>
          <cx:pt idx="5643">125.58</cx:pt>
          <cx:pt idx="5644">260.01999999999998</cx:pt>
          <cx:pt idx="5645">34.880000000000003</cx:pt>
          <cx:pt idx="5646">173.09</cx:pt>
          <cx:pt idx="5647">362.05000000000001</cx:pt>
          <cx:pt idx="5648">54.399999999999999</cx:pt>
          <cx:pt idx="5649">103.36</cx:pt>
          <cx:pt idx="5650">133.56999999999999</cx:pt>
          <cx:pt idx="5651">176</cx:pt>
          <cx:pt idx="5652">53.68</cx:pt>
          <cx:pt idx="5653">172.16999999999999</cx:pt>
          <cx:pt idx="5654">68.390000000000001</cx:pt>
          <cx:pt idx="5655">442.94</cx:pt>
          <cx:pt idx="5656">455.13999999999999</cx:pt>
          <cx:pt idx="5657">394.38</cx:pt>
          <cx:pt idx="5658">435.45999999999998</cx:pt>
          <cx:pt idx="5659">306.29000000000002</cx:pt>
          <cx:pt idx="5660">113.7</cx:pt>
          <cx:pt idx="5661">400.26999999999998</cx:pt>
          <cx:pt idx="5662">166.63</cx:pt>
          <cx:pt idx="5663">44.109999999999999</cx:pt>
          <cx:pt idx="5664">250.72</cx:pt>
          <cx:pt idx="5665">18.640000000000001</cx:pt>
          <cx:pt idx="5666">457.07999999999998</cx:pt>
          <cx:pt idx="5667">78.590000000000003</cx:pt>
          <cx:pt idx="5668">274.93000000000001</cx:pt>
          <cx:pt idx="5669">85.879999999999995</cx:pt>
          <cx:pt idx="5670">327.97000000000003</cx:pt>
          <cx:pt idx="5671">261.31</cx:pt>
          <cx:pt idx="5672">464.05000000000001</cx:pt>
          <cx:pt idx="5673">101.93000000000001</cx:pt>
          <cx:pt idx="5674">258.14999999999998</cx:pt>
          <cx:pt idx="5675">325.73000000000002</cx:pt>
          <cx:pt idx="5676">106.14</cx:pt>
          <cx:pt idx="5677">138.61000000000001</cx:pt>
          <cx:pt idx="5678">148.28</cx:pt>
          <cx:pt idx="5679">412.61000000000001</cx:pt>
          <cx:pt idx="5680">346.02999999999997</cx:pt>
          <cx:pt idx="5681">286.58999999999997</cx:pt>
          <cx:pt idx="5682">409.30000000000001</cx:pt>
          <cx:pt idx="5683">465.82999999999998</cx:pt>
          <cx:pt idx="5684">34.770000000000003</cx:pt>
          <cx:pt idx="5685">323.76999999999998</cx:pt>
          <cx:pt idx="5686">463.91000000000003</cx:pt>
          <cx:pt idx="5687">205.47999999999999</cx:pt>
          <cx:pt idx="5688">16.789999999999999</cx:pt>
          <cx:pt idx="5689">281.73000000000002</cx:pt>
          <cx:pt idx="5690">163.49000000000001</cx:pt>
          <cx:pt idx="5691">285.38999999999999</cx:pt>
          <cx:pt idx="5692">417.88</cx:pt>
          <cx:pt idx="5693">404.85000000000002</cx:pt>
          <cx:pt idx="5694">68.739999999999995</cx:pt>
          <cx:pt idx="5695">322.42000000000002</cx:pt>
          <cx:pt idx="5696">283.19999999999999</cx:pt>
          <cx:pt idx="5697">339.05000000000001</cx:pt>
          <cx:pt idx="5698">427.95999999999998</cx:pt>
          <cx:pt idx="5699">108.28</cx:pt>
          <cx:pt idx="5700">17.489999999999998</cx:pt>
          <cx:pt idx="5701">193.65000000000001</cx:pt>
          <cx:pt idx="5702">272.06</cx:pt>
          <cx:pt idx="5703">100.75</cx:pt>
          <cx:pt idx="5704">403.63999999999999</cx:pt>
          <cx:pt idx="5705">498.36000000000001</cx:pt>
          <cx:pt idx="5706">315.51999999999998</cx:pt>
          <cx:pt idx="5707">245.77000000000001</cx:pt>
          <cx:pt idx="5708">139.53999999999999</cx:pt>
          <cx:pt idx="5709">487.02999999999997</cx:pt>
          <cx:pt idx="5710">321.27999999999997</cx:pt>
          <cx:pt idx="5711">98.420000000000002</cx:pt>
          <cx:pt idx="5712">471.27999999999997</cx:pt>
          <cx:pt idx="5713">495.18000000000001</cx:pt>
          <cx:pt idx="5714">116.13</cx:pt>
          <cx:pt idx="5715">275.29000000000002</cx:pt>
          <cx:pt idx="5716">171.37</cx:pt>
          <cx:pt idx="5717">88.810000000000002</cx:pt>
          <cx:pt idx="5718">233.74000000000001</cx:pt>
          <cx:pt idx="5719">355.39999999999998</cx:pt>
          <cx:pt idx="5720">161.55000000000001</cx:pt>
          <cx:pt idx="5721">47.109999999999999</cx:pt>
          <cx:pt idx="5722">417.81999999999999</cx:pt>
          <cx:pt idx="5723">79.090000000000003</cx:pt>
          <cx:pt idx="5724">144.09</cx:pt>
          <cx:pt idx="5725">416.43000000000001</cx:pt>
          <cx:pt idx="5726">370.95999999999998</cx:pt>
          <cx:pt idx="5727">469.37</cx:pt>
          <cx:pt idx="5728">426.33999999999997</cx:pt>
          <cx:pt idx="5729">178.38999999999999</cx:pt>
          <cx:pt idx="5730">353.13999999999999</cx:pt>
          <cx:pt idx="5731">275.31999999999999</cx:pt>
          <cx:pt idx="5732">323.38</cx:pt>
          <cx:pt idx="5733">283.41000000000003</cx:pt>
          <cx:pt idx="5734">317.55000000000001</cx:pt>
          <cx:pt idx="5735">149.88</cx:pt>
          <cx:pt idx="5736">69.950000000000003</cx:pt>
          <cx:pt idx="5737">407.13</cx:pt>
          <cx:pt idx="5738">180.13</cx:pt>
          <cx:pt idx="5739">290.31999999999999</cx:pt>
          <cx:pt idx="5740">353.45999999999998</cx:pt>
          <cx:pt idx="5741">64.609999999999999</cx:pt>
          <cx:pt idx="5742">240.34999999999999</cx:pt>
          <cx:pt idx="5743">113.08</cx:pt>
          <cx:pt idx="5744">231.77000000000001</cx:pt>
          <cx:pt idx="5745">408.29000000000002</cx:pt>
          <cx:pt idx="5746">439.32999999999998</cx:pt>
          <cx:pt idx="5747">44.990000000000002</cx:pt>
          <cx:pt idx="5748">147.53</cx:pt>
          <cx:pt idx="5749">128.69999999999999</cx:pt>
          <cx:pt idx="5750">407.44999999999999</cx:pt>
          <cx:pt idx="5751">477.74000000000001</cx:pt>
          <cx:pt idx="5752">237.12</cx:pt>
          <cx:pt idx="5753">278.54000000000002</cx:pt>
          <cx:pt idx="5754">422.29000000000002</cx:pt>
          <cx:pt idx="5755">468.06</cx:pt>
          <cx:pt idx="5756">479.06999999999999</cx:pt>
          <cx:pt idx="5757">202.84999999999999</cx:pt>
          <cx:pt idx="5758">395.83999999999997</cx:pt>
          <cx:pt idx="5759">497.64999999999998</cx:pt>
          <cx:pt idx="5760">78.719999999999999</cx:pt>
          <cx:pt idx="5761">278.74000000000001</cx:pt>
          <cx:pt idx="5762">283.54000000000002</cx:pt>
          <cx:pt idx="5763">144.19</cx:pt>
          <cx:pt idx="5764">223.03999999999999</cx:pt>
          <cx:pt idx="5765">431.13999999999999</cx:pt>
          <cx:pt idx="5766">421.44999999999999</cx:pt>
          <cx:pt idx="5767">451.35000000000002</cx:pt>
          <cx:pt idx="5768">379.24000000000001</cx:pt>
          <cx:pt idx="5769">292.17000000000002</cx:pt>
          <cx:pt idx="5770">131.24000000000001</cx:pt>
          <cx:pt idx="5771">408.06</cx:pt>
          <cx:pt idx="5772">425.60000000000002</cx:pt>
          <cx:pt idx="5773">190.13</cx:pt>
          <cx:pt idx="5774">134.11000000000001</cx:pt>
          <cx:pt idx="5775">49.57</cx:pt>
          <cx:pt idx="5776">353.77999999999997</cx:pt>
          <cx:pt idx="5777">164.44</cx:pt>
          <cx:pt idx="5778">136.52000000000001</cx:pt>
          <cx:pt idx="5779">315.31</cx:pt>
          <cx:pt idx="5780">411.88999999999999</cx:pt>
          <cx:pt idx="5781">122.09999999999999</cx:pt>
          <cx:pt idx="5782">34.490000000000002</cx:pt>
          <cx:pt idx="5783">284.48000000000002</cx:pt>
          <cx:pt idx="5784">429.17000000000002</cx:pt>
          <cx:pt idx="5785">207.19999999999999</cx:pt>
          <cx:pt idx="5786">208.91</cx:pt>
          <cx:pt idx="5787">108.27</cx:pt>
          <cx:pt idx="5788">212.05000000000001</cx:pt>
          <cx:pt idx="5789">255.72999999999999</cx:pt>
          <cx:pt idx="5790">147.66999999999999</cx:pt>
          <cx:pt idx="5791">171.28999999999999</cx:pt>
          <cx:pt idx="5792">97.769999999999996</cx:pt>
          <cx:pt idx="5793">455.04000000000002</cx:pt>
          <cx:pt idx="5794">147.28999999999999</cx:pt>
          <cx:pt idx="5795">134.15000000000001</cx:pt>
          <cx:pt idx="5796">476.66000000000003</cx:pt>
          <cx:pt idx="5797">325.62</cx:pt>
          <cx:pt idx="5798">414.41000000000003</cx:pt>
          <cx:pt idx="5799">498.47000000000003</cx:pt>
          <cx:pt idx="5800">86.670000000000002</cx:pt>
          <cx:pt idx="5801">95.310000000000002</cx:pt>
          <cx:pt idx="5802">36.460000000000001</cx:pt>
          <cx:pt idx="5803">420.43000000000001</cx:pt>
          <cx:pt idx="5804">263.88</cx:pt>
          <cx:pt idx="5805">283</cx:pt>
          <cx:pt idx="5806">152.25</cx:pt>
          <cx:pt idx="5807">359.31999999999999</cx:pt>
          <cx:pt idx="5808">466.86000000000001</cx:pt>
          <cx:pt idx="5809">401.98000000000002</cx:pt>
          <cx:pt idx="5810">172.49000000000001</cx:pt>
          <cx:pt idx="5811">278.74000000000001</cx:pt>
          <cx:pt idx="5812">273.67000000000002</cx:pt>
          <cx:pt idx="5813">101.89</cx:pt>
          <cx:pt idx="5814">364.31</cx:pt>
          <cx:pt idx="5815">61.100000000000001</cx:pt>
          <cx:pt idx="5816">69.159999999999997</cx:pt>
          <cx:pt idx="5817">238.19999999999999</cx:pt>
          <cx:pt idx="5818">454.88</cx:pt>
          <cx:pt idx="5819">427.29000000000002</cx:pt>
          <cx:pt idx="5820">363.08999999999997</cx:pt>
          <cx:pt idx="5821">180.28999999999999</cx:pt>
          <cx:pt idx="5822">209.59999999999999</cx:pt>
          <cx:pt idx="5823">336.61000000000001</cx:pt>
          <cx:pt idx="5824">232.88</cx:pt>
          <cx:pt idx="5825">139.59999999999999</cx:pt>
          <cx:pt idx="5826">130.46000000000001</cx:pt>
          <cx:pt idx="5827">128.78</cx:pt>
          <cx:pt idx="5828">385</cx:pt>
          <cx:pt idx="5829">245.75</cx:pt>
          <cx:pt idx="5830">109.19</cx:pt>
          <cx:pt idx="5831">208.78999999999999</cx:pt>
          <cx:pt idx="5832">16.640000000000001</cx:pt>
          <cx:pt idx="5833">274.75999999999999</cx:pt>
          <cx:pt idx="5834">216.96000000000001</cx:pt>
          <cx:pt idx="5835">211.88</cx:pt>
          <cx:pt idx="5836">108.15000000000001</cx:pt>
          <cx:pt idx="5837">346.95999999999998</cx:pt>
          <cx:pt idx="5838">319.75</cx:pt>
          <cx:pt idx="5839">164.41</cx:pt>
          <cx:pt idx="5840">456.06999999999999</cx:pt>
          <cx:pt idx="5841">152.68000000000001</cx:pt>
          <cx:pt idx="5842">435.66000000000003</cx:pt>
          <cx:pt idx="5843">120.13</cx:pt>
          <cx:pt idx="5844">183.28</cx:pt>
          <cx:pt idx="5845">38.299999999999997</cx:pt>
          <cx:pt idx="5846">240.21000000000001</cx:pt>
          <cx:pt idx="5847">285.60000000000002</cx:pt>
          <cx:pt idx="5848">254.27000000000001</cx:pt>
          <cx:pt idx="5849">43.960000000000001</cx:pt>
          <cx:pt idx="5850">433.85000000000002</cx:pt>
          <cx:pt idx="5851">36.829999999999998</cx:pt>
          <cx:pt idx="5852">165.94999999999999</cx:pt>
          <cx:pt idx="5853">371.19999999999999</cx:pt>
          <cx:pt idx="5854">265.95999999999998</cx:pt>
          <cx:pt idx="5855">387.43000000000001</cx:pt>
          <cx:pt idx="5856">369.06</cx:pt>
          <cx:pt idx="5857">437.97000000000003</cx:pt>
          <cx:pt idx="5858">398.72000000000003</cx:pt>
          <cx:pt idx="5859">346.69</cx:pt>
          <cx:pt idx="5860">472.76999999999998</cx:pt>
          <cx:pt idx="5861">362.37</cx:pt>
          <cx:pt idx="5862">86.480000000000004</cx:pt>
          <cx:pt idx="5863">117.84999999999999</cx:pt>
          <cx:pt idx="5864">120.17</cx:pt>
          <cx:pt idx="5865">447.06</cx:pt>
          <cx:pt idx="5866">116.51000000000001</cx:pt>
          <cx:pt idx="5867">352.47000000000003</cx:pt>
          <cx:pt idx="5868">152.21000000000001</cx:pt>
          <cx:pt idx="5869">169.80000000000001</cx:pt>
          <cx:pt idx="5870">367.85000000000002</cx:pt>
          <cx:pt idx="5871">266.38999999999999</cx:pt>
          <cx:pt idx="5872">282.06999999999999</cx:pt>
          <cx:pt idx="5873">99.769999999999996</cx:pt>
          <cx:pt idx="5874">155.09</cx:pt>
          <cx:pt idx="5875">393.18000000000001</cx:pt>
          <cx:pt idx="5876">273.49000000000001</cx:pt>
          <cx:pt idx="5877">186.53</cx:pt>
          <cx:pt idx="5878">477.13999999999999</cx:pt>
          <cx:pt idx="5879">254.44</cx:pt>
          <cx:pt idx="5880">318.13</cx:pt>
          <cx:pt idx="5881">99.790000000000006</cx:pt>
          <cx:pt idx="5882">60.530000000000001</cx:pt>
          <cx:pt idx="5883">86.290000000000006</cx:pt>
          <cx:pt idx="5884">64.939999999999998</cx:pt>
          <cx:pt idx="5885">352.19</cx:pt>
          <cx:pt idx="5886">307.41000000000003</cx:pt>
          <cx:pt idx="5887">345.74000000000001</cx:pt>
          <cx:pt idx="5888">376.80000000000001</cx:pt>
          <cx:pt idx="5889">267.69999999999999</cx:pt>
          <cx:pt idx="5890">454.82999999999998</cx:pt>
          <cx:pt idx="5891">87.090000000000003</cx:pt>
          <cx:pt idx="5892">391.38999999999999</cx:pt>
          <cx:pt idx="5893">206.86000000000001</cx:pt>
          <cx:pt idx="5894">20.73</cx:pt>
          <cx:pt idx="5895">41.850000000000001</cx:pt>
          <cx:pt idx="5896">365.23000000000002</cx:pt>
          <cx:pt idx="5897">218.09999999999999</cx:pt>
          <cx:pt idx="5898">155.75999999999999</cx:pt>
          <cx:pt idx="5899">488.04000000000002</cx:pt>
          <cx:pt idx="5900">70.349999999999994</cx:pt>
          <cx:pt idx="5901">373.94</cx:pt>
          <cx:pt idx="5902">60.850000000000001</cx:pt>
          <cx:pt idx="5903">179.31999999999999</cx:pt>
          <cx:pt idx="5904">479.51999999999998</cx:pt>
          <cx:pt idx="5905">254.30000000000001</cx:pt>
          <cx:pt idx="5906">458.98000000000002</cx:pt>
          <cx:pt idx="5907">322.56</cx:pt>
          <cx:pt idx="5908">472.32999999999998</cx:pt>
          <cx:pt idx="5909">52.240000000000002</cx:pt>
          <cx:pt idx="5910">386.01999999999998</cx:pt>
          <cx:pt idx="5911">475.89999999999998</cx:pt>
          <cx:pt idx="5912">29.699999999999999</cx:pt>
          <cx:pt idx="5913">201.59</cx:pt>
          <cx:pt idx="5914">134.56999999999999</cx:pt>
          <cx:pt idx="5915">87.230000000000004</cx:pt>
          <cx:pt idx="5916">468.81999999999999</cx:pt>
          <cx:pt idx="5917">378.81</cx:pt>
          <cx:pt idx="5918">190.78</cx:pt>
          <cx:pt idx="5919">62.560000000000002</cx:pt>
          <cx:pt idx="5920">21.34</cx:pt>
          <cx:pt idx="5921">232.18000000000001</cx:pt>
          <cx:pt idx="5922">487.07999999999998</cx:pt>
          <cx:pt idx="5923">114.5</cx:pt>
          <cx:pt idx="5924">193.94</cx:pt>
          <cx:pt idx="5925">336.42000000000002</cx:pt>
          <cx:pt idx="5926">20.609999999999999</cx:pt>
          <cx:pt idx="5927">342.13999999999999</cx:pt>
          <cx:pt idx="5928">269.00999999999999</cx:pt>
          <cx:pt idx="5929">396.68000000000001</cx:pt>
          <cx:pt idx="5930">368.06999999999999</cx:pt>
          <cx:pt idx="5931">387.47000000000003</cx:pt>
          <cx:pt idx="5932">124.04000000000001</cx:pt>
          <cx:pt idx="5933">138.97999999999999</cx:pt>
          <cx:pt idx="5934">279.68000000000001</cx:pt>
          <cx:pt idx="5935">405.54000000000002</cx:pt>
          <cx:pt idx="5936">155.59999999999999</cx:pt>
          <cx:pt idx="5937">312.67000000000002</cx:pt>
          <cx:pt idx="5938">215.78999999999999</cx:pt>
          <cx:pt idx="5939">187.41999999999999</cx:pt>
          <cx:pt idx="5940">486.33999999999997</cx:pt>
          <cx:pt idx="5941">316.02999999999997</cx:pt>
          <cx:pt idx="5942">192.97999999999999</cx:pt>
          <cx:pt idx="5943">499.99000000000001</cx:pt>
          <cx:pt idx="5944">214.71000000000001</cx:pt>
          <cx:pt idx="5945">471.79000000000002</cx:pt>
          <cx:pt idx="5946">407.98000000000002</cx:pt>
          <cx:pt idx="5947">254.55000000000001</cx:pt>
          <cx:pt idx="5948">408.35000000000002</cx:pt>
          <cx:pt idx="5949">488.17000000000002</cx:pt>
          <cx:pt idx="5950">482.98000000000002</cx:pt>
          <cx:pt idx="5951">87.530000000000001</cx:pt>
          <cx:pt idx="5952">489.98000000000002</cx:pt>
          <cx:pt idx="5953">193.93000000000001</cx:pt>
          <cx:pt idx="5954">178.31999999999999</cx:pt>
          <cx:pt idx="5955">211.28999999999999</cx:pt>
          <cx:pt idx="5956">447.43000000000001</cx:pt>
          <cx:pt idx="5957">208.68000000000001</cx:pt>
          <cx:pt idx="5958">279.63</cx:pt>
          <cx:pt idx="5959">135.44</cx:pt>
          <cx:pt idx="5960">198.66999999999999</cx:pt>
          <cx:pt idx="5961">461.32999999999998</cx:pt>
          <cx:pt idx="5962">33.579999999999998</cx:pt>
          <cx:pt idx="5963">40.509999999999998</cx:pt>
          <cx:pt idx="5964">293.00999999999999</cx:pt>
          <cx:pt idx="5965">360.79000000000002</cx:pt>
          <cx:pt idx="5966">97.510000000000005</cx:pt>
          <cx:pt idx="5967">71.840000000000003</cx:pt>
          <cx:pt idx="5968">421.39999999999998</cx:pt>
          <cx:pt idx="5969">462.32999999999998</cx:pt>
          <cx:pt idx="5970">294.44</cx:pt>
          <cx:pt idx="5971">43.920000000000002</cx:pt>
          <cx:pt idx="5972">64.930000000000007</cx:pt>
          <cx:pt idx="5973">21.550000000000001</cx:pt>
          <cx:pt idx="5974">342.80000000000001</cx:pt>
          <cx:pt idx="5975">307.06999999999999</cx:pt>
          <cx:pt idx="5976">240.31</cx:pt>
          <cx:pt idx="5977">293</cx:pt>
          <cx:pt idx="5978">130.80000000000001</cx:pt>
          <cx:pt idx="5979">284.81999999999999</cx:pt>
          <cx:pt idx="5980">180.11000000000001</cx:pt>
          <cx:pt idx="5981">471.62</cx:pt>
          <cx:pt idx="5982">88.709999999999994</cx:pt>
          <cx:pt idx="5983">360.37</cx:pt>
          <cx:pt idx="5984">449.52999999999997</cx:pt>
          <cx:pt idx="5985">358.06999999999999</cx:pt>
          <cx:pt idx="5986">198.55000000000001</cx:pt>
          <cx:pt idx="5987">315.13</cx:pt>
          <cx:pt idx="5988">474.24000000000001</cx:pt>
          <cx:pt idx="5989">83.780000000000001</cx:pt>
          <cx:pt idx="5990">112.3</cx:pt>
          <cx:pt idx="5991">192.02000000000001</cx:pt>
          <cx:pt idx="5992">418.25999999999999</cx:pt>
          <cx:pt idx="5993">136.27000000000001</cx:pt>
          <cx:pt idx="5994">48.969999999999999</cx:pt>
          <cx:pt idx="5995">445.88</cx:pt>
          <cx:pt idx="5996">466</cx:pt>
          <cx:pt idx="5997">361.94</cx:pt>
          <cx:pt idx="5998">383.24000000000001</cx:pt>
          <cx:pt idx="5999">273.23000000000002</cx:pt>
          <cx:pt idx="6000">228</cx:pt>
          <cx:pt idx="6001">430.60000000000002</cx:pt>
          <cx:pt idx="6002">144.75</cx:pt>
          <cx:pt idx="6003">42.759999999999998</cx:pt>
          <cx:pt idx="6004">73.280000000000001</cx:pt>
          <cx:pt idx="6005">10.199999999999999</cx:pt>
          <cx:pt idx="6006">89.959999999999994</cx:pt>
          <cx:pt idx="6007">127.45999999999999</cx:pt>
          <cx:pt idx="6008">427.74000000000001</cx:pt>
          <cx:pt idx="6009">23.82</cx:pt>
          <cx:pt idx="6010">405.25</cx:pt>
          <cx:pt idx="6011">100.77</cx:pt>
          <cx:pt idx="6012">88.780000000000001</cx:pt>
          <cx:pt idx="6013">341.94999999999999</cx:pt>
          <cx:pt idx="6014">465.50999999999999</cx:pt>
          <cx:pt idx="6015">171.09999999999999</cx:pt>
          <cx:pt idx="6016">494.88999999999999</cx:pt>
          <cx:pt idx="6017">444.13999999999999</cx:pt>
          <cx:pt idx="6018">231.84</cx:pt>
          <cx:pt idx="6019">310.56</cx:pt>
          <cx:pt idx="6020">454.86000000000001</cx:pt>
          <cx:pt idx="6021">166.86000000000001</cx:pt>
          <cx:pt idx="6022">426.57999999999998</cx:pt>
          <cx:pt idx="6023">61.920000000000002</cx:pt>
          <cx:pt idx="6024">274.38999999999999</cx:pt>
          <cx:pt idx="6025">44.369999999999997</cx:pt>
          <cx:pt idx="6026">227.37</cx:pt>
          <cx:pt idx="6027">489.26999999999998</cx:pt>
          <cx:pt idx="6028">141.65000000000001</cx:pt>
          <cx:pt idx="6029">204.5</cx:pt>
          <cx:pt idx="6030">87.480000000000004</cx:pt>
          <cx:pt idx="6031">106.69</cx:pt>
          <cx:pt idx="6032">27.109999999999999</cx:pt>
          <cx:pt idx="6033">158.06</cx:pt>
          <cx:pt idx="6034">86.75</cx:pt>
          <cx:pt idx="6035">250.15000000000001</cx:pt>
          <cx:pt idx="6036">14.16</cx:pt>
          <cx:pt idx="6037">411</cx:pt>
          <cx:pt idx="6038">251.87</cx:pt>
          <cx:pt idx="6039">125.62</cx:pt>
          <cx:pt idx="6040">256.04000000000002</cx:pt>
          <cx:pt idx="6041">265.23000000000002</cx:pt>
          <cx:pt idx="6042">335.26999999999998</cx:pt>
          <cx:pt idx="6043">209.56</cx:pt>
          <cx:pt idx="6044">59.850000000000001</cx:pt>
          <cx:pt idx="6045">145.86000000000001</cx:pt>
          <cx:pt idx="6046">62.009999999999998</cx:pt>
          <cx:pt idx="6047">498.22000000000003</cx:pt>
          <cx:pt idx="6048">257.06999999999999</cx:pt>
          <cx:pt idx="6049">206.84999999999999</cx:pt>
          <cx:pt idx="6050">305.72000000000003</cx:pt>
          <cx:pt idx="6051">38.640000000000001</cx:pt>
          <cx:pt idx="6052">198.02000000000001</cx:pt>
          <cx:pt idx="6053">214.13</cx:pt>
          <cx:pt idx="6054">51.020000000000003</cx:pt>
          <cx:pt idx="6055">336.48000000000002</cx:pt>
          <cx:pt idx="6056">386.98000000000002</cx:pt>
          <cx:pt idx="6057">153.77000000000001</cx:pt>
          <cx:pt idx="6058">97.409999999999997</cx:pt>
          <cx:pt idx="6059">474.07999999999998</cx:pt>
          <cx:pt idx="6060">489.16000000000003</cx:pt>
          <cx:pt idx="6061">198.02000000000001</cx:pt>
          <cx:pt idx="6062">475.5</cx:pt>
          <cx:pt idx="6063">195.63</cx:pt>
          <cx:pt idx="6064">208.03999999999999</cx:pt>
          <cx:pt idx="6065">403.52999999999997</cx:pt>
          <cx:pt idx="6066">219.75</cx:pt>
          <cx:pt idx="6067">264.94</cx:pt>
          <cx:pt idx="6068">225.78999999999999</cx:pt>
          <cx:pt idx="6069">462.00999999999999</cx:pt>
          <cx:pt idx="6070">93.450000000000003</cx:pt>
          <cx:pt idx="6071">107.43000000000001</cx:pt>
          <cx:pt idx="6072">169.02000000000001</cx:pt>
          <cx:pt idx="6073">335.81999999999999</cx:pt>
          <cx:pt idx="6074">307.64999999999998</cx:pt>
          <cx:pt idx="6075">190.16</cx:pt>
          <cx:pt idx="6076">364.88999999999999</cx:pt>
          <cx:pt idx="6077">89.180000000000007</cx:pt>
          <cx:pt idx="6078">492.45999999999998</cx:pt>
          <cx:pt idx="6079">329.92000000000002</cx:pt>
          <cx:pt idx="6080">380.42000000000002</cx:pt>
          <cx:pt idx="6081">90.700000000000003</cx:pt>
          <cx:pt idx="6082">124.79000000000001</cx:pt>
          <cx:pt idx="6083">136.47</cx:pt>
          <cx:pt idx="6084">403.73000000000002</cx:pt>
          <cx:pt idx="6085">400.38999999999999</cx:pt>
          <cx:pt idx="6086">294.94</cx:pt>
          <cx:pt idx="6087">225.94</cx:pt>
          <cx:pt idx="6088">365.17000000000002</cx:pt>
          <cx:pt idx="6089">464.24000000000001</cx:pt>
          <cx:pt idx="6090">153.61000000000001</cx:pt>
          <cx:pt idx="6091">498.51999999999998</cx:pt>
          <cx:pt idx="6092">65.060000000000002</cx:pt>
          <cx:pt idx="6093">342</cx:pt>
          <cx:pt idx="6094">496.08999999999997</cx:pt>
          <cx:pt idx="6095">296.14999999999998</cx:pt>
          <cx:pt idx="6096">325.27999999999997</cx:pt>
          <cx:pt idx="6097">360.98000000000002</cx:pt>
          <cx:pt idx="6098">479.54000000000002</cx:pt>
          <cx:pt idx="6099">148.69</cx:pt>
          <cx:pt idx="6100">157.28999999999999</cx:pt>
          <cx:pt idx="6101">151.21000000000001</cx:pt>
          <cx:pt idx="6102">472.11000000000001</cx:pt>
          <cx:pt idx="6103">259.81</cx:pt>
          <cx:pt idx="6104">438.25999999999999</cx:pt>
          <cx:pt idx="6105">158.88999999999999</cx:pt>
          <cx:pt idx="6106">143.49000000000001</cx:pt>
          <cx:pt idx="6107">43.829999999999998</cx:pt>
          <cx:pt idx="6108">260.12</cx:pt>
          <cx:pt idx="6109">272.87</cx:pt>
          <cx:pt idx="6110">352.76999999999998</cx:pt>
          <cx:pt idx="6111">235.77000000000001</cx:pt>
          <cx:pt idx="6112">497.00999999999999</cx:pt>
          <cx:pt idx="6113">327.69999999999999</cx:pt>
          <cx:pt idx="6114">170.91</cx:pt>
          <cx:pt idx="6115">284.55000000000001</cx:pt>
          <cx:pt idx="6116">33.520000000000003</cx:pt>
          <cx:pt idx="6117">324.63999999999999</cx:pt>
          <cx:pt idx="6118">472.87</cx:pt>
          <cx:pt idx="6119">48.729999999999997</cx:pt>
          <cx:pt idx="6120">217.47</cx:pt>
          <cx:pt idx="6121">381.79000000000002</cx:pt>
          <cx:pt idx="6122">294.92000000000002</cx:pt>
          <cx:pt idx="6123">319.56999999999999</cx:pt>
          <cx:pt idx="6124">81.920000000000002</cx:pt>
          <cx:pt idx="6125">150.88</cx:pt>
          <cx:pt idx="6126">343.45999999999998</cx:pt>
          <cx:pt idx="6127">391.91000000000003</cx:pt>
          <cx:pt idx="6128">154.28999999999999</cx:pt>
          <cx:pt idx="6129">33.340000000000003</cx:pt>
          <cx:pt idx="6130">493.61000000000001</cx:pt>
          <cx:pt idx="6131">192.41</cx:pt>
          <cx:pt idx="6132">121.81999999999999</cx:pt>
          <cx:pt idx="6133">402.02999999999997</cx:pt>
          <cx:pt idx="6134">431.94999999999999</cx:pt>
          <cx:pt idx="6135">305.56</cx:pt>
          <cx:pt idx="6136">424.56999999999999</cx:pt>
          <cx:pt idx="6137">371</cx:pt>
          <cx:pt idx="6138">144.41999999999999</cx:pt>
          <cx:pt idx="6139">203.91</cx:pt>
          <cx:pt idx="6140">186.47</cx:pt>
          <cx:pt idx="6141">13.99</cx:pt>
          <cx:pt idx="6142">245.68000000000001</cx:pt>
          <cx:pt idx="6143">161.02000000000001</cx:pt>
          <cx:pt idx="6144">392.23000000000002</cx:pt>
          <cx:pt idx="6145">415.32999999999998</cx:pt>
          <cx:pt idx="6146">70.230000000000004</cx:pt>
          <cx:pt idx="6147">233.05000000000001</cx:pt>
          <cx:pt idx="6148">468.36000000000001</cx:pt>
          <cx:pt idx="6149">193.21000000000001</cx:pt>
          <cx:pt idx="6150">134.99000000000001</cx:pt>
          <cx:pt idx="6151">459.42000000000002</cx:pt>
          <cx:pt idx="6152">114.79000000000001</cx:pt>
          <cx:pt idx="6153">50.130000000000003</cx:pt>
          <cx:pt idx="6154">146.87</cx:pt>
          <cx:pt idx="6155">388.64999999999998</cx:pt>
          <cx:pt idx="6156">245.25999999999999</cx:pt>
          <cx:pt idx="6157">454.38999999999999</cx:pt>
          <cx:pt idx="6158">452.55000000000001</cx:pt>
          <cx:pt idx="6159">73.150000000000006</cx:pt>
          <cx:pt idx="6160">28.079999999999998</cx:pt>
          <cx:pt idx="6161">233.24000000000001</cx:pt>
          <cx:pt idx="6162">329.17000000000002</cx:pt>
          <cx:pt idx="6163">170.78999999999999</cx:pt>
          <cx:pt idx="6164">383.18000000000001</cx:pt>
          <cx:pt idx="6165">264.17000000000002</cx:pt>
          <cx:pt idx="6166">322.56</cx:pt>
          <cx:pt idx="6167">298.91000000000003</cx:pt>
          <cx:pt idx="6168">125.92</cx:pt>
          <cx:pt idx="6169">63.43</cx:pt>
          <cx:pt idx="6170">50.189999999999998</cx:pt>
          <cx:pt idx="6171">332.60000000000002</cx:pt>
          <cx:pt idx="6172">378.27999999999997</cx:pt>
          <cx:pt idx="6173">285.49000000000001</cx:pt>
          <cx:pt idx="6174">231.71000000000001</cx:pt>
          <cx:pt idx="6175">274.27999999999997</cx:pt>
          <cx:pt idx="6176">275.70999999999998</cx:pt>
          <cx:pt idx="6177">438.57999999999998</cx:pt>
          <cx:pt idx="6178">279.29000000000002</cx:pt>
          <cx:pt idx="6179">239.63</cx:pt>
          <cx:pt idx="6180">348.94</cx:pt>
          <cx:pt idx="6181">39.479999999999997</cx:pt>
          <cx:pt idx="6182">126.08</cx:pt>
          <cx:pt idx="6183">333.60000000000002</cx:pt>
          <cx:pt idx="6184">102.83</cx:pt>
          <cx:pt idx="6185">257.02999999999997</cx:pt>
          <cx:pt idx="6186">318.50999999999999</cx:pt>
          <cx:pt idx="6187">42.189999999999998</cx:pt>
          <cx:pt idx="6188">260.50999999999999</cx:pt>
          <cx:pt idx="6189">219.46000000000001</cx:pt>
          <cx:pt idx="6190">232.28</cx:pt>
          <cx:pt idx="6191">304.51999999999998</cx:pt>
          <cx:pt idx="6192">484.61000000000001</cx:pt>
          <cx:pt idx="6193">182.41</cx:pt>
          <cx:pt idx="6194">118.68000000000001</cx:pt>
          <cx:pt idx="6195">80.689999999999998</cx:pt>
          <cx:pt idx="6196">27.129999999999999</cx:pt>
          <cx:pt idx="6197">216.88</cx:pt>
          <cx:pt idx="6198">116.40000000000001</cx:pt>
          <cx:pt idx="6199">469.94999999999999</cx:pt>
          <cx:pt idx="6200">402.66000000000003</cx:pt>
          <cx:pt idx="6201">213.06</cx:pt>
          <cx:pt idx="6202">144.19</cx:pt>
          <cx:pt idx="6203">268.72000000000003</cx:pt>
          <cx:pt idx="6204">455.11000000000001</cx:pt>
          <cx:pt idx="6205">225.53999999999999</cx:pt>
          <cx:pt idx="6206">319.81</cx:pt>
          <cx:pt idx="6207">269.37</cx:pt>
          <cx:pt idx="6208">196.06</cx:pt>
          <cx:pt idx="6209">247.87</cx:pt>
          <cx:pt idx="6210">313.41000000000003</cx:pt>
          <cx:pt idx="6211">60.079999999999998</cx:pt>
          <cx:pt idx="6212">14.94</cx:pt>
          <cx:pt idx="6213">111</cx:pt>
          <cx:pt idx="6214">467.85000000000002</cx:pt>
          <cx:pt idx="6215">360.79000000000002</cx:pt>
          <cx:pt idx="6216">25.129999999999999</cx:pt>
          <cx:pt idx="6217">214.88999999999999</cx:pt>
          <cx:pt idx="6218">382.67000000000002</cx:pt>
          <cx:pt idx="6219">493.08999999999997</cx:pt>
          <cx:pt idx="6220">137.03</cx:pt>
          <cx:pt idx="6221">136.24000000000001</cx:pt>
          <cx:pt idx="6222">359.60000000000002</cx:pt>
          <cx:pt idx="6223">423.60000000000002</cx:pt>
          <cx:pt idx="6224">492.00999999999999</cx:pt>
          <cx:pt idx="6225">160.62</cx:pt>
          <cx:pt idx="6226">196.80000000000001</cx:pt>
          <cx:pt idx="6227">291.95999999999998</cx:pt>
          <cx:pt idx="6228">236.80000000000001</cx:pt>
          <cx:pt idx="6229">253.47</cx:pt>
          <cx:pt idx="6230">34.479999999999997</cx:pt>
          <cx:pt idx="6231">254.18000000000001</cx:pt>
          <cx:pt idx="6232">418.36000000000001</cx:pt>
          <cx:pt idx="6233">258.06999999999999</cx:pt>
          <cx:pt idx="6234">117.2</cx:pt>
          <cx:pt idx="6235">224.06999999999999</cx:pt>
          <cx:pt idx="6236">10.890000000000001</cx:pt>
          <cx:pt idx="6237">200.19999999999999</cx:pt>
          <cx:pt idx="6238">29.440000000000001</cx:pt>
          <cx:pt idx="6239">333.73000000000002</cx:pt>
          <cx:pt idx="6240">241.88</cx:pt>
          <cx:pt idx="6241">246.00999999999999</cx:pt>
          <cx:pt idx="6242">257.81999999999999</cx:pt>
          <cx:pt idx="6243">203.27000000000001</cx:pt>
          <cx:pt idx="6244">149.09999999999999</cx:pt>
          <cx:pt idx="6245">455.63999999999999</cx:pt>
          <cx:pt idx="6246">105.91</cx:pt>
          <cx:pt idx="6247">331.11000000000001</cx:pt>
          <cx:pt idx="6248">377.12</cx:pt>
          <cx:pt idx="6249">344.08999999999997</cx:pt>
          <cx:pt idx="6250">138.63999999999999</cx:pt>
          <cx:pt idx="6251">311.77999999999997</cx:pt>
          <cx:pt idx="6252">299.37</cx:pt>
          <cx:pt idx="6253">144.03999999999999</cx:pt>
          <cx:pt idx="6254">54.450000000000003</cx:pt>
          <cx:pt idx="6255">488.56999999999999</cx:pt>
          <cx:pt idx="6256">454.47000000000003</cx:pt>
          <cx:pt idx="6257">39.130000000000003</cx:pt>
          <cx:pt idx="6258">35.890000000000001</cx:pt>
          <cx:pt idx="6259">487.30000000000001</cx:pt>
          <cx:pt idx="6260">358.00999999999999</cx:pt>
          <cx:pt idx="6261">49.210000000000001</cx:pt>
          <cx:pt idx="6262">81.159999999999997</cx:pt>
          <cx:pt idx="6263">27.010000000000002</cx:pt>
          <cx:pt idx="6264">66.640000000000001</cx:pt>
          <cx:pt idx="6265">37.240000000000002</cx:pt>
          <cx:pt idx="6266">248.56</cx:pt>
          <cx:pt idx="6267">283.41000000000003</cx:pt>
          <cx:pt idx="6268">484.64999999999998</cx:pt>
          <cx:pt idx="6269">65.269999999999996</cx:pt>
          <cx:pt idx="6270">370.75</cx:pt>
          <cx:pt idx="6271">173.90000000000001</cx:pt>
          <cx:pt idx="6272">474.64999999999998</cx:pt>
          <cx:pt idx="6273">242.16</cx:pt>
          <cx:pt idx="6274">240.62</cx:pt>
          <cx:pt idx="6275">420.33999999999997</cx:pt>
          <cx:pt idx="6276">262.25999999999999</cx:pt>
          <cx:pt idx="6277">105.34</cx:pt>
          <cx:pt idx="6278">370.06</cx:pt>
          <cx:pt idx="6279">106.29000000000001</cx:pt>
          <cx:pt idx="6280">205.46000000000001</cx:pt>
          <cx:pt idx="6281">270.81</cx:pt>
          <cx:pt idx="6282">481.19</cx:pt>
          <cx:pt idx="6283">214.88999999999999</cx:pt>
          <cx:pt idx="6284">310.39999999999998</cx:pt>
          <cx:pt idx="6285">344.50999999999999</cx:pt>
          <cx:pt idx="6286">266.39999999999998</cx:pt>
          <cx:pt idx="6287">350.94</cx:pt>
          <cx:pt idx="6288">421.66000000000003</cx:pt>
          <cx:pt idx="6289">99.549999999999997</cx:pt>
          <cx:pt idx="6290">95.359999999999999</cx:pt>
          <cx:pt idx="6291">67.590000000000003</cx:pt>
          <cx:pt idx="6292">254.27000000000001</cx:pt>
          <cx:pt idx="6293">296.22000000000003</cx:pt>
          <cx:pt idx="6294">352.36000000000001</cx:pt>
          <cx:pt idx="6295">183.94</cx:pt>
          <cx:pt idx="6296">488.69999999999999</cx:pt>
          <cx:pt idx="6297">384.63999999999999</cx:pt>
          <cx:pt idx="6298">326.69999999999999</cx:pt>
          <cx:pt idx="6299">244.66</cx:pt>
          <cx:pt idx="6300">141.58000000000001</cx:pt>
          <cx:pt idx="6301">210.91999999999999</cx:pt>
          <cx:pt idx="6302">387.19</cx:pt>
          <cx:pt idx="6303">76.569999999999993</cx:pt>
          <cx:pt idx="6304">135.44999999999999</cx:pt>
          <cx:pt idx="6305">110.8</cx:pt>
          <cx:pt idx="6306">100.23</cx:pt>
          <cx:pt idx="6307">119.58</cx:pt>
          <cx:pt idx="6308">392.69</cx:pt>
          <cx:pt idx="6309">431.97000000000003</cx:pt>
          <cx:pt idx="6310">214.16</cx:pt>
          <cx:pt idx="6311">206.58000000000001</cx:pt>
          <cx:pt idx="6312">94.159999999999997</cx:pt>
          <cx:pt idx="6313">410.50999999999999</cx:pt>
          <cx:pt idx="6314">236.66999999999999</cx:pt>
          <cx:pt idx="6315">325.45999999999998</cx:pt>
          <cx:pt idx="6316">151.58000000000001</cx:pt>
          <cx:pt idx="6317">365.44999999999999</cx:pt>
          <cx:pt idx="6318">279.50999999999999</cx:pt>
          <cx:pt idx="6319">456.97000000000003</cx:pt>
          <cx:pt idx="6320">153.69</cx:pt>
          <cx:pt idx="6321">378.94</cx:pt>
          <cx:pt idx="6322">77.269999999999996</cx:pt>
          <cx:pt idx="6323">51.170000000000002</cx:pt>
          <cx:pt idx="6324">190.63</cx:pt>
          <cx:pt idx="6325">16.899999999999999</cx:pt>
          <cx:pt idx="6326">268.14999999999998</cx:pt>
          <cx:pt idx="6327">223.44999999999999</cx:pt>
          <cx:pt idx="6328">312.18000000000001</cx:pt>
          <cx:pt idx="6329">352.56</cx:pt>
          <cx:pt idx="6330">312.08999999999997</cx:pt>
          <cx:pt idx="6331">374.97000000000003</cx:pt>
          <cx:pt idx="6332">143.56</cx:pt>
          <cx:pt idx="6333">224.59999999999999</cx:pt>
          <cx:pt idx="6334">21.149999999999999</cx:pt>
          <cx:pt idx="6335">283.38</cx:pt>
          <cx:pt idx="6336">429.67000000000002</cx:pt>
          <cx:pt idx="6337">48.039999999999999</cx:pt>
          <cx:pt idx="6338">84.230000000000004</cx:pt>
          <cx:pt idx="6339">202.71000000000001</cx:pt>
          <cx:pt idx="6340">322.82999999999998</cx:pt>
          <cx:pt idx="6341">240.53999999999999</cx:pt>
          <cx:pt idx="6342">209.72999999999999</cx:pt>
          <cx:pt idx="6343">368.43000000000001</cx:pt>
          <cx:pt idx="6344">79.290000000000006</cx:pt>
          <cx:pt idx="6345">457.04000000000002</cx:pt>
          <cx:pt idx="6346">33.799999999999997</cx:pt>
          <cx:pt idx="6347">56.899999999999999</cx:pt>
          <cx:pt idx="6348">487.31</cx:pt>
          <cx:pt idx="6349">144.90000000000001</cx:pt>
          <cx:pt idx="6350">265.05000000000001</cx:pt>
          <cx:pt idx="6351">81.319999999999993</cx:pt>
          <cx:pt idx="6352">304.5</cx:pt>
          <cx:pt idx="6353">138.69</cx:pt>
          <cx:pt idx="6354">239.19999999999999</cx:pt>
          <cx:pt idx="6355">394.23000000000002</cx:pt>
          <cx:pt idx="6356">458.81999999999999</cx:pt>
          <cx:pt idx="6357">444.22000000000003</cx:pt>
          <cx:pt idx="6358">42.149999999999999</cx:pt>
          <cx:pt idx="6359">321.58999999999997</cx:pt>
          <cx:pt idx="6360">25.170000000000002</cx:pt>
          <cx:pt idx="6361">178.33000000000001</cx:pt>
          <cx:pt idx="6362">28.649999999999999</cx:pt>
          <cx:pt idx="6363">87.120000000000005</cx:pt>
          <cx:pt idx="6364">165.5</cx:pt>
          <cx:pt idx="6365">473.72000000000003</cx:pt>
          <cx:pt idx="6366">425.63999999999999</cx:pt>
          <cx:pt idx="6367">343.97000000000003</cx:pt>
          <cx:pt idx="6368">29.120000000000001</cx:pt>
          <cx:pt idx="6369">461.64999999999998</cx:pt>
          <cx:pt idx="6370">106.87</cx:pt>
          <cx:pt idx="6371">447.35000000000002</cx:pt>
          <cx:pt idx="6372">309.05000000000001</cx:pt>
          <cx:pt idx="6373">246.38</cx:pt>
          <cx:pt idx="6374">186.43000000000001</cx:pt>
          <cx:pt idx="6375">464.97000000000003</cx:pt>
          <cx:pt idx="6376">223.44</cx:pt>
          <cx:pt idx="6377">160.62</cx:pt>
          <cx:pt idx="6378">75.120000000000005</cx:pt>
          <cx:pt idx="6379">265</cx:pt>
          <cx:pt idx="6380">184.96000000000001</cx:pt>
          <cx:pt idx="6381">305.54000000000002</cx:pt>
          <cx:pt idx="6382">164.53999999999999</cx:pt>
          <cx:pt idx="6383">280.20999999999998</cx:pt>
          <cx:pt idx="6384">45.799999999999997</cx:pt>
          <cx:pt idx="6385">113.89</cx:pt>
          <cx:pt idx="6386">397.13999999999999</cx:pt>
          <cx:pt idx="6387">46.43</cx:pt>
          <cx:pt idx="6388">76.5</cx:pt>
          <cx:pt idx="6389">254.5</cx:pt>
          <cx:pt idx="6390">493.26999999999998</cx:pt>
          <cx:pt idx="6391">431.88</cx:pt>
          <cx:pt idx="6392">472.67000000000002</cx:pt>
          <cx:pt idx="6393">53.109999999999999</cx:pt>
          <cx:pt idx="6394">409.32999999999998</cx:pt>
          <cx:pt idx="6395">122.34999999999999</cx:pt>
          <cx:pt idx="6396">78.590000000000003</cx:pt>
          <cx:pt idx="6397">19.350000000000001</cx:pt>
          <cx:pt idx="6398">121.78</cx:pt>
          <cx:pt idx="6399">374.62</cx:pt>
          <cx:pt idx="6400">475.58999999999997</cx:pt>
          <cx:pt idx="6401">493.70999999999998</cx:pt>
          <cx:pt idx="6402">418.61000000000001</cx:pt>
          <cx:pt idx="6403">429.22000000000003</cx:pt>
          <cx:pt idx="6404">366.66000000000003</cx:pt>
          <cx:pt idx="6405">429.19999999999999</cx:pt>
          <cx:pt idx="6406">366.81999999999999</cx:pt>
          <cx:pt idx="6407">350.23000000000002</cx:pt>
          <cx:pt idx="6408">498.94999999999999</cx:pt>
          <cx:pt idx="6409">385.43000000000001</cx:pt>
          <cx:pt idx="6410">41.079999999999998</cx:pt>
          <cx:pt idx="6411">488.27999999999997</cx:pt>
          <cx:pt idx="6412">88.689999999999998</cx:pt>
          <cx:pt idx="6413">342.51999999999998</cx:pt>
          <cx:pt idx="6414">339.25999999999999</cx:pt>
          <cx:pt idx="6415">97.400000000000006</cx:pt>
          <cx:pt idx="6416">401.44</cx:pt>
          <cx:pt idx="6417">98.459999999999994</cx:pt>
          <cx:pt idx="6418">233.13</cx:pt>
          <cx:pt idx="6419">301.83999999999997</cx:pt>
          <cx:pt idx="6420">262.41000000000003</cx:pt>
          <cx:pt idx="6421">235.80000000000001</cx:pt>
          <cx:pt idx="6422">364.91000000000003</cx:pt>
          <cx:pt idx="6423">109.77</cx:pt>
          <cx:pt idx="6424">362.00999999999999</cx:pt>
          <cx:pt idx="6425">37.57</cx:pt>
          <cx:pt idx="6426">407.42000000000002</cx:pt>
          <cx:pt idx="6427">266.35000000000002</cx:pt>
          <cx:pt idx="6428">70.209999999999994</cx:pt>
          <cx:pt idx="6429">278.22000000000003</cx:pt>
          <cx:pt idx="6430">109.34999999999999</cx:pt>
          <cx:pt idx="6431">275.33999999999997</cx:pt>
          <cx:pt idx="6432">393.48000000000002</cx:pt>
          <cx:pt idx="6433">362.98000000000002</cx:pt>
          <cx:pt idx="6434">374.52999999999997</cx:pt>
          <cx:pt idx="6435">327.24000000000001</cx:pt>
          <cx:pt idx="6436">176.06</cx:pt>
          <cx:pt idx="6437">17.989999999999998</cx:pt>
          <cx:pt idx="6438">149.41</cx:pt>
          <cx:pt idx="6439">177.34999999999999</cx:pt>
          <cx:pt idx="6440">167.56999999999999</cx:pt>
          <cx:pt idx="6441">442.29000000000002</cx:pt>
          <cx:pt idx="6442">283.54000000000002</cx:pt>
          <cx:pt idx="6443">396.60000000000002</cx:pt>
          <cx:pt idx="6444">309.41000000000003</cx:pt>
          <cx:pt idx="6445">128.31</cx:pt>
          <cx:pt idx="6446">341.05000000000001</cx:pt>
          <cx:pt idx="6447">315.08999999999997</cx:pt>
          <cx:pt idx="6448">459.91000000000003</cx:pt>
          <cx:pt idx="6449">138.25</cx:pt>
          <cx:pt idx="6450">392.72000000000003</cx:pt>
          <cx:pt idx="6451">105.06</cx:pt>
          <cx:pt idx="6452">90.989999999999995</cx:pt>
          <cx:pt idx="6453">111.59</cx:pt>
          <cx:pt idx="6454">36.299999999999997</cx:pt>
          <cx:pt idx="6455">383.60000000000002</cx:pt>
          <cx:pt idx="6456">464.61000000000001</cx:pt>
          <cx:pt idx="6457">41.700000000000003</cx:pt>
          <cx:pt idx="6458">457.55000000000001</cx:pt>
          <cx:pt idx="6459">407.23000000000002</cx:pt>
          <cx:pt idx="6460">479.68000000000001</cx:pt>
          <cx:pt idx="6461">277.06</cx:pt>
          <cx:pt idx="6462">402.92000000000002</cx:pt>
          <cx:pt idx="6463">456.05000000000001</cx:pt>
          <cx:pt idx="6464">320.63999999999999</cx:pt>
          <cx:pt idx="6465">187.97999999999999</cx:pt>
          <cx:pt idx="6466">215.50999999999999</cx:pt>
          <cx:pt idx="6467">219.96000000000001</cx:pt>
          <cx:pt idx="6468">407.14999999999998</cx:pt>
          <cx:pt idx="6469">317.80000000000001</cx:pt>
          <cx:pt idx="6470">18.510000000000002</cx:pt>
          <cx:pt idx="6471">258.36000000000001</cx:pt>
          <cx:pt idx="6472">244.43000000000001</cx:pt>
          <cx:pt idx="6473">13.300000000000001</cx:pt>
          <cx:pt idx="6474">197.97999999999999</cx:pt>
          <cx:pt idx="6475">339.14999999999998</cx:pt>
          <cx:pt idx="6476">384.31</cx:pt>
          <cx:pt idx="6477">57.009999999999998</cx:pt>
          <cx:pt idx="6478">58.399999999999999</cx:pt>
          <cx:pt idx="6479">445.63</cx:pt>
          <cx:pt idx="6480">468.52999999999997</cx:pt>
          <cx:pt idx="6481">248.88</cx:pt>
          <cx:pt idx="6482">368.89999999999998</cx:pt>
          <cx:pt idx="6483">464.08999999999997</cx:pt>
          <cx:pt idx="6484">437.63999999999999</cx:pt>
          <cx:pt idx="6485">129.47</cx:pt>
          <cx:pt idx="6486">465.06</cx:pt>
          <cx:pt idx="6487">247.40000000000001</cx:pt>
          <cx:pt idx="6488">17.059999999999999</cx:pt>
          <cx:pt idx="6489">343.74000000000001</cx:pt>
          <cx:pt idx="6490">11.609999999999999</cx:pt>
          <cx:pt idx="6491">136.44999999999999</cx:pt>
          <cx:pt idx="6492">205.87</cx:pt>
          <cx:pt idx="6493">194.06999999999999</cx:pt>
          <cx:pt idx="6494">126.06999999999999</cx:pt>
          <cx:pt idx="6495">144.96000000000001</cx:pt>
          <cx:pt idx="6496">420.27999999999997</cx:pt>
          <cx:pt idx="6497">208.05000000000001</cx:pt>
          <cx:pt idx="6498">27.699999999999999</cx:pt>
          <cx:pt idx="6499">218.30000000000001</cx:pt>
          <cx:pt idx="6500">360.76999999999998</cx:pt>
          <cx:pt idx="6501">290.95999999999998</cx:pt>
          <cx:pt idx="6502">223.72</cx:pt>
          <cx:pt idx="6503">229.84999999999999</cx:pt>
          <cx:pt idx="6504">68.159999999999997</cx:pt>
          <cx:pt idx="6505">403.55000000000001</cx:pt>
          <cx:pt idx="6506">474.26999999999998</cx:pt>
          <cx:pt idx="6507">128.63</cx:pt>
          <cx:pt idx="6508">102.43000000000001</cx:pt>
          <cx:pt idx="6509">142.28999999999999</cx:pt>
          <cx:pt idx="6510">418.01999999999998</cx:pt>
          <cx:pt idx="6511">323.11000000000001</cx:pt>
          <cx:pt idx="6512">442.25</cx:pt>
          <cx:pt idx="6513">33.170000000000002</cx:pt>
          <cx:pt idx="6514">273.38999999999999</cx:pt>
          <cx:pt idx="6515">205.16999999999999</cx:pt>
          <cx:pt idx="6516">214.65000000000001</cx:pt>
          <cx:pt idx="6517">53.310000000000002</cx:pt>
          <cx:pt idx="6518">355.92000000000002</cx:pt>
          <cx:pt idx="6519">331.83999999999997</cx:pt>
          <cx:pt idx="6520">94.920000000000002</cx:pt>
          <cx:pt idx="6521">93.560000000000002</cx:pt>
          <cx:pt idx="6522">106.06999999999999</cx:pt>
          <cx:pt idx="6523">475.50999999999999</cx:pt>
          <cx:pt idx="6524">22.239999999999998</cx:pt>
          <cx:pt idx="6525">190.43000000000001</cx:pt>
          <cx:pt idx="6526">449.97000000000003</cx:pt>
          <cx:pt idx="6527">65.189999999999998</cx:pt>
          <cx:pt idx="6528">205.88</cx:pt>
          <cx:pt idx="6529">220.36000000000001</cx:pt>
          <cx:pt idx="6530">252.78999999999999</cx:pt>
          <cx:pt idx="6531">297.94</cx:pt>
          <cx:pt idx="6532">35.259999999999998</cx:pt>
          <cx:pt idx="6533">70.920000000000002</cx:pt>
          <cx:pt idx="6534">470.66000000000003</cx:pt>
          <cx:pt idx="6535">187.37</cx:pt>
          <cx:pt idx="6536">353.54000000000002</cx:pt>
          <cx:pt idx="6537">445.31999999999999</cx:pt>
          <cx:pt idx="6538">175.77000000000001</cx:pt>
          <cx:pt idx="6539">325.58999999999997</cx:pt>
          <cx:pt idx="6540">402.63999999999999</cx:pt>
          <cx:pt idx="6541">30.870000000000001</cx:pt>
          <cx:pt idx="6542">466.66000000000003</cx:pt>
          <cx:pt idx="6543">377.85000000000002</cx:pt>
          <cx:pt idx="6544">19.210000000000001</cx:pt>
          <cx:pt idx="6545">312.69</cx:pt>
          <cx:pt idx="6546">14.720000000000001</cx:pt>
          <cx:pt idx="6547">95.609999999999999</cx:pt>
          <cx:pt idx="6548">484.38999999999999</cx:pt>
          <cx:pt idx="6549">160.09</cx:pt>
          <cx:pt idx="6550">340.82999999999998</cx:pt>
          <cx:pt idx="6551">59.009999999999998</cx:pt>
          <cx:pt idx="6552">182.13</cx:pt>
          <cx:pt idx="6553">469.88999999999999</cx:pt>
          <cx:pt idx="6554">386.88999999999999</cx:pt>
          <cx:pt idx="6555">138.27000000000001</cx:pt>
          <cx:pt idx="6556">336.48000000000002</cx:pt>
          <cx:pt idx="6557">416.07999999999998</cx:pt>
          <cx:pt idx="6558">334.38999999999999</cx:pt>
          <cx:pt idx="6559">384.42000000000002</cx:pt>
          <cx:pt idx="6560">460.14999999999998</cx:pt>
          <cx:pt idx="6561">237.03</cx:pt>
          <cx:pt idx="6562">489.48000000000002</cx:pt>
          <cx:pt idx="6563">264.38999999999999</cx:pt>
          <cx:pt idx="6564">293.50999999999999</cx:pt>
          <cx:pt idx="6565">359.27999999999997</cx:pt>
          <cx:pt idx="6566">85.370000000000005</cx:pt>
          <cx:pt idx="6567">154.88</cx:pt>
          <cx:pt idx="6568">32.93</cx:pt>
          <cx:pt idx="6569">461.94999999999999</cx:pt>
          <cx:pt idx="6570">418.29000000000002</cx:pt>
          <cx:pt idx="6571">309.57999999999998</cx:pt>
          <cx:pt idx="6572">121.84999999999999</cx:pt>
          <cx:pt idx="6573">296.10000000000002</cx:pt>
          <cx:pt idx="6574">487.05000000000001</cx:pt>
          <cx:pt idx="6575">121.55</cx:pt>
          <cx:pt idx="6576">383.61000000000001</cx:pt>
          <cx:pt idx="6577">18.649999999999999</cx:pt>
          <cx:pt idx="6578">258.20999999999998</cx:pt>
          <cx:pt idx="6579">71.340000000000003</cx:pt>
          <cx:pt idx="6580">312.13</cx:pt>
          <cx:pt idx="6581">12.16</cx:pt>
          <cx:pt idx="6582">227.56</cx:pt>
          <cx:pt idx="6583">95</cx:pt>
          <cx:pt idx="6584">85.579999999999998</cx:pt>
          <cx:pt idx="6585">45.07</cx:pt>
          <cx:pt idx="6586">407.00999999999999</cx:pt>
          <cx:pt idx="6587">245.38</cx:pt>
          <cx:pt idx="6588">218.61000000000001</cx:pt>
          <cx:pt idx="6589">402.07999999999998</cx:pt>
          <cx:pt idx="6590">251.25</cx:pt>
          <cx:pt idx="6591">120.78</cx:pt>
          <cx:pt idx="6592">273.58999999999997</cx:pt>
          <cx:pt idx="6593">212.5</cx:pt>
          <cx:pt idx="6594">236.12</cx:pt>
          <cx:pt idx="6595">393.38999999999999</cx:pt>
          <cx:pt idx="6596">371.31999999999999</cx:pt>
          <cx:pt idx="6597">404.91000000000003</cx:pt>
          <cx:pt idx="6598">102.20999999999999</cx:pt>
          <cx:pt idx="6599">236.28999999999999</cx:pt>
          <cx:pt idx="6600">100.34</cx:pt>
          <cx:pt idx="6601">212.25999999999999</cx:pt>
          <cx:pt idx="6602">294.38999999999999</cx:pt>
          <cx:pt idx="6603">352.80000000000001</cx:pt>
          <cx:pt idx="6604">52.420000000000002</cx:pt>
          <cx:pt idx="6605">354.32999999999998</cx:pt>
          <cx:pt idx="6606">374.95999999999998</cx:pt>
          <cx:pt idx="6607">441.20999999999998</cx:pt>
          <cx:pt idx="6608">318.91000000000003</cx:pt>
          <cx:pt idx="6609">125.59</cx:pt>
          <cx:pt idx="6610">171.03999999999999</cx:pt>
          <cx:pt idx="6611">303.56999999999999</cx:pt>
          <cx:pt idx="6612">329.24000000000001</cx:pt>
          <cx:pt idx="6613">100.76000000000001</cx:pt>
          <cx:pt idx="6614">380.19</cx:pt>
          <cx:pt idx="6615">496.13</cx:pt>
          <cx:pt idx="6616">476.75</cx:pt>
          <cx:pt idx="6617">107.15000000000001</cx:pt>
          <cx:pt idx="6618">161.63</cx:pt>
          <cx:pt idx="6619">354.82999999999998</cx:pt>
          <cx:pt idx="6620">62.630000000000003</cx:pt>
          <cx:pt idx="6621">421.97000000000003</cx:pt>
          <cx:pt idx="6622">158.88</cx:pt>
          <cx:pt idx="6623">449.22000000000003</cx:pt>
          <cx:pt idx="6624">291.07999999999998</cx:pt>
          <cx:pt idx="6625">232.24000000000001</cx:pt>
          <cx:pt idx="6626">47.25</cx:pt>
          <cx:pt idx="6627">492.81</cx:pt>
          <cx:pt idx="6628">418.97000000000003</cx:pt>
          <cx:pt idx="6629">488.69</cx:pt>
          <cx:pt idx="6630">381.14999999999998</cx:pt>
          <cx:pt idx="6631">359.77999999999997</cx:pt>
          <cx:pt idx="6632">423.69</cx:pt>
          <cx:pt idx="6633">138.97999999999999</cx:pt>
          <cx:pt idx="6634">20.120000000000001</cx:pt>
          <cx:pt idx="6635">269.73000000000002</cx:pt>
          <cx:pt idx="6636">188.34999999999999</cx:pt>
          <cx:pt idx="6637">186.41</cx:pt>
          <cx:pt idx="6638">228.62</cx:pt>
          <cx:pt idx="6639">114.56999999999999</cx:pt>
          <cx:pt idx="6640">464.29000000000002</cx:pt>
          <cx:pt idx="6641">322.24000000000001</cx:pt>
          <cx:pt idx="6642">409.13</cx:pt>
          <cx:pt idx="6643">319.52999999999997</cx:pt>
          <cx:pt idx="6644">136.86000000000001</cx:pt>
          <cx:pt idx="6645">492.47000000000003</cx:pt>
          <cx:pt idx="6646">483.61000000000001</cx:pt>
          <cx:pt idx="6647">470.38999999999999</cx:pt>
          <cx:pt idx="6648">451.85000000000002</cx:pt>
          <cx:pt idx="6649">10.550000000000001</cx:pt>
          <cx:pt idx="6650">298.89999999999998</cx:pt>
          <cx:pt idx="6651">349.47000000000003</cx:pt>
          <cx:pt idx="6652">187.13999999999999</cx:pt>
          <cx:pt idx="6653">326.12</cx:pt>
          <cx:pt idx="6654">284.19999999999999</cx:pt>
          <cx:pt idx="6655">365.39999999999998</cx:pt>
          <cx:pt idx="6656">391.68000000000001</cx:pt>
          <cx:pt idx="6657">444.58999999999997</cx:pt>
          <cx:pt idx="6658">464.32999999999998</cx:pt>
          <cx:pt idx="6659">283.89999999999998</cx:pt>
          <cx:pt idx="6660">479.87</cx:pt>
          <cx:pt idx="6661">199.36000000000001</cx:pt>
          <cx:pt idx="6662">430.69999999999999</cx:pt>
          <cx:pt idx="6663">174.12</cx:pt>
          <cx:pt idx="6664">422.93000000000001</cx:pt>
          <cx:pt idx="6665">470.69</cx:pt>
          <cx:pt idx="6666">366.69999999999999</cx:pt>
          <cx:pt idx="6667">178.02000000000001</cx:pt>
          <cx:pt idx="6668">227</cx:pt>
          <cx:pt idx="6669">119.52</cx:pt>
          <cx:pt idx="6670">400.69</cx:pt>
          <cx:pt idx="6671">75.409999999999997</cx:pt>
          <cx:pt idx="6672">102.59999999999999</cx:pt>
          <cx:pt idx="6673">481.92000000000002</cx:pt>
          <cx:pt idx="6674">87.010000000000005</cx:pt>
          <cx:pt idx="6675">192.53999999999999</cx:pt>
          <cx:pt idx="6676">423.82999999999998</cx:pt>
          <cx:pt idx="6677">433.73000000000002</cx:pt>
          <cx:pt idx="6678">189.34</cx:pt>
          <cx:pt idx="6679">304.52999999999997</cx:pt>
          <cx:pt idx="6680">413.94</cx:pt>
          <cx:pt idx="6681">13.529999999999999</cx:pt>
          <cx:pt idx="6682">358.45999999999998</cx:pt>
          <cx:pt idx="6683">111.8</cx:pt>
          <cx:pt idx="6684">138.06</cx:pt>
          <cx:pt idx="6685">427.06</cx:pt>
          <cx:pt idx="6686">475.38999999999999</cx:pt>
          <cx:pt idx="6687">379.97000000000003</cx:pt>
          <cx:pt idx="6688">192.99000000000001</cx:pt>
          <cx:pt idx="6689">109.42</cx:pt>
          <cx:pt idx="6690">373.94</cx:pt>
          <cx:pt idx="6691">50.490000000000002</cx:pt>
          <cx:pt idx="6692">464.56999999999999</cx:pt>
          <cx:pt idx="6693">262.33999999999997</cx:pt>
          <cx:pt idx="6694">458.18000000000001</cx:pt>
          <cx:pt idx="6695">452.86000000000001</cx:pt>
          <cx:pt idx="6696">121.38</cx:pt>
          <cx:pt idx="6697">48.170000000000002</cx:pt>
          <cx:pt idx="6698">177.47</cx:pt>
          <cx:pt idx="6699">353.69999999999999</cx:pt>
          <cx:pt idx="6700">89.799999999999997</cx:pt>
          <cx:pt idx="6701">402.36000000000001</cx:pt>
          <cx:pt idx="6702">285.47000000000003</cx:pt>
          <cx:pt idx="6703">68.730000000000004</cx:pt>
          <cx:pt idx="6704">476.48000000000002</cx:pt>
          <cx:pt idx="6705">435.94</cx:pt>
          <cx:pt idx="6706">389.07999999999998</cx:pt>
          <cx:pt idx="6707">439.24000000000001</cx:pt>
          <cx:pt idx="6708">486.69999999999999</cx:pt>
          <cx:pt idx="6709">472.16000000000003</cx:pt>
          <cx:pt idx="6710">132.38</cx:pt>
          <cx:pt idx="6711">331.14999999999998</cx:pt>
          <cx:pt idx="6712">344.63999999999999</cx:pt>
          <cx:pt idx="6713">328.35000000000002</cx:pt>
          <cx:pt idx="6714">111.04000000000001</cx:pt>
          <cx:pt idx="6715">352.80000000000001</cx:pt>
          <cx:pt idx="6716">246.49000000000001</cx:pt>
          <cx:pt idx="6717">182.22999999999999</cx:pt>
          <cx:pt idx="6718">29.809999999999999</cx:pt>
          <cx:pt idx="6719">174.05000000000001</cx:pt>
          <cx:pt idx="6720">60.240000000000002</cx:pt>
          <cx:pt idx="6721">160.86000000000001</cx:pt>
          <cx:pt idx="6722">281.63</cx:pt>
          <cx:pt idx="6723">30.16</cx:pt>
          <cx:pt idx="6724">32.299999999999997</cx:pt>
          <cx:pt idx="6725">124.98</cx:pt>
          <cx:pt idx="6726">265.06999999999999</cx:pt>
          <cx:pt idx="6727">434.98000000000002</cx:pt>
          <cx:pt idx="6728">410.18000000000001</cx:pt>
          <cx:pt idx="6729">419.24000000000001</cx:pt>
          <cx:pt idx="6730">246.87</cx:pt>
          <cx:pt idx="6731">319.76999999999998</cx:pt>
          <cx:pt idx="6732">194.72</cx:pt>
          <cx:pt idx="6733">383.55000000000001</cx:pt>
          <cx:pt idx="6734">334.94</cx:pt>
          <cx:pt idx="6735">496.69999999999999</cx:pt>
          <cx:pt idx="6736">421.42000000000002</cx:pt>
          <cx:pt idx="6737">293.64999999999998</cx:pt>
          <cx:pt idx="6738">150.03999999999999</cx:pt>
          <cx:pt idx="6739">425.89999999999998</cx:pt>
          <cx:pt idx="6740">149.93000000000001</cx:pt>
          <cx:pt idx="6741">151.53999999999999</cx:pt>
          <cx:pt idx="6742">139.94</cx:pt>
          <cx:pt idx="6743">20.219999999999999</cx:pt>
          <cx:pt idx="6744">96.379999999999995</cx:pt>
          <cx:pt idx="6745">208.05000000000001</cx:pt>
          <cx:pt idx="6746">81.099999999999994</cx:pt>
          <cx:pt idx="6747">56.329999999999998</cx:pt>
          <cx:pt idx="6748">275.69</cx:pt>
          <cx:pt idx="6749">382.05000000000001</cx:pt>
          <cx:pt idx="6750">185.56999999999999</cx:pt>
          <cx:pt idx="6751">164.77000000000001</cx:pt>
          <cx:pt idx="6752">451.83999999999997</cx:pt>
          <cx:pt idx="6753">210.30000000000001</cx:pt>
          <cx:pt idx="6754">381.25999999999999</cx:pt>
          <cx:pt idx="6755">492.02999999999997</cx:pt>
          <cx:pt idx="6756">300.93000000000001</cx:pt>
          <cx:pt idx="6757">230.06999999999999</cx:pt>
          <cx:pt idx="6758">398.39999999999998</cx:pt>
          <cx:pt idx="6759">305.82999999999998</cx:pt>
          <cx:pt idx="6760">372.55000000000001</cx:pt>
          <cx:pt idx="6761">138.37</cx:pt>
          <cx:pt idx="6762">467.42000000000002</cx:pt>
          <cx:pt idx="6763">291.47000000000003</cx:pt>
          <cx:pt idx="6764">247.56999999999999</cx:pt>
          <cx:pt idx="6765">135.19999999999999</cx:pt>
          <cx:pt idx="6766">37</cx:pt>
          <cx:pt idx="6767">403.10000000000002</cx:pt>
          <cx:pt idx="6768">130.63</cx:pt>
          <cx:pt idx="6769">75.120000000000005</cx:pt>
          <cx:pt idx="6770">254.63999999999999</cx:pt>
          <cx:pt idx="6771">400.55000000000001</cx:pt>
          <cx:pt idx="6772">73.409999999999997</cx:pt>
          <cx:pt idx="6773">400.45999999999998</cx:pt>
          <cx:pt idx="6774">194</cx:pt>
          <cx:pt idx="6775">396.97000000000003</cx:pt>
          <cx:pt idx="6776">236.56</cx:pt>
          <cx:pt idx="6777">254.06999999999999</cx:pt>
          <cx:pt idx="6778">426.38</cx:pt>
          <cx:pt idx="6779">90.049999999999997</cx:pt>
          <cx:pt idx="6780">41.030000000000001</cx:pt>
          <cx:pt idx="6781">445.25999999999999</cx:pt>
          <cx:pt idx="6782">132.78999999999999</cx:pt>
          <cx:pt idx="6783">198.91999999999999</cx:pt>
          <cx:pt idx="6784">27.52</cx:pt>
          <cx:pt idx="6785">57.119999999999997</cx:pt>
          <cx:pt idx="6786">296.36000000000001</cx:pt>
          <cx:pt idx="6787">245.94</cx:pt>
          <cx:pt idx="6788">135.94</cx:pt>
          <cx:pt idx="6789">259.13999999999999</cx:pt>
          <cx:pt idx="6790">225.53</cx:pt>
          <cx:pt idx="6791">351.56</cx:pt>
          <cx:pt idx="6792">126.84999999999999</cx:pt>
          <cx:pt idx="6793">288.38</cx:pt>
          <cx:pt idx="6794">33.590000000000003</cx:pt>
          <cx:pt idx="6795">418.22000000000003</cx:pt>
          <cx:pt idx="6796">467.95999999999998</cx:pt>
          <cx:pt idx="6797">252.13999999999999</cx:pt>
          <cx:pt idx="6798">430.07999999999998</cx:pt>
          <cx:pt idx="6799">431.94</cx:pt>
          <cx:pt idx="6800">470.19999999999999</cx:pt>
          <cx:pt idx="6801">477.18000000000001</cx:pt>
          <cx:pt idx="6802">303.02999999999997</cx:pt>
          <cx:pt idx="6803">231.36000000000001</cx:pt>
          <cx:pt idx="6804">312.36000000000001</cx:pt>
          <cx:pt idx="6805">341.33999999999997</cx:pt>
          <cx:pt idx="6806">303.87</cx:pt>
          <cx:pt idx="6807">277.58999999999997</cx:pt>
          <cx:pt idx="6808">335.97000000000003</cx:pt>
          <cx:pt idx="6809">237.38</cx:pt>
          <cx:pt idx="6810">28.579999999999998</cx:pt>
          <cx:pt idx="6811">53.289999999999999</cx:pt>
          <cx:pt idx="6812">309.00999999999999</cx:pt>
          <cx:pt idx="6813">451.57999999999998</cx:pt>
          <cx:pt idx="6814">253.68000000000001</cx:pt>
          <cx:pt idx="6815">449.30000000000001</cx:pt>
          <cx:pt idx="6816">295.38999999999999</cx:pt>
          <cx:pt idx="6817">106.67</cx:pt>
          <cx:pt idx="6818">179.78</cx:pt>
          <cx:pt idx="6819">209.75999999999999</cx:pt>
          <cx:pt idx="6820">314.19999999999999</cx:pt>
          <cx:pt idx="6821">131.90000000000001</cx:pt>
          <cx:pt idx="6822">106.76000000000001</cx:pt>
          <cx:pt idx="6823">494.26999999999998</cx:pt>
          <cx:pt idx="6824">278.35000000000002</cx:pt>
          <cx:pt idx="6825">461.75999999999999</cx:pt>
          <cx:pt idx="6826">98.200000000000003</cx:pt>
          <cx:pt idx="6827">281.32999999999998</cx:pt>
          <cx:pt idx="6828">50.170000000000002</cx:pt>
          <cx:pt idx="6829">179.16</cx:pt>
          <cx:pt idx="6830">237.41999999999999</cx:pt>
          <cx:pt idx="6831">423.18000000000001</cx:pt>
          <cx:pt idx="6832">402.41000000000003</cx:pt>
          <cx:pt idx="6833">495.44</cx:pt>
          <cx:pt idx="6834">57.219999999999999</cx:pt>
          <cx:pt idx="6835">314.22000000000003</cx:pt>
          <cx:pt idx="6836">193.38999999999999</cx:pt>
          <cx:pt idx="6837">305.93000000000001</cx:pt>
          <cx:pt idx="6838">431.99000000000001</cx:pt>
          <cx:pt idx="6839">136.75</cx:pt>
          <cx:pt idx="6840">218.22999999999999</cx:pt>
          <cx:pt idx="6841">465.44999999999999</cx:pt>
          <cx:pt idx="6842">423.88999999999999</cx:pt>
          <cx:pt idx="6843">458.43000000000001</cx:pt>
          <cx:pt idx="6844">410.72000000000003</cx:pt>
          <cx:pt idx="6845">73.489999999999995</cx:pt>
          <cx:pt idx="6846">242.09</cx:pt>
          <cx:pt idx="6847">61.219999999999999</cx:pt>
          <cx:pt idx="6848">233.36000000000001</cx:pt>
          <cx:pt idx="6849">286.42000000000002</cx:pt>
          <cx:pt idx="6850">300.88</cx:pt>
          <cx:pt idx="6851">70.980000000000004</cx:pt>
          <cx:pt idx="6852">308.11000000000001</cx:pt>
          <cx:pt idx="6853">445.32999999999998</cx:pt>
          <cx:pt idx="6854">44.859999999999999</cx:pt>
          <cx:pt idx="6855">349.36000000000001</cx:pt>
          <cx:pt idx="6856">209.28</cx:pt>
          <cx:pt idx="6857">270.76999999999998</cx:pt>
          <cx:pt idx="6858">289.38999999999999</cx:pt>
          <cx:pt idx="6859">149.05000000000001</cx:pt>
          <cx:pt idx="6860">83.709999999999994</cx:pt>
          <cx:pt idx="6861">342.32999999999998</cx:pt>
          <cx:pt idx="6862">261.93000000000001</cx:pt>
          <cx:pt idx="6863">56.799999999999997</cx:pt>
          <cx:pt idx="6864">352.39999999999998</cx:pt>
          <cx:pt idx="6865">363.47000000000003</cx:pt>
          <cx:pt idx="6866">298.33999999999997</cx:pt>
          <cx:pt idx="6867">259.56</cx:pt>
          <cx:pt idx="6868">112.2</cx:pt>
          <cx:pt idx="6869">130.59</cx:pt>
          <cx:pt idx="6870">41.770000000000003</cx:pt>
          <cx:pt idx="6871">295.06999999999999</cx:pt>
          <cx:pt idx="6872">294.63999999999999</cx:pt>
          <cx:pt idx="6873">230.63999999999999</cx:pt>
          <cx:pt idx="6874">345.23000000000002</cx:pt>
          <cx:pt idx="6875">440.16000000000003</cx:pt>
          <cx:pt idx="6876">10.56</cx:pt>
          <cx:pt idx="6877">16.109999999999999</cx:pt>
          <cx:pt idx="6878">482.29000000000002</cx:pt>
          <cx:pt idx="6879">435.20999999999998</cx:pt>
          <cx:pt idx="6880">45.93</cx:pt>
          <cx:pt idx="6881">392.00999999999999</cx:pt>
          <cx:pt idx="6882">95</cx:pt>
          <cx:pt idx="6883">75.5</cx:pt>
          <cx:pt idx="6884">252.05000000000001</cx:pt>
          <cx:pt idx="6885">141.63</cx:pt>
          <cx:pt idx="6886">390.91000000000003</cx:pt>
          <cx:pt idx="6887">155.40000000000001</cx:pt>
          <cx:pt idx="6888">309.98000000000002</cx:pt>
          <cx:pt idx="6889">80.650000000000006</cx:pt>
          <cx:pt idx="6890">338.26999999999998</cx:pt>
          <cx:pt idx="6891">471.30000000000001</cx:pt>
          <cx:pt idx="6892">120.97</cx:pt>
          <cx:pt idx="6893">224.47999999999999</cx:pt>
          <cx:pt idx="6894">57.560000000000002</cx:pt>
          <cx:pt idx="6895">156.90000000000001</cx:pt>
          <cx:pt idx="6896">455.68000000000001</cx:pt>
          <cx:pt idx="6897">456.80000000000001</cx:pt>
          <cx:pt idx="6898">277.13999999999999</cx:pt>
          <cx:pt idx="6899">125.37</cx:pt>
          <cx:pt idx="6900">366.44</cx:pt>
          <cx:pt idx="6901">467</cx:pt>
          <cx:pt idx="6902">479.50999999999999</cx:pt>
          <cx:pt idx="6903">310.51999999999998</cx:pt>
          <cx:pt idx="6904">398.10000000000002</cx:pt>
          <cx:pt idx="6905">335.54000000000002</cx:pt>
          <cx:pt idx="6906">111.09999999999999</cx:pt>
          <cx:pt idx="6907">263.16000000000003</cx:pt>
          <cx:pt idx="6908">107.95</cx:pt>
          <cx:pt idx="6909">112.39</cx:pt>
          <cx:pt idx="6910">462.63999999999999</cx:pt>
          <cx:pt idx="6911">340.22000000000003</cx:pt>
          <cx:pt idx="6912">377.83999999999997</cx:pt>
          <cx:pt idx="6913">392.91000000000003</cx:pt>
          <cx:pt idx="6914">47.119999999999997</cx:pt>
          <cx:pt idx="6915">285.35000000000002</cx:pt>
          <cx:pt idx="6916">367.11000000000001</cx:pt>
          <cx:pt idx="6917">277.75</cx:pt>
          <cx:pt idx="6918">467.29000000000002</cx:pt>
          <cx:pt idx="6919">428.31999999999999</cx:pt>
          <cx:pt idx="6920">452.45999999999998</cx:pt>
          <cx:pt idx="6921">161.90000000000001</cx:pt>
          <cx:pt idx="6922">249.31999999999999</cx:pt>
          <cx:pt idx="6923">184.33000000000001</cx:pt>
          <cx:pt idx="6924">136.94</cx:pt>
          <cx:pt idx="6925">308.75</cx:pt>
          <cx:pt idx="6926">150.66999999999999</cx:pt>
          <cx:pt idx="6927">198.63999999999999</cx:pt>
          <cx:pt idx="6928">265.05000000000001</cx:pt>
          <cx:pt idx="6929">412.05000000000001</cx:pt>
          <cx:pt idx="6930">146.37</cx:pt>
          <cx:pt idx="6931">67.090000000000003</cx:pt>
          <cx:pt idx="6932">57.259999999999998</cx:pt>
          <cx:pt idx="6933">75.379999999999995</cx:pt>
          <cx:pt idx="6934">390.93000000000001</cx:pt>
          <cx:pt idx="6935">42.270000000000003</cx:pt>
          <cx:pt idx="6936">107.93000000000001</cx:pt>
          <cx:pt idx="6937">187.81</cx:pt>
          <cx:pt idx="6938">76.540000000000006</cx:pt>
          <cx:pt idx="6939">147.63999999999999</cx:pt>
          <cx:pt idx="6940">345.06999999999999</cx:pt>
          <cx:pt idx="6941">84.75</cx:pt>
          <cx:pt idx="6942">332.89999999999998</cx:pt>
          <cx:pt idx="6943">416.93000000000001</cx:pt>
          <cx:pt idx="6944">464.39999999999998</cx:pt>
          <cx:pt idx="6945">24.039999999999999</cx:pt>
          <cx:pt idx="6946">391.44999999999999</cx:pt>
          <cx:pt idx="6947">365.81</cx:pt>
          <cx:pt idx="6948">480.86000000000001</cx:pt>
          <cx:pt idx="6949">474.02999999999997</cx:pt>
          <cx:pt idx="6950">421.45999999999998</cx:pt>
          <cx:pt idx="6951">437.93000000000001</cx:pt>
          <cx:pt idx="6952">93.790000000000006</cx:pt>
          <cx:pt idx="6953">73.390000000000001</cx:pt>
          <cx:pt idx="6954">10.75</cx:pt>
          <cx:pt idx="6955">205.75999999999999</cx:pt>
          <cx:pt idx="6956">297.26999999999998</cx:pt>
          <cx:pt idx="6957">396.77999999999997</cx:pt>
          <cx:pt idx="6958">242.68000000000001</cx:pt>
          <cx:pt idx="6959">25.550000000000001</cx:pt>
          <cx:pt idx="6960">156.78999999999999</cx:pt>
          <cx:pt idx="6961">12.609999999999999</cx:pt>
          <cx:pt idx="6962">322.54000000000002</cx:pt>
          <cx:pt idx="6963">70.930000000000007</cx:pt>
          <cx:pt idx="6964">327.99000000000001</cx:pt>
          <cx:pt idx="6965">428.70999999999998</cx:pt>
          <cx:pt idx="6966">33.420000000000002</cx:pt>
          <cx:pt idx="6967">121.47</cx:pt>
          <cx:pt idx="6968">210.30000000000001</cx:pt>
          <cx:pt idx="6969">82</cx:pt>
          <cx:pt idx="6970">222.90000000000001</cx:pt>
          <cx:pt idx="6971">247.09999999999999</cx:pt>
          <cx:pt idx="6972">359.93000000000001</cx:pt>
          <cx:pt idx="6973">99.209999999999994</cx:pt>
          <cx:pt idx="6974">471.36000000000001</cx:pt>
          <cx:pt idx="6975">384.58999999999997</cx:pt>
          <cx:pt idx="6976">355</cx:pt>
          <cx:pt idx="6977">205.44999999999999</cx:pt>
          <cx:pt idx="6978">237.61000000000001</cx:pt>
          <cx:pt idx="6979">277.32999999999998</cx:pt>
          <cx:pt idx="6980">139.19999999999999</cx:pt>
          <cx:pt idx="6981">249.38</cx:pt>
          <cx:pt idx="6982">77.609999999999999</cx:pt>
          <cx:pt idx="6983">238.43000000000001</cx:pt>
          <cx:pt idx="6984">246.18000000000001</cx:pt>
          <cx:pt idx="6985">129.03999999999999</cx:pt>
          <cx:pt idx="6986">31.530000000000001</cx:pt>
          <cx:pt idx="6987">221.06999999999999</cx:pt>
          <cx:pt idx="6988">200.44999999999999</cx:pt>
          <cx:pt idx="6989">404.76999999999998</cx:pt>
          <cx:pt idx="6990">224.56999999999999</cx:pt>
          <cx:pt idx="6991">120.11</cx:pt>
          <cx:pt idx="6992">488.81</cx:pt>
          <cx:pt idx="6993">478.11000000000001</cx:pt>
          <cx:pt idx="6994">317.68000000000001</cx:pt>
          <cx:pt idx="6995">444.93000000000001</cx:pt>
          <cx:pt idx="6996">322.35000000000002</cx:pt>
          <cx:pt idx="6997">146.28999999999999</cx:pt>
          <cx:pt idx="6998">116.28</cx:pt>
          <cx:pt idx="6999">322.14999999999998</cx:pt>
          <cx:pt idx="7000">454.14999999999998</cx:pt>
          <cx:pt idx="7001">319.23000000000002</cx:pt>
          <cx:pt idx="7002">226.06</cx:pt>
          <cx:pt idx="7003">97.780000000000001</cx:pt>
          <cx:pt idx="7004">385.93000000000001</cx:pt>
          <cx:pt idx="7005">492.20999999999998</cx:pt>
          <cx:pt idx="7006">381.19</cx:pt>
          <cx:pt idx="7007">66.590000000000003</cx:pt>
          <cx:pt idx="7008">354.17000000000002</cx:pt>
          <cx:pt idx="7009">42.920000000000002</cx:pt>
          <cx:pt idx="7010">51.100000000000001</cx:pt>
          <cx:pt idx="7011">244.53</cx:pt>
          <cx:pt idx="7012">229.46000000000001</cx:pt>
          <cx:pt idx="7013">295.25999999999999</cx:pt>
          <cx:pt idx="7014">402.92000000000002</cx:pt>
          <cx:pt idx="7015">161.49000000000001</cx:pt>
          <cx:pt idx="7016">286.73000000000002</cx:pt>
          <cx:pt idx="7017">200.80000000000001</cx:pt>
          <cx:pt idx="7018">104.44</cx:pt>
          <cx:pt idx="7019">52.009999999999998</cx:pt>
          <cx:pt idx="7020">11.880000000000001</cx:pt>
          <cx:pt idx="7021">41.530000000000001</cx:pt>
          <cx:pt idx="7022">307.62</cx:pt>
          <cx:pt idx="7023">98.5</cx:pt>
          <cx:pt idx="7024">108.64</cx:pt>
          <cx:pt idx="7025">269.74000000000001</cx:pt>
          <cx:pt idx="7026">380.69</cx:pt>
          <cx:pt idx="7027">271.55000000000001</cx:pt>
          <cx:pt idx="7028">257.75</cx:pt>
          <cx:pt idx="7029">109.68000000000001</cx:pt>
          <cx:pt idx="7030">117.18000000000001</cx:pt>
          <cx:pt idx="7031">31.210000000000001</cx:pt>
          <cx:pt idx="7032">295.99000000000001</cx:pt>
          <cx:pt idx="7033">471.38</cx:pt>
          <cx:pt idx="7034">483.45999999999998</cx:pt>
          <cx:pt idx="7035">262.32999999999998</cx:pt>
          <cx:pt idx="7036">11.1</cx:pt>
          <cx:pt idx="7037">99.150000000000006</cx:pt>
          <cx:pt idx="7038">366.44999999999999</cx:pt>
          <cx:pt idx="7039">386.94999999999999</cx:pt>
          <cx:pt idx="7040">122.05</cx:pt>
          <cx:pt idx="7041">113.91</cx:pt>
          <cx:pt idx="7042">457.97000000000003</cx:pt>
          <cx:pt idx="7043">303.86000000000001</cx:pt>
          <cx:pt idx="7044">205.31</cx:pt>
          <cx:pt idx="7045">154.5</cx:pt>
          <cx:pt idx="7046">260</cx:pt>
          <cx:pt idx="7047">488.55000000000001</cx:pt>
          <cx:pt idx="7048">320.5</cx:pt>
          <cx:pt idx="7049">434.88999999999999</cx:pt>
          <cx:pt idx="7050">136.00999999999999</cx:pt>
          <cx:pt idx="7051">222.34</cx:pt>
          <cx:pt idx="7052">130.47999999999999</cx:pt>
          <cx:pt idx="7053">81.590000000000003</cx:pt>
          <cx:pt idx="7054">321.81999999999999</cx:pt>
          <cx:pt idx="7055">177.91999999999999</cx:pt>
          <cx:pt idx="7056">358.13999999999999</cx:pt>
          <cx:pt idx="7057">97.569999999999993</cx:pt>
          <cx:pt idx="7058">226.53</cx:pt>
          <cx:pt idx="7059">190.50999999999999</cx:pt>
          <cx:pt idx="7060">400.74000000000001</cx:pt>
          <cx:pt idx="7061">321.30000000000001</cx:pt>
          <cx:pt idx="7062">194.5</cx:pt>
          <cx:pt idx="7063">204.41</cx:pt>
          <cx:pt idx="7064">252.41</cx:pt>
          <cx:pt idx="7065">114.73</cx:pt>
          <cx:pt idx="7066">251.28999999999999</cx:pt>
          <cx:pt idx="7067">463.17000000000002</cx:pt>
          <cx:pt idx="7068">229.56999999999999</cx:pt>
          <cx:pt idx="7069">225.37</cx:pt>
          <cx:pt idx="7070">459.55000000000001</cx:pt>
          <cx:pt idx="7071">151.24000000000001</cx:pt>
          <cx:pt idx="7072">363.68000000000001</cx:pt>
          <cx:pt idx="7073">346.44999999999999</cx:pt>
          <cx:pt idx="7074">489.23000000000002</cx:pt>
          <cx:pt idx="7075">402.30000000000001</cx:pt>
          <cx:pt idx="7076">393.13999999999999</cx:pt>
          <cx:pt idx="7077">274.07999999999998</cx:pt>
          <cx:pt idx="7078">20.190000000000001</cx:pt>
          <cx:pt idx="7079">193.66</cx:pt>
          <cx:pt idx="7080">344.66000000000003</cx:pt>
          <cx:pt idx="7081">399.00999999999999</cx:pt>
          <cx:pt idx="7082">139.06999999999999</cx:pt>
          <cx:pt idx="7083">197.59999999999999</cx:pt>
          <cx:pt idx="7084">259.13</cx:pt>
          <cx:pt idx="7085">354.60000000000002</cx:pt>
          <cx:pt idx="7086">467.23000000000002</cx:pt>
          <cx:pt idx="7087">110.84999999999999</cx:pt>
          <cx:pt idx="7088">264.98000000000002</cx:pt>
          <cx:pt idx="7089">118.14</cx:pt>
          <cx:pt idx="7090">43.090000000000003</cx:pt>
          <cx:pt idx="7091">141.96000000000001</cx:pt>
          <cx:pt idx="7092">114.66</cx:pt>
          <cx:pt idx="7093">398.44</cx:pt>
          <cx:pt idx="7094">296.93000000000001</cx:pt>
          <cx:pt idx="7095">328.88</cx:pt>
          <cx:pt idx="7096">176.44999999999999</cx:pt>
          <cx:pt idx="7097">277.85000000000002</cx:pt>
          <cx:pt idx="7098">362.77999999999997</cx:pt>
          <cx:pt idx="7099">272.22000000000003</cx:pt>
          <cx:pt idx="7100">492.05000000000001</cx:pt>
          <cx:pt idx="7101">463.30000000000001</cx:pt>
          <cx:pt idx="7102">269.94999999999999</cx:pt>
          <cx:pt idx="7103">480.31</cx:pt>
          <cx:pt idx="7104">18.07</cx:pt>
          <cx:pt idx="7105">329.49000000000001</cx:pt>
          <cx:pt idx="7106">415.52999999999997</cx:pt>
          <cx:pt idx="7107">191.05000000000001</cx:pt>
          <cx:pt idx="7108">139.24000000000001</cx:pt>
          <cx:pt idx="7109">55.18</cx:pt>
          <cx:pt idx="7110">371.12</cx:pt>
          <cx:pt idx="7111">54.549999999999997</cx:pt>
          <cx:pt idx="7112">113.39</cx:pt>
          <cx:pt idx="7113">321.08999999999997</cx:pt>
          <cx:pt idx="7114">268.20999999999998</cx:pt>
          <cx:pt idx="7115">343.72000000000003</cx:pt>
          <cx:pt idx="7116">197.41</cx:pt>
          <cx:pt idx="7117">162.97999999999999</cx:pt>
          <cx:pt idx="7118">343.38</cx:pt>
          <cx:pt idx="7119">285.75999999999999</cx:pt>
          <cx:pt idx="7120">347.30000000000001</cx:pt>
          <cx:pt idx="7121">414.94999999999999</cx:pt>
          <cx:pt idx="7122">83.890000000000001</cx:pt>
          <cx:pt idx="7123">97.670000000000002</cx:pt>
          <cx:pt idx="7124">149.41</cx:pt>
          <cx:pt idx="7125">400.49000000000001</cx:pt>
          <cx:pt idx="7126">437.73000000000002</cx:pt>
          <cx:pt idx="7127">381.31</cx:pt>
          <cx:pt idx="7128">214.09</cx:pt>
          <cx:pt idx="7129">91.549999999999997</cx:pt>
          <cx:pt idx="7130">38.869999999999997</cx:pt>
          <cx:pt idx="7131">351.19</cx:pt>
          <cx:pt idx="7132">177.91999999999999</cx:pt>
          <cx:pt idx="7133">182.41999999999999</cx:pt>
          <cx:pt idx="7134">184.00999999999999</cx:pt>
          <cx:pt idx="7135">436.67000000000002</cx:pt>
          <cx:pt idx="7136">362.44999999999999</cx:pt>
          <cx:pt idx="7137">297.33999999999997</cx:pt>
          <cx:pt idx="7138">83.540000000000006</cx:pt>
          <cx:pt idx="7139">284.01999999999998</cx:pt>
          <cx:pt idx="7140">274.07999999999998</cx:pt>
          <cx:pt idx="7141">231.62</cx:pt>
          <cx:pt idx="7142">400.13999999999999</cx:pt>
          <cx:pt idx="7143">44.340000000000003</cx:pt>
          <cx:pt idx="7144">273.19</cx:pt>
          <cx:pt idx="7145">150.21000000000001</cx:pt>
          <cx:pt idx="7146">172.61000000000001</cx:pt>
          <cx:pt idx="7147">11.890000000000001</cx:pt>
          <cx:pt idx="7148">494.68000000000001</cx:pt>
          <cx:pt idx="7149">200.34999999999999</cx:pt>
          <cx:pt idx="7150">23.280000000000001</cx:pt>
          <cx:pt idx="7151">348.52999999999997</cx:pt>
          <cx:pt idx="7152">21.670000000000002</cx:pt>
          <cx:pt idx="7153">414.17000000000002</cx:pt>
          <cx:pt idx="7154">177.15000000000001</cx:pt>
          <cx:pt idx="7155">69.5</cx:pt>
          <cx:pt idx="7156">327.12</cx:pt>
          <cx:pt idx="7157">238.31</cx:pt>
          <cx:pt idx="7158">489.79000000000002</cx:pt>
          <cx:pt idx="7159">316.25999999999999</cx:pt>
          <cx:pt idx="7160">414.01999999999998</cx:pt>
          <cx:pt idx="7161">111.81999999999999</cx:pt>
          <cx:pt idx="7162">13.210000000000001</cx:pt>
          <cx:pt idx="7163">341.62</cx:pt>
          <cx:pt idx="7164">108.15000000000001</cx:pt>
          <cx:pt idx="7165">188.86000000000001</cx:pt>
          <cx:pt idx="7166">108.23</cx:pt>
          <cx:pt idx="7167">15.35</cx:pt>
          <cx:pt idx="7168">390.42000000000002</cx:pt>
          <cx:pt idx="7169">256.99000000000001</cx:pt>
          <cx:pt idx="7170">298.52999999999997</cx:pt>
          <cx:pt idx="7171">412.31999999999999</cx:pt>
          <cx:pt idx="7172">205.88999999999999</cx:pt>
          <cx:pt idx="7173">446.18000000000001</cx:pt>
          <cx:pt idx="7174">481.14999999999998</cx:pt>
          <cx:pt idx="7175">398.69999999999999</cx:pt>
          <cx:pt idx="7176">286.07999999999998</cx:pt>
          <cx:pt idx="7177">146.74000000000001</cx:pt>
          <cx:pt idx="7178">356.75</cx:pt>
          <cx:pt idx="7179">258.17000000000002</cx:pt>
          <cx:pt idx="7180">44.32</cx:pt>
          <cx:pt idx="7181">335.37</cx:pt>
          <cx:pt idx="7182">258.83999999999997</cx:pt>
          <cx:pt idx="7183">181.37</cx:pt>
          <cx:pt idx="7184">239.96000000000001</cx:pt>
          <cx:pt idx="7185">235.56999999999999</cx:pt>
          <cx:pt idx="7186">436.88</cx:pt>
          <cx:pt idx="7187">11.34</cx:pt>
          <cx:pt idx="7188">41.990000000000002</cx:pt>
          <cx:pt idx="7189">176.34999999999999</cx:pt>
          <cx:pt idx="7190">378.74000000000001</cx:pt>
          <cx:pt idx="7191">163.97</cx:pt>
          <cx:pt idx="7192">89.849999999999994</cx:pt>
          <cx:pt idx="7193">62.149999999999999</cx:pt>
          <cx:pt idx="7194">483.04000000000002</cx:pt>
          <cx:pt idx="7195">237.15000000000001</cx:pt>
          <cx:pt idx="7196">144.81</cx:pt>
          <cx:pt idx="7197">150.06</cx:pt>
          <cx:pt idx="7198">399.25</cx:pt>
          <cx:pt idx="7199">272.27999999999997</cx:pt>
          <cx:pt idx="7200">269.93000000000001</cx:pt>
          <cx:pt idx="7201">136.97999999999999</cx:pt>
          <cx:pt idx="7202">112.16</cx:pt>
          <cx:pt idx="7203">104.62</cx:pt>
          <cx:pt idx="7204">220.30000000000001</cx:pt>
          <cx:pt idx="7205">178.34</cx:pt>
          <cx:pt idx="7206">398.45999999999998</cx:pt>
          <cx:pt idx="7207">56.200000000000003</cx:pt>
          <cx:pt idx="7208">253.53</cx:pt>
          <cx:pt idx="7209">332.29000000000002</cx:pt>
          <cx:pt idx="7210">272.54000000000002</cx:pt>
          <cx:pt idx="7211">227.83000000000001</cx:pt>
          <cx:pt idx="7212">112.56</cx:pt>
          <cx:pt idx="7213">76.459999999999994</cx:pt>
          <cx:pt idx="7214">112.02</cx:pt>
          <cx:pt idx="7215">184.55000000000001</cx:pt>
          <cx:pt idx="7216">51.049999999999997</cx:pt>
          <cx:pt idx="7217">422.18000000000001</cx:pt>
          <cx:pt idx="7218">415.63</cx:pt>
          <cx:pt idx="7219">44.789999999999999</cx:pt>
          <cx:pt idx="7220">360.70999999999998</cx:pt>
          <cx:pt idx="7221">292.63</cx:pt>
          <cx:pt idx="7222">235.93000000000001</cx:pt>
          <cx:pt idx="7223">386.20999999999998</cx:pt>
          <cx:pt idx="7224">417.91000000000003</cx:pt>
          <cx:pt idx="7225">402.33999999999997</cx:pt>
          <cx:pt idx="7226">108.08</cx:pt>
          <cx:pt idx="7227">334.17000000000002</cx:pt>
          <cx:pt idx="7228">132.80000000000001</cx:pt>
          <cx:pt idx="7229">389.74000000000001</cx:pt>
          <cx:pt idx="7230">177.65000000000001</cx:pt>
          <cx:pt idx="7231">423.36000000000001</cx:pt>
          <cx:pt idx="7232">368.08999999999997</cx:pt>
          <cx:pt idx="7233">97</cx:pt>
          <cx:pt idx="7234">420.91000000000003</cx:pt>
          <cx:pt idx="7235">159.31999999999999</cx:pt>
          <cx:pt idx="7236">455.5</cx:pt>
          <cx:pt idx="7237">452.82999999999998</cx:pt>
          <cx:pt idx="7238">78.040000000000006</cx:pt>
          <cx:pt idx="7239">266.43000000000001</cx:pt>
          <cx:pt idx="7240">342</cx:pt>
          <cx:pt idx="7241">35.079999999999998</cx:pt>
          <cx:pt idx="7242">498.25999999999999</cx:pt>
          <cx:pt idx="7243">245.38</cx:pt>
          <cx:pt idx="7244">183.25999999999999</cx:pt>
          <cx:pt idx="7245">223.5</cx:pt>
          <cx:pt idx="7246">173.72</cx:pt>
          <cx:pt idx="7247">168.12</cx:pt>
          <cx:pt idx="7248">493.27999999999997</cx:pt>
          <cx:pt idx="7249">255.74000000000001</cx:pt>
          <cx:pt idx="7250">444.67000000000002</cx:pt>
          <cx:pt idx="7251">44.32</cx:pt>
          <cx:pt idx="7252">133.34</cx:pt>
          <cx:pt idx="7253">466.08999999999997</cx:pt>
          <cx:pt idx="7254">342.27999999999997</cx:pt>
          <cx:pt idx="7255">69.299999999999997</cx:pt>
          <cx:pt idx="7256">145.24000000000001</cx:pt>
          <cx:pt idx="7257">296.86000000000001</cx:pt>
          <cx:pt idx="7258">116.84</cx:pt>
          <cx:pt idx="7259">90.810000000000002</cx:pt>
          <cx:pt idx="7260">177.38999999999999</cx:pt>
          <cx:pt idx="7261">23.82</cx:pt>
          <cx:pt idx="7262">376.87</cx:pt>
          <cx:pt idx="7263">168.44</cx:pt>
          <cx:pt idx="7264">295.86000000000001</cx:pt>
          <cx:pt idx="7265">119.45</cx:pt>
          <cx:pt idx="7266">478.86000000000001</cx:pt>
          <cx:pt idx="7267">174.46000000000001</cx:pt>
          <cx:pt idx="7268">146.86000000000001</cx:pt>
          <cx:pt idx="7269">398.75999999999999</cx:pt>
          <cx:pt idx="7270">250.69</cx:pt>
          <cx:pt idx="7271">155.88999999999999</cx:pt>
          <cx:pt idx="7272">404.10000000000002</cx:pt>
          <cx:pt idx="7273">404.98000000000002</cx:pt>
          <cx:pt idx="7274">488.13999999999999</cx:pt>
          <cx:pt idx="7275">148.93000000000001</cx:pt>
          <cx:pt idx="7276">58.649999999999999</cx:pt>
          <cx:pt idx="7277">439.56</cx:pt>
          <cx:pt idx="7278">436.81999999999999</cx:pt>
          <cx:pt idx="7279">168.22</cx:pt>
          <cx:pt idx="7280">124.31999999999999</cx:pt>
          <cx:pt idx="7281">294.44</cx:pt>
          <cx:pt idx="7282">381.97000000000003</cx:pt>
          <cx:pt idx="7283">304.60000000000002</cx:pt>
          <cx:pt idx="7284">452.22000000000003</cx:pt>
          <cx:pt idx="7285">432.87</cx:pt>
          <cx:pt idx="7286">331.81999999999999</cx:pt>
          <cx:pt idx="7287">170.12</cx:pt>
          <cx:pt idx="7288">81.560000000000002</cx:pt>
          <cx:pt idx="7289">367.95999999999998</cx:pt>
          <cx:pt idx="7290">303.07999999999998</cx:pt>
          <cx:pt idx="7291">416.50999999999999</cx:pt>
          <cx:pt idx="7292">319.39999999999998</cx:pt>
          <cx:pt idx="7293">150.97</cx:pt>
          <cx:pt idx="7294">172.97</cx:pt>
          <cx:pt idx="7295">144.13999999999999</cx:pt>
          <cx:pt idx="7296">77.189999999999998</cx:pt>
          <cx:pt idx="7297">379.02999999999997</cx:pt>
          <cx:pt idx="7298">248.06</cx:pt>
          <cx:pt idx="7299">481.23000000000002</cx:pt>
          <cx:pt idx="7300">414.22000000000003</cx:pt>
          <cx:pt idx="7301">419.30000000000001</cx:pt>
          <cx:pt idx="7302">57.450000000000003</cx:pt>
          <cx:pt idx="7303">43.009999999999998</cx:pt>
          <cx:pt idx="7304">459.22000000000003</cx:pt>
          <cx:pt idx="7305">32.399999999999999</cx:pt>
          <cx:pt idx="7306">343.69999999999999</cx:pt>
          <cx:pt idx="7307">138.41999999999999</cx:pt>
          <cx:pt idx="7308">218.03</cx:pt>
          <cx:pt idx="7309">395.97000000000003</cx:pt>
          <cx:pt idx="7310">45.729999999999997</cx:pt>
          <cx:pt idx="7311">446.39999999999998</cx:pt>
          <cx:pt idx="7312">198.77000000000001</cx:pt>
          <cx:pt idx="7313">474.30000000000001</cx:pt>
          <cx:pt idx="7314">448.63</cx:pt>
          <cx:pt idx="7315">175.88999999999999</cx:pt>
          <cx:pt idx="7316">288.27999999999997</cx:pt>
          <cx:pt idx="7317">354.25999999999999</cx:pt>
          <cx:pt idx="7318">133.09999999999999</cx:pt>
          <cx:pt idx="7319">417.47000000000003</cx:pt>
          <cx:pt idx="7320">280.25</cx:pt>
          <cx:pt idx="7321">374.76999999999998</cx:pt>
          <cx:pt idx="7322">277.18000000000001</cx:pt>
          <cx:pt idx="7323">371.62</cx:pt>
          <cx:pt idx="7324">184.69</cx:pt>
          <cx:pt idx="7325">434.87</cx:pt>
          <cx:pt idx="7326">333.50999999999999</cx:pt>
          <cx:pt idx="7327">335.12</cx:pt>
          <cx:pt idx="7328">74.819999999999993</cx:pt>
          <cx:pt idx="7329">327.76999999999998</cx:pt>
          <cx:pt idx="7330">159.69999999999999</cx:pt>
          <cx:pt idx="7331">268.91000000000003</cx:pt>
          <cx:pt idx="7332">184.97</cx:pt>
          <cx:pt idx="7333">28.550000000000001</cx:pt>
          <cx:pt idx="7334">351.20999999999998</cx:pt>
          <cx:pt idx="7335">193.59999999999999</cx:pt>
          <cx:pt idx="7336">216.24000000000001</cx:pt>
          <cx:pt idx="7337">320.94999999999999</cx:pt>
          <cx:pt idx="7338">352.47000000000003</cx:pt>
          <cx:pt idx="7339">271.99000000000001</cx:pt>
          <cx:pt idx="7340">314.77999999999997</cx:pt>
          <cx:pt idx="7341">373.11000000000001</cx:pt>
          <cx:pt idx="7342">188.69999999999999</cx:pt>
          <cx:pt idx="7343">198.66999999999999</cx:pt>
          <cx:pt idx="7344">350.55000000000001</cx:pt>
          <cx:pt idx="7345">338.47000000000003</cx:pt>
          <cx:pt idx="7346">114.44</cx:pt>
          <cx:pt idx="7347">204.41</cx:pt>
          <cx:pt idx="7348">461.06</cx:pt>
          <cx:pt idx="7349">394.74000000000001</cx:pt>
          <cx:pt idx="7350">468.81</cx:pt>
          <cx:pt idx="7351">485.92000000000002</cx:pt>
          <cx:pt idx="7352">163.30000000000001</cx:pt>
          <cx:pt idx="7353">213.84</cx:pt>
          <cx:pt idx="7354">474.04000000000002</cx:pt>
          <cx:pt idx="7355">22.850000000000001</cx:pt>
          <cx:pt idx="7356">98.590000000000003</cx:pt>
          <cx:pt idx="7357">302.06999999999999</cx:pt>
          <cx:pt idx="7358">142.00999999999999</cx:pt>
          <cx:pt idx="7359">102.88</cx:pt>
          <cx:pt idx="7360">464.43000000000001</cx:pt>
          <cx:pt idx="7361">82.920000000000002</cx:pt>
          <cx:pt idx="7362">179.84</cx:pt>
          <cx:pt idx="7363">284.49000000000001</cx:pt>
          <cx:pt idx="7364">155.41</cx:pt>
          <cx:pt idx="7365">85.510000000000005</cx:pt>
          <cx:pt idx="7366">476.88999999999999</cx:pt>
          <cx:pt idx="7367">32.520000000000003</cx:pt>
          <cx:pt idx="7368">225.78</cx:pt>
          <cx:pt idx="7369">163.91</cx:pt>
          <cx:pt idx="7370">380.29000000000002</cx:pt>
          <cx:pt idx="7371">64.099999999999994</cx:pt>
          <cx:pt idx="7372">187.31</cx:pt>
          <cx:pt idx="7373">237.06</cx:pt>
          <cx:pt idx="7374">217.53999999999999</cx:pt>
          <cx:pt idx="7375">424.11000000000001</cx:pt>
          <cx:pt idx="7376">403.81</cx:pt>
          <cx:pt idx="7377">486.91000000000003</cx:pt>
          <cx:pt idx="7378">350.55000000000001</cx:pt>
          <cx:pt idx="7379">326.22000000000003</cx:pt>
          <cx:pt idx="7380">417.57999999999998</cx:pt>
          <cx:pt idx="7381">474.26999999999998</cx:pt>
          <cx:pt idx="7382">372.37</cx:pt>
          <cx:pt idx="7383">134.00999999999999</cx:pt>
          <cx:pt idx="7384">33.549999999999997</cx:pt>
          <cx:pt idx="7385">288.17000000000002</cx:pt>
          <cx:pt idx="7386">493.30000000000001</cx:pt>
          <cx:pt idx="7387">351.16000000000003</cx:pt>
          <cx:pt idx="7388">318.38</cx:pt>
          <cx:pt idx="7389">421.94999999999999</cx:pt>
          <cx:pt idx="7390">318.58999999999997</cx:pt>
          <cx:pt idx="7391">451.66000000000003</cx:pt>
          <cx:pt idx="7392">149.96000000000001</cx:pt>
          <cx:pt idx="7393">259.64999999999998</cx:pt>
          <cx:pt idx="7394">384.36000000000001</cx:pt>
          <cx:pt idx="7395">74.420000000000002</cx:pt>
          <cx:pt idx="7396">27.190000000000001</cx:pt>
          <cx:pt idx="7397">291.48000000000002</cx:pt>
          <cx:pt idx="7398">32.210000000000001</cx:pt>
          <cx:pt idx="7399">492.25</cx:pt>
          <cx:pt idx="7400">330.31</cx:pt>
          <cx:pt idx="7401">400.19999999999999</cx:pt>
          <cx:pt idx="7402">346.06</cx:pt>
          <cx:pt idx="7403">366.92000000000002</cx:pt>
          <cx:pt idx="7404">312.62</cx:pt>
          <cx:pt idx="7405">321.19999999999999</cx:pt>
          <cx:pt idx="7406">347.92000000000002</cx:pt>
          <cx:pt idx="7407">66.25</cx:pt>
          <cx:pt idx="7408">50.240000000000002</cx:pt>
          <cx:pt idx="7409">94.659999999999997</cx:pt>
          <cx:pt idx="7410">217.41999999999999</cx:pt>
          <cx:pt idx="7411">293.42000000000002</cx:pt>
          <cx:pt idx="7412">133.59999999999999</cx:pt>
          <cx:pt idx="7413">471.01999999999998</cx:pt>
          <cx:pt idx="7414">275.19</cx:pt>
          <cx:pt idx="7415">386.68000000000001</cx:pt>
          <cx:pt idx="7416">469.39999999999998</cx:pt>
          <cx:pt idx="7417">338.77999999999997</cx:pt>
          <cx:pt idx="7418">455.87</cx:pt>
          <cx:pt idx="7419">32.450000000000003</cx:pt>
          <cx:pt idx="7420">216.09</cx:pt>
          <cx:pt idx="7421">169.63</cx:pt>
          <cx:pt idx="7422">114.66</cx:pt>
          <cx:pt idx="7423">118.83</cx:pt>
          <cx:pt idx="7424">376.69</cx:pt>
          <cx:pt idx="7425">242.41999999999999</cx:pt>
          <cx:pt idx="7426">295.06</cx:pt>
          <cx:pt idx="7427">71.400000000000006</cx:pt>
          <cx:pt idx="7428">20.359999999999999</cx:pt>
          <cx:pt idx="7429">25.289999999999999</cx:pt>
          <cx:pt idx="7430">440.18000000000001</cx:pt>
          <cx:pt idx="7431">130.28</cx:pt>
          <cx:pt idx="7432">152.30000000000001</cx:pt>
          <cx:pt idx="7433">391.55000000000001</cx:pt>
          <cx:pt idx="7434">389.50999999999999</cx:pt>
          <cx:pt idx="7435">332.62</cx:pt>
          <cx:pt idx="7436">421.05000000000001</cx:pt>
          <cx:pt idx="7437">486.60000000000002</cx:pt>
          <cx:pt idx="7438">180.43000000000001</cx:pt>
          <cx:pt idx="7439">91.049999999999997</cx:pt>
          <cx:pt idx="7440">475.26999999999998</cx:pt>
          <cx:pt idx="7441">367.44999999999999</cx:pt>
          <cx:pt idx="7442">291.00999999999999</cx:pt>
          <cx:pt idx="7443">143.63999999999999</cx:pt>
          <cx:pt idx="7444">170.43000000000001</cx:pt>
          <cx:pt idx="7445">44.049999999999997</cx:pt>
          <cx:pt idx="7446">234.36000000000001</cx:pt>
          <cx:pt idx="7447">376.81</cx:pt>
          <cx:pt idx="7448">459.45999999999998</cx:pt>
          <cx:pt idx="7449">381.62</cx:pt>
          <cx:pt idx="7450">109.05</cx:pt>
          <cx:pt idx="7451">485.22000000000003</cx:pt>
          <cx:pt idx="7452">66.609999999999999</cx:pt>
          <cx:pt idx="7453">58.600000000000001</cx:pt>
          <cx:pt idx="7454">271.88</cx:pt>
          <cx:pt idx="7455">158.69</cx:pt>
          <cx:pt idx="7456">406.95999999999998</cx:pt>
          <cx:pt idx="7457">134.31999999999999</cx:pt>
          <cx:pt idx="7458">35.57</cx:pt>
          <cx:pt idx="7459">288.58999999999997</cx:pt>
          <cx:pt idx="7460">265.39999999999998</cx:pt>
          <cx:pt idx="7461">93.799999999999997</cx:pt>
          <cx:pt idx="7462">235.88999999999999</cx:pt>
          <cx:pt idx="7463">475.31999999999999</cx:pt>
          <cx:pt idx="7464">442.17000000000002</cx:pt>
          <cx:pt idx="7465">339.11000000000001</cx:pt>
          <cx:pt idx="7466">220.21000000000001</cx:pt>
          <cx:pt idx="7467">54.990000000000002</cx:pt>
          <cx:pt idx="7468">173.75999999999999</cx:pt>
          <cx:pt idx="7469">490.76999999999998</cx:pt>
          <cx:pt idx="7470">390.32999999999998</cx:pt>
          <cx:pt idx="7471">187.78</cx:pt>
          <cx:pt idx="7472">399.38999999999999</cx:pt>
          <cx:pt idx="7473">34.759999999999998</cx:pt>
          <cx:pt idx="7474">477.88999999999999</cx:pt>
          <cx:pt idx="7475">269.88999999999999</cx:pt>
          <cx:pt idx="7476">443.79000000000002</cx:pt>
          <cx:pt idx="7477">393.31999999999999</cx:pt>
          <cx:pt idx="7478">285.55000000000001</cx:pt>
          <cx:pt idx="7479">61.630000000000003</cx:pt>
          <cx:pt idx="7480">400.82999999999998</cx:pt>
          <cx:pt idx="7481">260.81999999999999</cx:pt>
          <cx:pt idx="7482">129.25</cx:pt>
          <cx:pt idx="7483">358.79000000000002</cx:pt>
          <cx:pt idx="7484">251.81999999999999</cx:pt>
          <cx:pt idx="7485">214.19999999999999</cx:pt>
          <cx:pt idx="7486">278.50999999999999</cx:pt>
          <cx:pt idx="7487">183.13999999999999</cx:pt>
          <cx:pt idx="7488">155.12</cx:pt>
          <cx:pt idx="7489">308.10000000000002</cx:pt>
          <cx:pt idx="7490">163.93000000000001</cx:pt>
          <cx:pt idx="7491">71.75</cx:pt>
          <cx:pt idx="7492">349.56999999999999</cx:pt>
          <cx:pt idx="7493">323.61000000000001</cx:pt>
          <cx:pt idx="7494">181.38999999999999</cx:pt>
          <cx:pt idx="7495">243.22999999999999</cx:pt>
          <cx:pt idx="7496">359.86000000000001</cx:pt>
          <cx:pt idx="7497">240.06999999999999</cx:pt>
          <cx:pt idx="7498">82.849999999999994</cx:pt>
          <cx:pt idx="7499">143.15000000000001</cx:pt>
          <cx:pt idx="7500">288.41000000000003</cx:pt>
          <cx:pt idx="7501">285.63999999999999</cx:pt>
          <cx:pt idx="7502">416.35000000000002</cx:pt>
          <cx:pt idx="7503">497.38999999999999</cx:pt>
          <cx:pt idx="7504">289.94</cx:pt>
          <cx:pt idx="7505">25.699999999999999</cx:pt>
          <cx:pt idx="7506">396.42000000000002</cx:pt>
          <cx:pt idx="7507">157.36000000000001</cx:pt>
          <cx:pt idx="7508">201.08000000000001</cx:pt>
          <cx:pt idx="7509">33.289999999999999</cx:pt>
          <cx:pt idx="7510">466.87</cx:pt>
          <cx:pt idx="7511">480.94</cx:pt>
          <cx:pt idx="7512">491.47000000000003</cx:pt>
          <cx:pt idx="7513">423.54000000000002</cx:pt>
          <cx:pt idx="7514">369.44</cx:pt>
          <cx:pt idx="7515">284.86000000000001</cx:pt>
          <cx:pt idx="7516">265.94</cx:pt>
          <cx:pt idx="7517">151.30000000000001</cx:pt>
          <cx:pt idx="7518">450.74000000000001</cx:pt>
          <cx:pt idx="7519">256.93000000000001</cx:pt>
          <cx:pt idx="7520">320</cx:pt>
          <cx:pt idx="7521">94.079999999999998</cx:pt>
          <cx:pt idx="7522">358.19</cx:pt>
          <cx:pt idx="7523">29.370000000000001</cx:pt>
          <cx:pt idx="7524">165.19</cx:pt>
          <cx:pt idx="7525">148.40000000000001</cx:pt>
          <cx:pt idx="7526">358.99000000000001</cx:pt>
          <cx:pt idx="7527">328.86000000000001</cx:pt>
          <cx:pt idx="7528">331.69</cx:pt>
          <cx:pt idx="7529">122.73999999999999</cx:pt>
          <cx:pt idx="7530">274.89999999999998</cx:pt>
          <cx:pt idx="7531">353.39999999999998</cx:pt>
          <cx:pt idx="7532">186.33000000000001</cx:pt>
          <cx:pt idx="7533">302.86000000000001</cx:pt>
          <cx:pt idx="7534">40.75</cx:pt>
          <cx:pt idx="7535">260.68000000000001</cx:pt>
          <cx:pt idx="7536">240.41</cx:pt>
          <cx:pt idx="7537">82.069999999999993</cx:pt>
          <cx:pt idx="7538">240.37</cx:pt>
          <cx:pt idx="7539">13.359999999999999</cx:pt>
          <cx:pt idx="7540">105.15000000000001</cx:pt>
          <cx:pt idx="7541">469.98000000000002</cx:pt>
          <cx:pt idx="7542">234.40000000000001</cx:pt>
          <cx:pt idx="7543">212.46000000000001</cx:pt>
          <cx:pt idx="7544">409.11000000000001</cx:pt>
          <cx:pt idx="7545">442.47000000000003</cx:pt>
          <cx:pt idx="7546">17.109999999999999</cx:pt>
          <cx:pt idx="7547">306</cx:pt>
          <cx:pt idx="7548">340.10000000000002</cx:pt>
          <cx:pt idx="7549">345.39999999999998</cx:pt>
          <cx:pt idx="7550">408.23000000000002</cx:pt>
          <cx:pt idx="7551">152.66</cx:pt>
          <cx:pt idx="7552">141.44</cx:pt>
          <cx:pt idx="7553">61.600000000000001</cx:pt>
          <cx:pt idx="7554">34.200000000000003</cx:pt>
          <cx:pt idx="7555">463.92000000000002</cx:pt>
          <cx:pt idx="7556">103.47</cx:pt>
          <cx:pt idx="7557">491.13999999999999</cx:pt>
          <cx:pt idx="7558">300.25999999999999</cx:pt>
          <cx:pt idx="7559">94.329999999999998</cx:pt>
          <cx:pt idx="7560">281.47000000000003</cx:pt>
          <cx:pt idx="7561">293.52999999999997</cx:pt>
          <cx:pt idx="7562">120.84999999999999</cx:pt>
          <cx:pt idx="7563">169.80000000000001</cx:pt>
          <cx:pt idx="7564">114.05</cx:pt>
          <cx:pt idx="7565">424.44999999999999</cx:pt>
          <cx:pt idx="7566">152.72999999999999</cx:pt>
          <cx:pt idx="7567">438.54000000000002</cx:pt>
          <cx:pt idx="7568">154.18000000000001</cx:pt>
          <cx:pt idx="7569">431.47000000000003</cx:pt>
          <cx:pt idx="7570">194.66</cx:pt>
          <cx:pt idx="7571">394.26999999999998</cx:pt>
          <cx:pt idx="7572">222.81</cx:pt>
          <cx:pt idx="7573">472.95999999999998</cx:pt>
          <cx:pt idx="7574">90.579999999999998</cx:pt>
          <cx:pt idx="7575">395.81</cx:pt>
          <cx:pt idx="7576">212.63</cx:pt>
          <cx:pt idx="7577">128.16</cx:pt>
          <cx:pt idx="7578">123.56</cx:pt>
          <cx:pt idx="7579">240.06999999999999</cx:pt>
          <cx:pt idx="7580">306.08999999999997</cx:pt>
          <cx:pt idx="7581">148.71000000000001</cx:pt>
          <cx:pt idx="7582">356.85000000000002</cx:pt>
          <cx:pt idx="7583">443.48000000000002</cx:pt>
          <cx:pt idx="7584">275.02999999999997</cx:pt>
          <cx:pt idx="7585">28.620000000000001</cx:pt>
          <cx:pt idx="7586">100.34999999999999</cx:pt>
          <cx:pt idx="7587">152.87</cx:pt>
          <cx:pt idx="7588">132.72999999999999</cx:pt>
          <cx:pt idx="7589">82.920000000000002</cx:pt>
          <cx:pt idx="7590">258.00999999999999</cx:pt>
          <cx:pt idx="7591">35.670000000000002</cx:pt>
          <cx:pt idx="7592">209.06999999999999</cx:pt>
          <cx:pt idx="7593">102.38</cx:pt>
          <cx:pt idx="7594">487.93000000000001</cx:pt>
          <cx:pt idx="7595">240.00999999999999</cx:pt>
          <cx:pt idx="7596">442.5</cx:pt>
          <cx:pt idx="7597">369.89999999999998</cx:pt>
          <cx:pt idx="7598">495.49000000000001</cx:pt>
          <cx:pt idx="7599">342.38999999999999</cx:pt>
          <cx:pt idx="7600">236.19999999999999</cx:pt>
          <cx:pt idx="7601">183.15000000000001</cx:pt>
          <cx:pt idx="7602">251.30000000000001</cx:pt>
          <cx:pt idx="7603">71.709999999999994</cx:pt>
          <cx:pt idx="7604">12.550000000000001</cx:pt>
          <cx:pt idx="7605">81.099999999999994</cx:pt>
          <cx:pt idx="7606">34.140000000000001</cx:pt>
          <cx:pt idx="7607">15.710000000000001</cx:pt>
          <cx:pt idx="7608">115.47</cx:pt>
          <cx:pt idx="7609">196.12</cx:pt>
          <cx:pt idx="7610">132.97</cx:pt>
          <cx:pt idx="7611">380.45999999999998</cx:pt>
          <cx:pt idx="7612">414.25999999999999</cx:pt>
          <cx:pt idx="7613">283.63</cx:pt>
          <cx:pt idx="7614">100.48999999999999</cx:pt>
          <cx:pt idx="7615">147.15000000000001</cx:pt>
          <cx:pt idx="7616">211.44</cx:pt>
          <cx:pt idx="7617">213.13999999999999</cx:pt>
          <cx:pt idx="7618">497.02999999999997</cx:pt>
          <cx:pt idx="7619">120.05</cx:pt>
          <cx:pt idx="7620">297.73000000000002</cx:pt>
          <cx:pt idx="7621">447.94999999999999</cx:pt>
          <cx:pt idx="7622">347.73000000000002</cx:pt>
          <cx:pt idx="7623">440.75</cx:pt>
          <cx:pt idx="7624">267.06</cx:pt>
          <cx:pt idx="7625">427.76999999999998</cx:pt>
          <cx:pt idx="7626">472.61000000000001</cx:pt>
          <cx:pt idx="7627">143.93000000000001</cx:pt>
          <cx:pt idx="7628">346.31999999999999</cx:pt>
          <cx:pt idx="7629">456.63999999999999</cx:pt>
          <cx:pt idx="7630">149.37</cx:pt>
          <cx:pt idx="7631">191.94999999999999</cx:pt>
          <cx:pt idx="7632">157.41999999999999</cx:pt>
          <cx:pt idx="7633">320.94</cx:pt>
          <cx:pt idx="7634">381.56999999999999</cx:pt>
          <cx:pt idx="7635">141.36000000000001</cx:pt>
          <cx:pt idx="7636">205.97</cx:pt>
          <cx:pt idx="7637">410.24000000000001</cx:pt>
          <cx:pt idx="7638">45.700000000000003</cx:pt>
          <cx:pt idx="7639">81.909999999999997</cx:pt>
          <cx:pt idx="7640">126.56999999999999</cx:pt>
          <cx:pt idx="7641">107.70999999999999</cx:pt>
          <cx:pt idx="7642">78.379999999999995</cx:pt>
          <cx:pt idx="7643">80.489999999999995</cx:pt>
          <cx:pt idx="7644">158.11000000000001</cx:pt>
          <cx:pt idx="7645">215.71000000000001</cx:pt>
          <cx:pt idx="7646">468.24000000000001</cx:pt>
          <cx:pt idx="7647">404.76999999999998</cx:pt>
          <cx:pt idx="7648">28.899999999999999</cx:pt>
          <cx:pt idx="7649">51.770000000000003</cx:pt>
          <cx:pt idx="7650">112.53</cx:pt>
          <cx:pt idx="7651">452.98000000000002</cx:pt>
          <cx:pt idx="7652">143.31999999999999</cx:pt>
          <cx:pt idx="7653">422.00999999999999</cx:pt>
          <cx:pt idx="7654">127.58</cx:pt>
          <cx:pt idx="7655">32.219999999999999</cx:pt>
          <cx:pt idx="7656">288.56999999999999</cx:pt>
          <cx:pt idx="7657">438.00999999999999</cx:pt>
          <cx:pt idx="7658">106.05</cx:pt>
          <cx:pt idx="7659">305.55000000000001</cx:pt>
          <cx:pt idx="7660">144.91</cx:pt>
          <cx:pt idx="7661">58.780000000000001</cx:pt>
          <cx:pt idx="7662">265.38999999999999</cx:pt>
          <cx:pt idx="7663">310.75</cx:pt>
          <cx:pt idx="7664">31.780000000000001</cx:pt>
          <cx:pt idx="7665">282.47000000000003</cx:pt>
          <cx:pt idx="7666">74.140000000000001</cx:pt>
          <cx:pt idx="7667">182.66</cx:pt>
          <cx:pt idx="7668">124.40000000000001</cx:pt>
          <cx:pt idx="7669">40.68</cx:pt>
          <cx:pt idx="7670">495.75999999999999</cx:pt>
          <cx:pt idx="7671">143.94999999999999</cx:pt>
          <cx:pt idx="7672">398.27999999999997</cx:pt>
          <cx:pt idx="7673">345.45999999999998</cx:pt>
          <cx:pt idx="7674">445.16000000000003</cx:pt>
          <cx:pt idx="7675">390.56</cx:pt>
          <cx:pt idx="7676">98.560000000000002</cx:pt>
          <cx:pt idx="7677">384.17000000000002</cx:pt>
          <cx:pt idx="7678">83.760000000000005</cx:pt>
          <cx:pt idx="7679">27.52</cx:pt>
          <cx:pt idx="7680">88.099999999999994</cx:pt>
          <cx:pt idx="7681">10.890000000000001</cx:pt>
          <cx:pt idx="7682">113.43000000000001</cx:pt>
          <cx:pt idx="7683">444.06999999999999</cx:pt>
          <cx:pt idx="7684">454.44999999999999</cx:pt>
          <cx:pt idx="7685">301.83999999999997</cx:pt>
          <cx:pt idx="7686">61.710000000000001</cx:pt>
          <cx:pt idx="7687">17.760000000000002</cx:pt>
          <cx:pt idx="7688">12.130000000000001</cx:pt>
          <cx:pt idx="7689">246.97999999999999</cx:pt>
          <cx:pt idx="7690">416.49000000000001</cx:pt>
          <cx:pt idx="7691">70.730000000000004</cx:pt>
          <cx:pt idx="7692">258</cx:pt>
          <cx:pt idx="7693">412.76999999999998</cx:pt>
          <cx:pt idx="7694">151.28999999999999</cx:pt>
          <cx:pt idx="7695">378.55000000000001</cx:pt>
          <cx:pt idx="7696">233.71000000000001</cx:pt>
          <cx:pt idx="7697">322.52999999999997</cx:pt>
          <cx:pt idx="7698">164.15000000000001</cx:pt>
          <cx:pt idx="7699">227.44</cx:pt>
          <cx:pt idx="7700">164.90000000000001</cx:pt>
          <cx:pt idx="7701">493.41000000000003</cx:pt>
          <cx:pt idx="7702">220.00999999999999</cx:pt>
          <cx:pt idx="7703">30.600000000000001</cx:pt>
          <cx:pt idx="7704">169.28</cx:pt>
          <cx:pt idx="7705">207.16</cx:pt>
          <cx:pt idx="7706">123.48999999999999</cx:pt>
          <cx:pt idx="7707">166.88999999999999</cx:pt>
          <cx:pt idx="7708">303.41000000000003</cx:pt>
          <cx:pt idx="7709">98.420000000000002</cx:pt>
          <cx:pt idx="7710">120.02</cx:pt>
          <cx:pt idx="7711">121.97</cx:pt>
          <cx:pt idx="7712">330.10000000000002</cx:pt>
          <cx:pt idx="7713">54.780000000000001</cx:pt>
          <cx:pt idx="7714">87.900000000000006</cx:pt>
          <cx:pt idx="7715">385.56</cx:pt>
          <cx:pt idx="7716">139.03</cx:pt>
          <cx:pt idx="7717">61.490000000000002</cx:pt>
          <cx:pt idx="7718">246.59999999999999</cx:pt>
          <cx:pt idx="7719">402.47000000000003</cx:pt>
          <cx:pt idx="7720">305.23000000000002</cx:pt>
          <cx:pt idx="7721">74.099999999999994</cx:pt>
          <cx:pt idx="7722">375.35000000000002</cx:pt>
          <cx:pt idx="7723">434.51999999999998</cx:pt>
          <cx:pt idx="7724">228.46000000000001</cx:pt>
          <cx:pt idx="7725">385.41000000000003</cx:pt>
          <cx:pt idx="7726">497.64999999999998</cx:pt>
          <cx:pt idx="7727">182.13</cx:pt>
          <cx:pt idx="7728">75.060000000000002</cx:pt>
          <cx:pt idx="7729">304.61000000000001</cx:pt>
          <cx:pt idx="7730">164.69</cx:pt>
          <cx:pt idx="7731">344.56999999999999</cx:pt>
          <cx:pt idx="7732">71.370000000000005</cx:pt>
          <cx:pt idx="7733">17.449999999999999</cx:pt>
          <cx:pt idx="7734">251.53</cx:pt>
          <cx:pt idx="7735">457.57999999999998</cx:pt>
          <cx:pt idx="7736">126.56999999999999</cx:pt>
          <cx:pt idx="7737">488.99000000000001</cx:pt>
          <cx:pt idx="7738">257.13</cx:pt>
          <cx:pt idx="7739">491.92000000000002</cx:pt>
          <cx:pt idx="7740">25.809999999999999</cx:pt>
          <cx:pt idx="7741">365.18000000000001</cx:pt>
          <cx:pt idx="7742">103.87</cx:pt>
          <cx:pt idx="7743">464.91000000000003</cx:pt>
          <cx:pt idx="7744">484.80000000000001</cx:pt>
          <cx:pt idx="7745">339.63</cx:pt>
          <cx:pt idx="7746">195.66999999999999</cx:pt>
          <cx:pt idx="7747">404.94999999999999</cx:pt>
          <cx:pt idx="7748">156.25999999999999</cx:pt>
          <cx:pt idx="7749">425.17000000000002</cx:pt>
          <cx:pt idx="7750">119.34999999999999</cx:pt>
          <cx:pt idx="7751">432.67000000000002</cx:pt>
          <cx:pt idx="7752">442.31999999999999</cx:pt>
          <cx:pt idx="7753">214.00999999999999</cx:pt>
          <cx:pt idx="7754">40.840000000000003</cx:pt>
          <cx:pt idx="7755">269.17000000000002</cx:pt>
          <cx:pt idx="7756">469.76999999999998</cx:pt>
          <cx:pt idx="7757">292.80000000000001</cx:pt>
          <cx:pt idx="7758">142.31999999999999</cx:pt>
          <cx:pt idx="7759">207.61000000000001</cx:pt>
          <cx:pt idx="7760">197.28999999999999</cx:pt>
          <cx:pt idx="7761">492.31999999999999</cx:pt>
          <cx:pt idx="7762">55.189999999999998</cx:pt>
          <cx:pt idx="7763">425.66000000000003</cx:pt>
          <cx:pt idx="7764">25.449999999999999</cx:pt>
          <cx:pt idx="7765">98.129999999999995</cx:pt>
          <cx:pt idx="7766">458.94999999999999</cx:pt>
          <cx:pt idx="7767">118.15000000000001</cx:pt>
          <cx:pt idx="7768">115.41</cx:pt>
          <cx:pt idx="7769">238.5</cx:pt>
          <cx:pt idx="7770">360.24000000000001</cx:pt>
          <cx:pt idx="7771">382.81</cx:pt>
          <cx:pt idx="7772">489.22000000000003</cx:pt>
          <cx:pt idx="7773">220.33000000000001</cx:pt>
          <cx:pt idx="7774">86.060000000000002</cx:pt>
          <cx:pt idx="7775">132.74000000000001</cx:pt>
          <cx:pt idx="7776">363.58999999999997</cx:pt>
          <cx:pt idx="7777">10.460000000000001</cx:pt>
          <cx:pt idx="7778">17.989999999999998</cx:pt>
          <cx:pt idx="7779">367.54000000000002</cx:pt>
          <cx:pt idx="7780">17.359999999999999</cx:pt>
          <cx:pt idx="7781">345.85000000000002</cx:pt>
          <cx:pt idx="7782">419.94</cx:pt>
          <cx:pt idx="7783">385.33999999999997</cx:pt>
          <cx:pt idx="7784">348.85000000000002</cx:pt>
          <cx:pt idx="7785">387.87</cx:pt>
          <cx:pt idx="7786">240.72999999999999</cx:pt>
          <cx:pt idx="7787">300.06999999999999</cx:pt>
          <cx:pt idx="7788">167.25</cx:pt>
          <cx:pt idx="7789">336.06</cx:pt>
          <cx:pt idx="7790">55.090000000000003</cx:pt>
          <cx:pt idx="7791">196.36000000000001</cx:pt>
          <cx:pt idx="7792">444.93000000000001</cx:pt>
          <cx:pt idx="7793">38.859999999999999</cx:pt>
          <cx:pt idx="7794">288.67000000000002</cx:pt>
          <cx:pt idx="7795">411.52999999999997</cx:pt>
          <cx:pt idx="7796">19.489999999999998</cx:pt>
          <cx:pt idx="7797">280.23000000000002</cx:pt>
          <cx:pt idx="7798">19.109999999999999</cx:pt>
          <cx:pt idx="7799">339.13999999999999</cx:pt>
          <cx:pt idx="7800">439.88</cx:pt>
          <cx:pt idx="7801">204.58000000000001</cx:pt>
          <cx:pt idx="7802">427.14999999999998</cx:pt>
          <cx:pt idx="7803">21.010000000000002</cx:pt>
          <cx:pt idx="7804">423.83999999999997</cx:pt>
          <cx:pt idx="7805">389.99000000000001</cx:pt>
          <cx:pt idx="7806">399.37</cx:pt>
          <cx:pt idx="7807">498.29000000000002</cx:pt>
          <cx:pt idx="7808">459.18000000000001</cx:pt>
          <cx:pt idx="7809">306.02999999999997</cx:pt>
          <cx:pt idx="7810">245.99000000000001</cx:pt>
          <cx:pt idx="7811">231.34</cx:pt>
          <cx:pt idx="7812">180.37</cx:pt>
          <cx:pt idx="7813">189.46000000000001</cx:pt>
          <cx:pt idx="7814">63.130000000000003</cx:pt>
          <cx:pt idx="7815">125.5</cx:pt>
          <cx:pt idx="7816">429.13999999999999</cx:pt>
          <cx:pt idx="7817">438.48000000000002</cx:pt>
          <cx:pt idx="7818">200.00999999999999</cx:pt>
          <cx:pt idx="7819">88.159999999999997</cx:pt>
          <cx:pt idx="7820">242.69999999999999</cx:pt>
          <cx:pt idx="7821">45.18</cx:pt>
          <cx:pt idx="7822">443.91000000000003</cx:pt>
          <cx:pt idx="7823">495.94999999999999</cx:pt>
          <cx:pt idx="7824">59.049999999999997</cx:pt>
          <cx:pt idx="7825">80.239999999999995</cx:pt>
          <cx:pt idx="7826">100.68000000000001</cx:pt>
          <cx:pt idx="7827">94.670000000000002</cx:pt>
          <cx:pt idx="7828">58.939999999999998</cx:pt>
          <cx:pt idx="7829">444.19</cx:pt>
          <cx:pt idx="7830">271.63999999999999</cx:pt>
          <cx:pt idx="7831">125</cx:pt>
          <cx:pt idx="7832">126.79000000000001</cx:pt>
          <cx:pt idx="7833">35.369999999999997</cx:pt>
          <cx:pt idx="7834">452.88999999999999</cx:pt>
          <cx:pt idx="7835">342.70999999999998</cx:pt>
          <cx:pt idx="7836">375.51999999999998</cx:pt>
          <cx:pt idx="7837">143.94999999999999</cx:pt>
          <cx:pt idx="7838">256.79000000000002</cx:pt>
          <cx:pt idx="7839">59.030000000000001</cx:pt>
          <cx:pt idx="7840">156.93000000000001</cx:pt>
          <cx:pt idx="7841">413.86000000000001</cx:pt>
          <cx:pt idx="7842">464.19</cx:pt>
          <cx:pt idx="7843">41.25</cx:pt>
          <cx:pt idx="7844">499.81999999999999</cx:pt>
          <cx:pt idx="7845">277.23000000000002</cx:pt>
          <cx:pt idx="7846">410.5</cx:pt>
          <cx:pt idx="7847">499.20999999999998</cx:pt>
          <cx:pt idx="7848">345.57999999999998</cx:pt>
          <cx:pt idx="7849">329.38999999999999</cx:pt>
          <cx:pt idx="7850">56.939999999999998</cx:pt>
          <cx:pt idx="7851">162.28999999999999</cx:pt>
          <cx:pt idx="7852">493.81999999999999</cx:pt>
          <cx:pt idx="7853">23.640000000000001</cx:pt>
          <cx:pt idx="7854">202.97</cx:pt>
          <cx:pt idx="7855">110.37</cx:pt>
          <cx:pt idx="7856">282.77999999999997</cx:pt>
          <cx:pt idx="7857">313.05000000000001</cx:pt>
          <cx:pt idx="7858">400.79000000000002</cx:pt>
          <cx:pt idx="7859">19.670000000000002</cx:pt>
          <cx:pt idx="7860">217.22999999999999</cx:pt>
          <cx:pt idx="7861">235.62</cx:pt>
          <cx:pt idx="7862">61.780000000000001</cx:pt>
          <cx:pt idx="7863">28.449999999999999</cx:pt>
          <cx:pt idx="7864">495.5</cx:pt>
          <cx:pt idx="7865">163.75999999999999</cx:pt>
          <cx:pt idx="7866">121.95</cx:pt>
          <cx:pt idx="7867">68.579999999999998</cx:pt>
          <cx:pt idx="7868">379.80000000000001</cx:pt>
          <cx:pt idx="7869">21.57</cx:pt>
          <cx:pt idx="7870">154.62</cx:pt>
          <cx:pt idx="7871">419.45999999999998</cx:pt>
          <cx:pt idx="7872">446.13</cx:pt>
          <cx:pt idx="7873">384.11000000000001</cx:pt>
          <cx:pt idx="7874">410.77999999999997</cx:pt>
          <cx:pt idx="7875">248.08000000000001</cx:pt>
          <cx:pt idx="7876">32.109999999999999</cx:pt>
          <cx:pt idx="7877">217.19999999999999</cx:pt>
          <cx:pt idx="7878">136.49000000000001</cx:pt>
          <cx:pt idx="7879">484.18000000000001</cx:pt>
          <cx:pt idx="7880">489.45999999999998</cx:pt>
          <cx:pt idx="7881">481.55000000000001</cx:pt>
          <cx:pt idx="7882">472.57999999999998</cx:pt>
          <cx:pt idx="7883">364.16000000000003</cx:pt>
          <cx:pt idx="7884">414.12</cx:pt>
          <cx:pt idx="7885">29.859999999999999</cx:pt>
          <cx:pt idx="7886">195.28999999999999</cx:pt>
          <cx:pt idx="7887">109.47</cx:pt>
          <cx:pt idx="7888">95.430000000000007</cx:pt>
          <cx:pt idx="7889">259.47000000000003</cx:pt>
          <cx:pt idx="7890">371.18000000000001</cx:pt>
          <cx:pt idx="7891">300.13999999999999</cx:pt>
          <cx:pt idx="7892">346.37</cx:pt>
          <cx:pt idx="7893">320.30000000000001</cx:pt>
          <cx:pt idx="7894">413.31</cx:pt>
          <cx:pt idx="7895">400.54000000000002</cx:pt>
          <cx:pt idx="7896">171.09</cx:pt>
          <cx:pt idx="7897">417.25</cx:pt>
          <cx:pt idx="7898">339.44</cx:pt>
          <cx:pt idx="7899">31.170000000000002</cx:pt>
          <cx:pt idx="7900">340.04000000000002</cx:pt>
          <cx:pt idx="7901">100</cx:pt>
          <cx:pt idx="7902">51.030000000000001</cx:pt>
          <cx:pt idx="7903">485.68000000000001</cx:pt>
          <cx:pt idx="7904">316.5</cx:pt>
          <cx:pt idx="7905">196.94</cx:pt>
          <cx:pt idx="7906">435.04000000000002</cx:pt>
          <cx:pt idx="7907">27.969999999999999</cx:pt>
          <cx:pt idx="7908">149.11000000000001</cx:pt>
          <cx:pt idx="7909">198.75999999999999</cx:pt>
          <cx:pt idx="7910">79.150000000000006</cx:pt>
          <cx:pt idx="7911">421.94999999999999</cx:pt>
          <cx:pt idx="7912">316.31999999999999</cx:pt>
          <cx:pt idx="7913">224.24000000000001</cx:pt>
          <cx:pt idx="7914">342.49000000000001</cx:pt>
          <cx:pt idx="7915">414.67000000000002</cx:pt>
          <cx:pt idx="7916">355.60000000000002</cx:pt>
          <cx:pt idx="7917">472.17000000000002</cx:pt>
          <cx:pt idx="7918">327.57999999999998</cx:pt>
          <cx:pt idx="7919">431.42000000000002</cx:pt>
          <cx:pt idx="7920">45.729999999999997</cx:pt>
          <cx:pt idx="7921">129.50999999999999</cx:pt>
          <cx:pt idx="7922">310.35000000000002</cx:pt>
          <cx:pt idx="7923">205.52000000000001</cx:pt>
          <cx:pt idx="7924">290.92000000000002</cx:pt>
          <cx:pt idx="7925">336.56</cx:pt>
          <cx:pt idx="7926">429.01999999999998</cx:pt>
          <cx:pt idx="7927">474.45999999999998</cx:pt>
          <cx:pt idx="7928">26.210000000000001</cx:pt>
          <cx:pt idx="7929">209.53999999999999</cx:pt>
          <cx:pt idx="7930">211.47999999999999</cx:pt>
          <cx:pt idx="7931">158.37</cx:pt>
          <cx:pt idx="7932">197.31</cx:pt>
          <cx:pt idx="7933">476.58999999999997</cx:pt>
          <cx:pt idx="7934">167.93000000000001</cx:pt>
          <cx:pt idx="7935">311.85000000000002</cx:pt>
          <cx:pt idx="7936">209.02000000000001</cx:pt>
          <cx:pt idx="7937">407.06999999999999</cx:pt>
          <cx:pt idx="7938">190.09999999999999</cx:pt>
          <cx:pt idx="7939">84.290000000000006</cx:pt>
          <cx:pt idx="7940">14.640000000000001</cx:pt>
          <cx:pt idx="7941">392.31999999999999</cx:pt>
          <cx:pt idx="7942">285.54000000000002</cx:pt>
          <cx:pt idx="7943">177.18000000000001</cx:pt>
          <cx:pt idx="7944">436.02999999999997</cx:pt>
          <cx:pt idx="7945">417.87</cx:pt>
          <cx:pt idx="7946">488.77999999999997</cx:pt>
          <cx:pt idx="7947">416.55000000000001</cx:pt>
          <cx:pt idx="7948">485.58999999999997</cx:pt>
          <cx:pt idx="7949">418.41000000000003</cx:pt>
          <cx:pt idx="7950">233.46000000000001</cx:pt>
          <cx:pt idx="7951">446.72000000000003</cx:pt>
          <cx:pt idx="7952">375.42000000000002</cx:pt>
          <cx:pt idx="7953">377.19</cx:pt>
          <cx:pt idx="7954">339.61000000000001</cx:pt>
          <cx:pt idx="7955">70.430000000000007</cx:pt>
          <cx:pt idx="7956">33.590000000000003</cx:pt>
          <cx:pt idx="7957">25.739999999999998</cx:pt>
          <cx:pt idx="7958">263.80000000000001</cx:pt>
          <cx:pt idx="7959">367.35000000000002</cx:pt>
          <cx:pt idx="7960">332.29000000000002</cx:pt>
          <cx:pt idx="7961">438.61000000000001</cx:pt>
          <cx:pt idx="7962">334.13999999999999</cx:pt>
          <cx:pt idx="7963">214.83000000000001</cx:pt>
          <cx:pt idx="7964">308.37</cx:pt>
          <cx:pt idx="7965">120.3</cx:pt>
          <cx:pt idx="7966">201.37</cx:pt>
          <cx:pt idx="7967">382.88999999999999</cx:pt>
          <cx:pt idx="7968">304.14999999999998</cx:pt>
          <cx:pt idx="7969">409.64999999999998</cx:pt>
          <cx:pt idx="7970">45.600000000000001</cx:pt>
          <cx:pt idx="7971">452.33999999999997</cx:pt>
          <cx:pt idx="7972">92.150000000000006</cx:pt>
          <cx:pt idx="7973">433.50999999999999</cx:pt>
          <cx:pt idx="7974">337.00999999999999</cx:pt>
          <cx:pt idx="7975">423.88</cx:pt>
          <cx:pt idx="7976">381.88999999999999</cx:pt>
          <cx:pt idx="7977">490.17000000000002</cx:pt>
          <cx:pt idx="7978">293.74000000000001</cx:pt>
          <cx:pt idx="7979">368.16000000000003</cx:pt>
          <cx:pt idx="7980">169.47</cx:pt>
          <cx:pt idx="7981">344.87</cx:pt>
          <cx:pt idx="7982">22.739999999999998</cx:pt>
          <cx:pt idx="7983">204.21000000000001</cx:pt>
          <cx:pt idx="7984">205.58000000000001</cx:pt>
          <cx:pt idx="7985">322.45999999999998</cx:pt>
          <cx:pt idx="7986">19.469999999999999</cx:pt>
          <cx:pt idx="7987">249.28</cx:pt>
          <cx:pt idx="7988">373.82999999999998</cx:pt>
          <cx:pt idx="7989">495.94</cx:pt>
          <cx:pt idx="7990">403.70999999999998</cx:pt>
          <cx:pt idx="7991">334.11000000000001</cx:pt>
          <cx:pt idx="7992">312.19999999999999</cx:pt>
          <cx:pt idx="7993">484.01999999999998</cx:pt>
          <cx:pt idx="7994">484.31</cx:pt>
          <cx:pt idx="7995">438.32999999999998</cx:pt>
          <cx:pt idx="7996">168.63</cx:pt>
          <cx:pt idx="7997">137.78999999999999</cx:pt>
          <cx:pt idx="7998">254.88999999999999</cx:pt>
          <cx:pt idx="7999">420.91000000000003</cx:pt>
          <cx:pt idx="8000">285.19</cx:pt>
          <cx:pt idx="8001">129.28999999999999</cx:pt>
          <cx:pt idx="8002">370.70999999999998</cx:pt>
          <cx:pt idx="8003">98.329999999999998</cx:pt>
          <cx:pt idx="8004">34.590000000000003</cx:pt>
          <cx:pt idx="8005">369.13999999999999</cx:pt>
          <cx:pt idx="8006">195.46000000000001</cx:pt>
          <cx:pt idx="8007">409.82999999999998</cx:pt>
          <cx:pt idx="8008">104.75</cx:pt>
          <cx:pt idx="8009">281.20999999999998</cx:pt>
          <cx:pt idx="8010">297.43000000000001</cx:pt>
          <cx:pt idx="8011">450.05000000000001</cx:pt>
          <cx:pt idx="8012">431.07999999999998</cx:pt>
          <cx:pt idx="8013">493.57999999999998</cx:pt>
          <cx:pt idx="8014">377.24000000000001</cx:pt>
          <cx:pt idx="8015">440.26999999999998</cx:pt>
          <cx:pt idx="8016">472.93000000000001</cx:pt>
          <cx:pt idx="8017">22.66</cx:pt>
          <cx:pt idx="8018">383.23000000000002</cx:pt>
          <cx:pt idx="8019">270.82999999999998</cx:pt>
          <cx:pt idx="8020">428.06</cx:pt>
          <cx:pt idx="8021">214.21000000000001</cx:pt>
          <cx:pt idx="8022">340.51999999999998</cx:pt>
          <cx:pt idx="8023">198.16999999999999</cx:pt>
          <cx:pt idx="8024">241.37</cx:pt>
          <cx:pt idx="8025">493.55000000000001</cx:pt>
          <cx:pt idx="8026">278.5</cx:pt>
          <cx:pt idx="8027">157.03</cx:pt>
          <cx:pt idx="8028">62.060000000000002</cx:pt>
          <cx:pt idx="8029">148.80000000000001</cx:pt>
          <cx:pt idx="8030">442.74000000000001</cx:pt>
          <cx:pt idx="8031">343.89999999999998</cx:pt>
          <cx:pt idx="8032">163.66999999999999</cx:pt>
          <cx:pt idx="8033">337.5</cx:pt>
          <cx:pt idx="8034">372.80000000000001</cx:pt>
          <cx:pt idx="8035">308.31999999999999</cx:pt>
          <cx:pt idx="8036">110.95</cx:pt>
          <cx:pt idx="8037">428.82999999999998</cx:pt>
          <cx:pt idx="8038">430.92000000000002</cx:pt>
          <cx:pt idx="8039">175.02000000000001</cx:pt>
          <cx:pt idx="8040">307.56</cx:pt>
          <cx:pt idx="8041">405.81999999999999</cx:pt>
          <cx:pt idx="8042">31.530000000000001</cx:pt>
          <cx:pt idx="8043">438.63999999999999</cx:pt>
          <cx:pt idx="8044">55.710000000000001</cx:pt>
          <cx:pt idx="8045">467.67000000000002</cx:pt>
          <cx:pt idx="8046">445.41000000000003</cx:pt>
          <cx:pt idx="8047">408.98000000000002</cx:pt>
          <cx:pt idx="8048">295.16000000000003</cx:pt>
          <cx:pt idx="8049">68.319999999999993</cx:pt>
          <cx:pt idx="8050">370.35000000000002</cx:pt>
          <cx:pt idx="8051">340.73000000000002</cx:pt>
          <cx:pt idx="8052">394.68000000000001</cx:pt>
          <cx:pt idx="8053">373.33999999999997</cx:pt>
          <cx:pt idx="8054">13.5</cx:pt>
          <cx:pt idx="8055">156.69</cx:pt>
          <cx:pt idx="8056">168.24000000000001</cx:pt>
          <cx:pt idx="8057">222.65000000000001</cx:pt>
          <cx:pt idx="8058">167.47999999999999</cx:pt>
          <cx:pt idx="8059">57.109999999999999</cx:pt>
          <cx:pt idx="8060">435.92000000000002</cx:pt>
          <cx:pt idx="8061">74.859999999999999</cx:pt>
          <cx:pt idx="8062">235.86000000000001</cx:pt>
          <cx:pt idx="8063">368.37</cx:pt>
          <cx:pt idx="8064">161.80000000000001</cx:pt>
          <cx:pt idx="8065">116.31</cx:pt>
          <cx:pt idx="8066">353.51999999999998</cx:pt>
          <cx:pt idx="8067">212.38</cx:pt>
          <cx:pt idx="8068">116.70999999999999</cx:pt>
          <cx:pt idx="8069">224.63999999999999</cx:pt>
          <cx:pt idx="8070">262.79000000000002</cx:pt>
          <cx:pt idx="8071">88.579999999999998</cx:pt>
          <cx:pt idx="8072">474.94</cx:pt>
          <cx:pt idx="8073">45.729999999999997</cx:pt>
          <cx:pt idx="8074">262.99000000000001</cx:pt>
          <cx:pt idx="8075">162.81</cx:pt>
          <cx:pt idx="8076">25.760000000000002</cx:pt>
          <cx:pt idx="8077">40.969999999999999</cx:pt>
          <cx:pt idx="8078">322.50999999999999</cx:pt>
          <cx:pt idx="8079">188.58000000000001</cx:pt>
          <cx:pt idx="8080">236.21000000000001</cx:pt>
          <cx:pt idx="8081">205.47999999999999</cx:pt>
          <cx:pt idx="8082">144.65000000000001</cx:pt>
          <cx:pt idx="8083">175.41</cx:pt>
          <cx:pt idx="8084">194.83000000000001</cx:pt>
          <cx:pt idx="8085">302.23000000000002</cx:pt>
          <cx:pt idx="8086">460.38</cx:pt>
          <cx:pt idx="8087">87.219999999999999</cx:pt>
          <cx:pt idx="8088">82.150000000000006</cx:pt>
          <cx:pt idx="8089">430.48000000000002</cx:pt>
          <cx:pt idx="8090">96.189999999999998</cx:pt>
          <cx:pt idx="8091">439.57999999999998</cx:pt>
          <cx:pt idx="8092">72.489999999999995</cx:pt>
          <cx:pt idx="8093">400.13</cx:pt>
          <cx:pt idx="8094">363.27999999999997</cx:pt>
          <cx:pt idx="8095">260.30000000000001</cx:pt>
          <cx:pt idx="8096">109.05</cx:pt>
          <cx:pt idx="8097">269.55000000000001</cx:pt>
          <cx:pt idx="8098">325.36000000000001</cx:pt>
          <cx:pt idx="8099">196.38</cx:pt>
          <cx:pt idx="8100">454.86000000000001</cx:pt>
          <cx:pt idx="8101">251.22999999999999</cx:pt>
          <cx:pt idx="8102">221.11000000000001</cx:pt>
          <cx:pt idx="8103">138.86000000000001</cx:pt>
          <cx:pt idx="8104">155.63</cx:pt>
          <cx:pt idx="8105">79.469999999999999</cx:pt>
          <cx:pt idx="8106">84.480000000000004</cx:pt>
          <cx:pt idx="8107">176.63999999999999</cx:pt>
          <cx:pt idx="8108">81.200000000000003</cx:pt>
          <cx:pt idx="8109">162.81</cx:pt>
          <cx:pt idx="8110">236.41</cx:pt>
          <cx:pt idx="8111">152.75</cx:pt>
          <cx:pt idx="8112">183.38999999999999</cx:pt>
          <cx:pt idx="8113">386.5</cx:pt>
          <cx:pt idx="8114">265.29000000000002</cx:pt>
          <cx:pt idx="8115">424.69999999999999</cx:pt>
          <cx:pt idx="8116">345.24000000000001</cx:pt>
          <cx:pt idx="8117">77.260000000000005</cx:pt>
          <cx:pt idx="8118">328.81</cx:pt>
          <cx:pt idx="8119">440.33999999999997</cx:pt>
          <cx:pt idx="8120">196.78999999999999</cx:pt>
          <cx:pt idx="8121">358.81</cx:pt>
          <cx:pt idx="8122">113.98999999999999</cx:pt>
          <cx:pt idx="8123">81.989999999999995</cx:pt>
          <cx:pt idx="8124">355.19999999999999</cx:pt>
          <cx:pt idx="8125">327.61000000000001</cx:pt>
          <cx:pt idx="8126">385.16000000000003</cx:pt>
          <cx:pt idx="8127">482.06999999999999</cx:pt>
          <cx:pt idx="8128">267.94</cx:pt>
          <cx:pt idx="8129">401.41000000000003</cx:pt>
          <cx:pt idx="8130">316.17000000000002</cx:pt>
          <cx:pt idx="8131">200.31</cx:pt>
          <cx:pt idx="8132">396.44</cx:pt>
          <cx:pt idx="8133">99.480000000000004</cx:pt>
          <cx:pt idx="8134">311.13</cx:pt>
          <cx:pt idx="8135">215.36000000000001</cx:pt>
          <cx:pt idx="8136">486.57999999999998</cx:pt>
          <cx:pt idx="8137">101.28</cx:pt>
          <cx:pt idx="8138">446.81</cx:pt>
          <cx:pt idx="8139">383.13</cx:pt>
          <cx:pt idx="8140">387.95999999999998</cx:pt>
          <cx:pt idx="8141">341.89999999999998</cx:pt>
          <cx:pt idx="8142">86.620000000000005</cx:pt>
          <cx:pt idx="8143">423.30000000000001</cx:pt>
          <cx:pt idx="8144">56.689999999999998</cx:pt>
          <cx:pt idx="8145">176.38999999999999</cx:pt>
          <cx:pt idx="8146">194.75</cx:pt>
          <cx:pt idx="8147">281.25999999999999</cx:pt>
          <cx:pt idx="8148">310.62</cx:pt>
          <cx:pt idx="8149">74.859999999999999</cx:pt>
          <cx:pt idx="8150">12.289999999999999</cx:pt>
          <cx:pt idx="8151">222.41999999999999</cx:pt>
          <cx:pt idx="8152">250.88</cx:pt>
          <cx:pt idx="8153">448.62</cx:pt>
          <cx:pt idx="8154">474.62</cx:pt>
          <cx:pt idx="8155">408.45999999999998</cx:pt>
          <cx:pt idx="8156">243.25</cx:pt>
          <cx:pt idx="8157">421.06999999999999</cx:pt>
          <cx:pt idx="8158">73.310000000000002</cx:pt>
          <cx:pt idx="8159">193.97</cx:pt>
          <cx:pt idx="8160">304.13999999999999</cx:pt>
          <cx:pt idx="8161">417.44</cx:pt>
          <cx:pt idx="8162">418.70999999999998</cx:pt>
          <cx:pt idx="8163">232.69999999999999</cx:pt>
          <cx:pt idx="8164">421.97000000000003</cx:pt>
          <cx:pt idx="8165">26.84</cx:pt>
          <cx:pt idx="8166">256.92000000000002</cx:pt>
          <cx:pt idx="8167">81.530000000000001</cx:pt>
          <cx:pt idx="8168">113.33</cx:pt>
          <cx:pt idx="8169">467.5</cx:pt>
          <cx:pt idx="8170">10.49</cx:pt>
          <cx:pt idx="8171">151.86000000000001</cx:pt>
          <cx:pt idx="8172">392.18000000000001</cx:pt>
          <cx:pt idx="8173">160.47</cx:pt>
          <cx:pt idx="8174">391.81999999999999</cx:pt>
          <cx:pt idx="8175">251.28</cx:pt>
          <cx:pt idx="8176">69.879999999999995</cx:pt>
          <cx:pt idx="8177">383.35000000000002</cx:pt>
          <cx:pt idx="8178">406.25</cx:pt>
          <cx:pt idx="8179">159.47</cx:pt>
          <cx:pt idx="8180">275.62</cx:pt>
          <cx:pt idx="8181">237.83000000000001</cx:pt>
          <cx:pt idx="8182">119.08</cx:pt>
          <cx:pt idx="8183">160.84999999999999</cx:pt>
          <cx:pt idx="8184">240.99000000000001</cx:pt>
          <cx:pt idx="8185">393.27999999999997</cx:pt>
          <cx:pt idx="8186">454.10000000000002</cx:pt>
          <cx:pt idx="8187">360.45999999999998</cx:pt>
          <cx:pt idx="8188">390.31999999999999</cx:pt>
          <cx:pt idx="8189">458.39999999999998</cx:pt>
          <cx:pt idx="8190">234.90000000000001</cx:pt>
          <cx:pt idx="8191">238.55000000000001</cx:pt>
          <cx:pt idx="8192">380.07999999999998</cx:pt>
          <cx:pt idx="8193">263.11000000000001</cx:pt>
          <cx:pt idx="8194">335.07999999999998</cx:pt>
          <cx:pt idx="8195">271.45999999999998</cx:pt>
          <cx:pt idx="8196">454.13999999999999</cx:pt>
          <cx:pt idx="8197">321.06</cx:pt>
          <cx:pt idx="8198">443.23000000000002</cx:pt>
          <cx:pt idx="8199">235.44999999999999</cx:pt>
          <cx:pt idx="8200">147.37</cx:pt>
          <cx:pt idx="8201">462.20999999999998</cx:pt>
          <cx:pt idx="8202">432.74000000000001</cx:pt>
          <cx:pt idx="8203">334.41000000000003</cx:pt>
          <cx:pt idx="8204">318.63</cx:pt>
          <cx:pt idx="8205">14.35</cx:pt>
          <cx:pt idx="8206">274.02999999999997</cx:pt>
          <cx:pt idx="8207">94.540000000000006</cx:pt>
          <cx:pt idx="8208">174.71000000000001</cx:pt>
          <cx:pt idx="8209">433.25</cx:pt>
          <cx:pt idx="8210">254.68000000000001</cx:pt>
          <cx:pt idx="8211">470.10000000000002</cx:pt>
          <cx:pt idx="8212">346.41000000000003</cx:pt>
          <cx:pt idx="8213">37.979999999999997</cx:pt>
          <cx:pt idx="8214">309.56999999999999</cx:pt>
          <cx:pt idx="8215">466.17000000000002</cx:pt>
          <cx:pt idx="8216">442.37</cx:pt>
          <cx:pt idx="8217">29.030000000000001</cx:pt>
          <cx:pt idx="8218">261.76999999999998</cx:pt>
          <cx:pt idx="8219">133.88999999999999</cx:pt>
          <cx:pt idx="8220">238.47999999999999</cx:pt>
          <cx:pt idx="8221">22.75</cx:pt>
          <cx:pt idx="8222">428.04000000000002</cx:pt>
          <cx:pt idx="8223">412.25</cx:pt>
          <cx:pt idx="8224">83.379999999999995</cx:pt>
          <cx:pt idx="8225">103.68000000000001</cx:pt>
          <cx:pt idx="8226">412.02999999999997</cx:pt>
          <cx:pt idx="8227">414.77999999999997</cx:pt>
          <cx:pt idx="8228">98.530000000000001</cx:pt>
          <cx:pt idx="8229">203.81999999999999</cx:pt>
          <cx:pt idx="8230">131.46000000000001</cx:pt>
          <cx:pt idx="8231">404.38</cx:pt>
          <cx:pt idx="8232">246.34</cx:pt>
          <cx:pt idx="8233">269.05000000000001</cx:pt>
          <cx:pt idx="8234">309.88999999999999</cx:pt>
          <cx:pt idx="8235">119.52</cx:pt>
          <cx:pt idx="8236">105.25</cx:pt>
          <cx:pt idx="8237">113.73999999999999</cx:pt>
          <cx:pt idx="8238">85.75</cx:pt>
          <cx:pt idx="8239">80.590000000000003</cx:pt>
          <cx:pt idx="8240">212.97</cx:pt>
          <cx:pt idx="8241">189.19</cx:pt>
          <cx:pt idx="8242">334.76999999999998</cx:pt>
          <cx:pt idx="8243">160.24000000000001</cx:pt>
          <cx:pt idx="8244">481.26999999999998</cx:pt>
          <cx:pt idx="8245">371.31999999999999</cx:pt>
          <cx:pt idx="8246">313.75999999999999</cx:pt>
          <cx:pt idx="8247">31.460000000000001</cx:pt>
          <cx:pt idx="8248">15.859999999999999</cx:pt>
          <cx:pt idx="8249">163.77000000000001</cx:pt>
          <cx:pt idx="8250">165.15000000000001</cx:pt>
          <cx:pt idx="8251">415.62</cx:pt>
          <cx:pt idx="8252">194.78</cx:pt>
          <cx:pt idx="8253">145.97</cx:pt>
          <cx:pt idx="8254">228.27000000000001</cx:pt>
          <cx:pt idx="8255">148.69</cx:pt>
          <cx:pt idx="8256">257.19999999999999</cx:pt>
          <cx:pt idx="8257">145.40000000000001</cx:pt>
          <cx:pt idx="8258">260.85000000000002</cx:pt>
          <cx:pt idx="8259">176.03999999999999</cx:pt>
          <cx:pt idx="8260">387.06999999999999</cx:pt>
          <cx:pt idx="8261">127.98999999999999</cx:pt>
          <cx:pt idx="8262">377.76999999999998</cx:pt>
          <cx:pt idx="8263">176.62</cx:pt>
          <cx:pt idx="8264">58.350000000000001</cx:pt>
          <cx:pt idx="8265">361.26999999999998</cx:pt>
          <cx:pt idx="8266">110.29000000000001</cx:pt>
          <cx:pt idx="8267">341.20999999999998</cx:pt>
          <cx:pt idx="8268">462.26999999999998</cx:pt>
          <cx:pt idx="8269">464.23000000000002</cx:pt>
          <cx:pt idx="8270">95.849999999999994</cx:pt>
          <cx:pt idx="8271">286.45999999999998</cx:pt>
          <cx:pt idx="8272">124.56</cx:pt>
          <cx:pt idx="8273">350.50999999999999</cx:pt>
          <cx:pt idx="8274">58.159999999999997</cx:pt>
          <cx:pt idx="8275">96.530000000000001</cx:pt>
          <cx:pt idx="8276">463.06</cx:pt>
          <cx:pt idx="8277">457.86000000000001</cx:pt>
          <cx:pt idx="8278">61.829999999999998</cx:pt>
          <cx:pt idx="8279">48.450000000000003</cx:pt>
          <cx:pt idx="8280">398.44999999999999</cx:pt>
          <cx:pt idx="8281">492.74000000000001</cx:pt>
          <cx:pt idx="8282">423.38</cx:pt>
          <cx:pt idx="8283">433.67000000000002</cx:pt>
          <cx:pt idx="8284">335.58999999999997</cx:pt>
          <cx:pt idx="8285">70.75</cx:pt>
          <cx:pt idx="8286">13.57</cx:pt>
          <cx:pt idx="8287">82.590000000000003</cx:pt>
          <cx:pt idx="8288">318.64999999999998</cx:pt>
          <cx:pt idx="8289">466.94</cx:pt>
          <cx:pt idx="8290">257</cx:pt>
          <cx:pt idx="8291">282.56999999999999</cx:pt>
          <cx:pt idx="8292">359.99000000000001</cx:pt>
          <cx:pt idx="8293">182.63</cx:pt>
          <cx:pt idx="8294">93.980000000000004</cx:pt>
          <cx:pt idx="8295">155.44999999999999</cx:pt>
          <cx:pt idx="8296">311.75</cx:pt>
          <cx:pt idx="8297">248.63</cx:pt>
          <cx:pt idx="8298">94.290000000000006</cx:pt>
          <cx:pt idx="8299">114.55</cx:pt>
          <cx:pt idx="8300">318.55000000000001</cx:pt>
          <cx:pt idx="8301">480.39999999999998</cx:pt>
          <cx:pt idx="8302">299.33999999999997</cx:pt>
          <cx:pt idx="8303">274.51999999999998</cx:pt>
          <cx:pt idx="8304">317.42000000000002</cx:pt>
          <cx:pt idx="8305">381.57999999999998</cx:pt>
          <cx:pt idx="8306">356.31</cx:pt>
          <cx:pt idx="8307">74.269999999999996</cx:pt>
          <cx:pt idx="8308">174.71000000000001</cx:pt>
          <cx:pt idx="8309">246.16</cx:pt>
          <cx:pt idx="8310">303.01999999999998</cx:pt>
          <cx:pt idx="8311">72.700000000000003</cx:pt>
          <cx:pt idx="8312">316.67000000000002</cx:pt>
          <cx:pt idx="8313">435.44</cx:pt>
          <cx:pt idx="8314">175.83000000000001</cx:pt>
          <cx:pt idx="8315">221.72999999999999</cx:pt>
          <cx:pt idx="8316">466.89999999999998</cx:pt>
          <cx:pt idx="8317">248.03</cx:pt>
          <cx:pt idx="8318">143.02000000000001</cx:pt>
          <cx:pt idx="8319">47.75</cx:pt>
          <cx:pt idx="8320">399.54000000000002</cx:pt>
          <cx:pt idx="8321">498.68000000000001</cx:pt>
          <cx:pt idx="8322">488.69999999999999</cx:pt>
          <cx:pt idx="8323">334.16000000000003</cx:pt>
          <cx:pt idx="8324">243.91</cx:pt>
          <cx:pt idx="8325">322.13</cx:pt>
          <cx:pt idx="8326">62.380000000000003</cx:pt>
          <cx:pt idx="8327">53.840000000000003</cx:pt>
          <cx:pt idx="8328">347.91000000000003</cx:pt>
          <cx:pt idx="8329">176.84</cx:pt>
          <cx:pt idx="8330">455.98000000000002</cx:pt>
          <cx:pt idx="8331">416.08999999999997</cx:pt>
          <cx:pt idx="8332">278.95999999999998</cx:pt>
          <cx:pt idx="8333">44.289999999999999</cx:pt>
          <cx:pt idx="8334">425.13</cx:pt>
          <cx:pt idx="8335">39.700000000000003</cx:pt>
          <cx:pt idx="8336">217.69999999999999</cx:pt>
          <cx:pt idx="8337">27.300000000000001</cx:pt>
          <cx:pt idx="8338">215.68000000000001</cx:pt>
          <cx:pt idx="8339">24.850000000000001</cx:pt>
          <cx:pt idx="8340">450.31</cx:pt>
          <cx:pt idx="8341">497.56999999999999</cx:pt>
          <cx:pt idx="8342">81.430000000000007</cx:pt>
          <cx:pt idx="8343">451.74000000000001</cx:pt>
          <cx:pt idx="8344">38.490000000000002</cx:pt>
          <cx:pt idx="8345">400.36000000000001</cx:pt>
          <cx:pt idx="8346">264.64999999999998</cx:pt>
          <cx:pt idx="8347">15.470000000000001</cx:pt>
          <cx:pt idx="8348">140.06999999999999</cx:pt>
          <cx:pt idx="8349">336.25</cx:pt>
          <cx:pt idx="8350">250.24000000000001</cx:pt>
          <cx:pt idx="8351">40.460000000000001</cx:pt>
          <cx:pt idx="8352">415.73000000000002</cx:pt>
          <cx:pt idx="8353">342.79000000000002</cx:pt>
          <cx:pt idx="8354">203.68000000000001</cx:pt>
          <cx:pt idx="8355">185.19999999999999</cx:pt>
          <cx:pt idx="8356">318.10000000000002</cx:pt>
          <cx:pt idx="8357">445.06999999999999</cx:pt>
          <cx:pt idx="8358">325.99000000000001</cx:pt>
          <cx:pt idx="8359">161.34999999999999</cx:pt>
          <cx:pt idx="8360">18.719999999999999</cx:pt>
          <cx:pt idx="8361">368.56999999999999</cx:pt>
          <cx:pt idx="8362">86.75</cx:pt>
          <cx:pt idx="8363">49.880000000000003</cx:pt>
          <cx:pt idx="8364">60.140000000000001</cx:pt>
          <cx:pt idx="8365">391.45999999999998</cx:pt>
          <cx:pt idx="8366">72.310000000000002</cx:pt>
          <cx:pt idx="8367">254.84</cx:pt>
          <cx:pt idx="8368">143.68000000000001</cx:pt>
          <cx:pt idx="8369">476.49000000000001</cx:pt>
          <cx:pt idx="8370">422.75999999999999</cx:pt>
          <cx:pt idx="8371">222.06999999999999</cx:pt>
          <cx:pt idx="8372">338.30000000000001</cx:pt>
          <cx:pt idx="8373">32.5</cx:pt>
          <cx:pt idx="8374">212.19999999999999</cx:pt>
          <cx:pt idx="8375">272.63</cx:pt>
          <cx:pt idx="8376">139.77000000000001</cx:pt>
          <cx:pt idx="8377">317.56</cx:pt>
          <cx:pt idx="8378">316.72000000000003</cx:pt>
          <cx:pt idx="8379">42</cx:pt>
          <cx:pt idx="8380">473.47000000000003</cx:pt>
          <cx:pt idx="8381">283.87</cx:pt>
          <cx:pt idx="8382">37.600000000000001</cx:pt>
          <cx:pt idx="8383">187.22999999999999</cx:pt>
          <cx:pt idx="8384">256.74000000000001</cx:pt>
          <cx:pt idx="8385">394.81</cx:pt>
          <cx:pt idx="8386">207.80000000000001</cx:pt>
          <cx:pt idx="8387">63.020000000000003</cx:pt>
          <cx:pt idx="8388">263.69</cx:pt>
          <cx:pt idx="8389">333.95999999999998</cx:pt>
          <cx:pt idx="8390">265.50999999999999</cx:pt>
          <cx:pt idx="8391">282.50999999999999</cx:pt>
          <cx:pt idx="8392">74.989999999999995</cx:pt>
          <cx:pt idx="8393">496.81999999999999</cx:pt>
          <cx:pt idx="8394">136.09999999999999</cx:pt>
          <cx:pt idx="8395">288.83999999999997</cx:pt>
          <cx:pt idx="8396">280.55000000000001</cx:pt>
          <cx:pt idx="8397">36.380000000000003</cx:pt>
          <cx:pt idx="8398">309.25</cx:pt>
          <cx:pt idx="8399">253.16</cx:pt>
          <cx:pt idx="8400">465.94</cx:pt>
          <cx:pt idx="8401">289.74000000000001</cx:pt>
          <cx:pt idx="8402">405.19999999999999</cx:pt>
          <cx:pt idx="8403">335.83999999999997</cx:pt>
          <cx:pt idx="8404">301.92000000000002</cx:pt>
          <cx:pt idx="8405">410.05000000000001</cx:pt>
          <cx:pt idx="8406">165.11000000000001</cx:pt>
          <cx:pt idx="8407">28.760000000000002</cx:pt>
          <cx:pt idx="8408">78.790000000000006</cx:pt>
          <cx:pt idx="8409">473.41000000000003</cx:pt>
          <cx:pt idx="8410">490.83999999999997</cx:pt>
          <cx:pt idx="8411">40.030000000000001</cx:pt>
          <cx:pt idx="8412">137.84999999999999</cx:pt>
          <cx:pt idx="8413">420.13999999999999</cx:pt>
          <cx:pt idx="8414">336.70999999999998</cx:pt>
          <cx:pt idx="8415">139.00999999999999</cx:pt>
          <cx:pt idx="8416">96.329999999999998</cx:pt>
          <cx:pt idx="8417">490.10000000000002</cx:pt>
          <cx:pt idx="8418">448.68000000000001</cx:pt>
          <cx:pt idx="8419">163.88</cx:pt>
          <cx:pt idx="8420">199.22</cx:pt>
          <cx:pt idx="8421">45.280000000000001</cx:pt>
          <cx:pt idx="8422">200.63999999999999</cx:pt>
          <cx:pt idx="8423">150.91</cx:pt>
          <cx:pt idx="8424">158.97</cx:pt>
          <cx:pt idx="8425">126.19</cx:pt>
          <cx:pt idx="8426">352.01999999999998</cx:pt>
          <cx:pt idx="8427">483.20999999999998</cx:pt>
          <cx:pt idx="8428">209.91999999999999</cx:pt>
          <cx:pt idx="8429">482.18000000000001</cx:pt>
          <cx:pt idx="8430">499.19999999999999</cx:pt>
          <cx:pt idx="8431">490.74000000000001</cx:pt>
          <cx:pt idx="8432">309.57999999999998</cx:pt>
          <cx:pt idx="8433">98.189999999999998</cx:pt>
          <cx:pt idx="8434">329.11000000000001</cx:pt>
          <cx:pt idx="8435">340.17000000000002</cx:pt>
          <cx:pt idx="8436">121.12</cx:pt>
          <cx:pt idx="8437">151.97</cx:pt>
          <cx:pt idx="8438">49.079999999999998</cx:pt>
          <cx:pt idx="8439">433.38999999999999</cx:pt>
          <cx:pt idx="8440">471.22000000000003</cx:pt>
          <cx:pt idx="8441">363.42000000000002</cx:pt>
          <cx:pt idx="8442">47.869999999999997</cx:pt>
          <cx:pt idx="8443">59.18</cx:pt>
          <cx:pt idx="8444">71.780000000000001</cx:pt>
          <cx:pt idx="8445">272.31999999999999</cx:pt>
          <cx:pt idx="8446">272.43000000000001</cx:pt>
          <cx:pt idx="8447">163.56999999999999</cx:pt>
          <cx:pt idx="8448">216.55000000000001</cx:pt>
          <cx:pt idx="8449">12.949999999999999</cx:pt>
          <cx:pt idx="8450">239.99000000000001</cx:pt>
          <cx:pt idx="8451">488.55000000000001</cx:pt>
          <cx:pt idx="8452">56.920000000000002</cx:pt>
          <cx:pt idx="8453">191.84</cx:pt>
          <cx:pt idx="8454">174.15000000000001</cx:pt>
          <cx:pt idx="8455">435.80000000000001</cx:pt>
          <cx:pt idx="8456">92.079999999999998</cx:pt>
          <cx:pt idx="8457">113.5</cx:pt>
          <cx:pt idx="8458">347.25999999999999</cx:pt>
          <cx:pt idx="8459">103.78</cx:pt>
          <cx:pt idx="8460">236.63999999999999</cx:pt>
          <cx:pt idx="8461">244.53</cx:pt>
          <cx:pt idx="8462">58.299999999999997</cx:pt>
          <cx:pt idx="8463">461.37</cx:pt>
          <cx:pt idx="8464">460.72000000000003</cx:pt>
          <cx:pt idx="8465">146.66</cx:pt>
          <cx:pt idx="8466">113.61</cx:pt>
          <cx:pt idx="8467">476.69999999999999</cx:pt>
          <cx:pt idx="8468">390.04000000000002</cx:pt>
          <cx:pt idx="8469">336.85000000000002</cx:pt>
          <cx:pt idx="8470">127.15000000000001</cx:pt>
          <cx:pt idx="8471">133.5</cx:pt>
          <cx:pt idx="8472">172.47999999999999</cx:pt>
          <cx:pt idx="8473">31.41</cx:pt>
          <cx:pt idx="8474">124.18000000000001</cx:pt>
          <cx:pt idx="8475">23.16</cx:pt>
          <cx:pt idx="8476">123.84</cx:pt>
          <cx:pt idx="8477">323.44999999999999</cx:pt>
          <cx:pt idx="8478">486.67000000000002</cx:pt>
          <cx:pt idx="8479">127.16</cx:pt>
          <cx:pt idx="8480">236.96000000000001</cx:pt>
          <cx:pt idx="8481">374.47000000000003</cx:pt>
          <cx:pt idx="8482">245.84</cx:pt>
          <cx:pt idx="8483">449.80000000000001</cx:pt>
          <cx:pt idx="8484">225.03999999999999</cx:pt>
          <cx:pt idx="8485">258.11000000000001</cx:pt>
          <cx:pt idx="8486">403.04000000000002</cx:pt>
          <cx:pt idx="8487">128.37</cx:pt>
          <cx:pt idx="8488">247.75999999999999</cx:pt>
          <cx:pt idx="8489">163.43000000000001</cx:pt>
          <cx:pt idx="8490">213.21000000000001</cx:pt>
          <cx:pt idx="8491">49.450000000000003</cx:pt>
          <cx:pt idx="8492">89.030000000000001</cx:pt>
          <cx:pt idx="8493">415.33999999999997</cx:pt>
          <cx:pt idx="8494">22.129999999999999</cx:pt>
          <cx:pt idx="8495">257.98000000000002</cx:pt>
          <cx:pt idx="8496">387.43000000000001</cx:pt>
          <cx:pt idx="8497">293.70999999999998</cx:pt>
          <cx:pt idx="8498">120.83</cx:pt>
          <cx:pt idx="8499">90.049999999999997</cx:pt>
          <cx:pt idx="8500">403.94999999999999</cx:pt>
          <cx:pt idx="8501">255.78999999999999</cx:pt>
          <cx:pt idx="8502">429.31</cx:pt>
          <cx:pt idx="8503">174.19</cx:pt>
          <cx:pt idx="8504">444.88</cx:pt>
          <cx:pt idx="8505">231.25999999999999</cx:pt>
          <cx:pt idx="8506">428.62</cx:pt>
          <cx:pt idx="8507">301.60000000000002</cx:pt>
          <cx:pt idx="8508">444.73000000000002</cx:pt>
          <cx:pt idx="8509">295.37</cx:pt>
          <cx:pt idx="8510">119.81999999999999</cx:pt>
          <cx:pt idx="8511">337.99000000000001</cx:pt>
          <cx:pt idx="8512">207.78</cx:pt>
          <cx:pt idx="8513">365.60000000000002</cx:pt>
          <cx:pt idx="8514">70.680000000000007</cx:pt>
          <cx:pt idx="8515">350.89999999999998</cx:pt>
          <cx:pt idx="8516">489.43000000000001</cx:pt>
          <cx:pt idx="8517">229.94</cx:pt>
          <cx:pt idx="8518">478.91000000000003</cx:pt>
          <cx:pt idx="8519">470.19</cx:pt>
          <cx:pt idx="8520">276.26999999999998</cx:pt>
          <cx:pt idx="8521">31.989999999999998</cx:pt>
          <cx:pt idx="8522">51.75</cx:pt>
          <cx:pt idx="8523">53.189999999999998</cx:pt>
          <cx:pt idx="8524">13.99</cx:pt>
          <cx:pt idx="8525">345.67000000000002</cx:pt>
          <cx:pt idx="8526">120.09999999999999</cx:pt>
          <cx:pt idx="8527">425.32999999999998</cx:pt>
          <cx:pt idx="8528">200.91999999999999</cx:pt>
          <cx:pt idx="8529">251.09999999999999</cx:pt>
          <cx:pt idx="8530">259.54000000000002</cx:pt>
          <cx:pt idx="8531">468.82999999999998</cx:pt>
          <cx:pt idx="8532">58.590000000000003</cx:pt>
          <cx:pt idx="8533">367.92000000000002</cx:pt>
          <cx:pt idx="8534">97.150000000000006</cx:pt>
          <cx:pt idx="8535">369.85000000000002</cx:pt>
          <cx:pt idx="8536">34.280000000000001</cx:pt>
          <cx:pt idx="8537">129.56</cx:pt>
          <cx:pt idx="8538">49.369999999999997</cx:pt>
          <cx:pt idx="8539">481</cx:pt>
          <cx:pt idx="8540">87.189999999999998</cx:pt>
          <cx:pt idx="8541">148.52000000000001</cx:pt>
          <cx:pt idx="8542">329.81</cx:pt>
          <cx:pt idx="8543">277.00999999999999</cx:pt>
          <cx:pt idx="8544">12.109999999999999</cx:pt>
          <cx:pt idx="8545">342.08999999999997</cx:pt>
          <cx:pt idx="8546">121.61</cx:pt>
          <cx:pt idx="8547">203.88</cx:pt>
          <cx:pt idx="8548">70.260000000000005</cx:pt>
          <cx:pt idx="8549">341.25</cx:pt>
          <cx:pt idx="8550">398.38</cx:pt>
          <cx:pt idx="8551">480.64999999999998</cx:pt>
          <cx:pt idx="8552">172.06</cx:pt>
          <cx:pt idx="8553">313.50999999999999</cx:pt>
          <cx:pt idx="8554">400.43000000000001</cx:pt>
          <cx:pt idx="8555">224.94999999999999</cx:pt>
          <cx:pt idx="8556">37.25</cx:pt>
          <cx:pt idx="8557">481.94999999999999</cx:pt>
          <cx:pt idx="8558">450.88999999999999</cx:pt>
          <cx:pt idx="8559">303.01999999999998</cx:pt>
          <cx:pt idx="8560">264.52999999999997</cx:pt>
          <cx:pt idx="8561">283.47000000000003</cx:pt>
          <cx:pt idx="8562">153.74000000000001</cx:pt>
          <cx:pt idx="8563">383.12</cx:pt>
          <cx:pt idx="8564">277</cx:pt>
          <cx:pt idx="8565">427.56999999999999</cx:pt>
          <cx:pt idx="8566">210.28</cx:pt>
          <cx:pt idx="8567">355.25</cx:pt>
          <cx:pt idx="8568">144.44999999999999</cx:pt>
          <cx:pt idx="8569">212.46000000000001</cx:pt>
          <cx:pt idx="8570">93.799999999999997</cx:pt>
          <cx:pt idx="8571">307.43000000000001</cx:pt>
          <cx:pt idx="8572">136.11000000000001</cx:pt>
          <cx:pt idx="8573">35.789999999999999</cx:pt>
          <cx:pt idx="8574">465.81</cx:pt>
          <cx:pt idx="8575">468.41000000000003</cx:pt>
          <cx:pt idx="8576">152.75</cx:pt>
          <cx:pt idx="8577">448.31</cx:pt>
          <cx:pt idx="8578">229.83000000000001</cx:pt>
          <cx:pt idx="8579">79.040000000000006</cx:pt>
          <cx:pt idx="8580">323.38999999999999</cx:pt>
          <cx:pt idx="8581">407.93000000000001</cx:pt>
          <cx:pt idx="8582">35.32</cx:pt>
          <cx:pt idx="8583">250.59</cx:pt>
          <cx:pt idx="8584">404.85000000000002</cx:pt>
          <cx:pt idx="8585">366.51999999999998</cx:pt>
          <cx:pt idx="8586">381.69999999999999</cx:pt>
          <cx:pt idx="8587">359.55000000000001</cx:pt>
          <cx:pt idx="8588">334.11000000000001</cx:pt>
          <cx:pt idx="8589">225.09999999999999</cx:pt>
          <cx:pt idx="8590">288</cx:pt>
          <cx:pt idx="8591">193.81999999999999</cx:pt>
          <cx:pt idx="8592">168.02000000000001</cx:pt>
          <cx:pt idx="8593">163.09</cx:pt>
          <cx:pt idx="8594">297.77999999999997</cx:pt>
          <cx:pt idx="8595">107.12</cx:pt>
          <cx:pt idx="8596">184</cx:pt>
          <cx:pt idx="8597">418.50999999999999</cx:pt>
          <cx:pt idx="8598">452.25</cx:pt>
          <cx:pt idx="8599">332.69</cx:pt>
          <cx:pt idx="8600">70.390000000000001</cx:pt>
          <cx:pt idx="8601">166.52000000000001</cx:pt>
          <cx:pt idx="8602">273.14999999999998</cx:pt>
          <cx:pt idx="8603">434.06999999999999</cx:pt>
          <cx:pt idx="8604">362.31</cx:pt>
          <cx:pt idx="8605">338.98000000000002</cx:pt>
          <cx:pt idx="8606">426.43000000000001</cx:pt>
          <cx:pt idx="8607">10.44</cx:pt>
          <cx:pt idx="8608">192.72</cx:pt>
          <cx:pt idx="8609">134.74000000000001</cx:pt>
          <cx:pt idx="8610">233.41</cx:pt>
          <cx:pt idx="8611">328.79000000000002</cx:pt>
          <cx:pt idx="8612">257.35000000000002</cx:pt>
          <cx:pt idx="8613">129.75</cx:pt>
          <cx:pt idx="8614">105.5</cx:pt>
          <cx:pt idx="8615">414.82999999999998</cx:pt>
          <cx:pt idx="8616">481.80000000000001</cx:pt>
          <cx:pt idx="8617">276.36000000000001</cx:pt>
          <cx:pt idx="8618">202.41999999999999</cx:pt>
          <cx:pt idx="8619">297.81</cx:pt>
          <cx:pt idx="8620">31.920000000000002</cx:pt>
          <cx:pt idx="8621">199.47</cx:pt>
          <cx:pt idx="8622">194.87</cx:pt>
          <cx:pt idx="8623">165.37</cx:pt>
          <cx:pt idx="8624">448.26999999999998</cx:pt>
          <cx:pt idx="8625">283.25999999999999</cx:pt>
          <cx:pt idx="8626">192.13999999999999</cx:pt>
          <cx:pt idx="8627">412.44</cx:pt>
          <cx:pt idx="8628">380.63</cx:pt>
          <cx:pt idx="8629">414.77999999999997</cx:pt>
          <cx:pt idx="8630">125.7</cx:pt>
          <cx:pt idx="8631">370.70999999999998</cx:pt>
          <cx:pt idx="8632">328.12</cx:pt>
          <cx:pt idx="8633">391.24000000000001</cx:pt>
          <cx:pt idx="8634">106.27</cx:pt>
          <cx:pt idx="8635">49.979999999999997</cx:pt>
          <cx:pt idx="8636">190.65000000000001</cx:pt>
          <cx:pt idx="8637">118.38</cx:pt>
          <cx:pt idx="8638">166.08000000000001</cx:pt>
          <cx:pt idx="8639">205.41</cx:pt>
          <cx:pt idx="8640">297.85000000000002</cx:pt>
          <cx:pt idx="8641">410.89999999999998</cx:pt>
          <cx:pt idx="8642">272.29000000000002</cx:pt>
          <cx:pt idx="8643">76.640000000000001</cx:pt>
          <cx:pt idx="8644">159.37</cx:pt>
          <cx:pt idx="8645">133.25</cx:pt>
          <cx:pt idx="8646">58.049999999999997</cx:pt>
          <cx:pt idx="8647">74.510000000000005</cx:pt>
          <cx:pt idx="8648">402.02999999999997</cx:pt>
          <cx:pt idx="8649">403.56999999999999</cx:pt>
          <cx:pt idx="8650">46.060000000000002</cx:pt>
          <cx:pt idx="8651">187.68000000000001</cx:pt>
          <cx:pt idx="8652">287.55000000000001</cx:pt>
          <cx:pt idx="8653">123.81999999999999</cx:pt>
          <cx:pt idx="8654">123.69</cx:pt>
          <cx:pt idx="8655">87</cx:pt>
          <cx:pt idx="8656">239.09999999999999</cx:pt>
          <cx:pt idx="8657">159.78</cx:pt>
          <cx:pt idx="8658">24.48</cx:pt>
          <cx:pt idx="8659">103.98999999999999</cx:pt>
          <cx:pt idx="8660">406.14999999999998</cx:pt>
          <cx:pt idx="8661">18</cx:pt>
          <cx:pt idx="8662">435.10000000000002</cx:pt>
          <cx:pt idx="8663">104.86</cx:pt>
          <cx:pt idx="8664">108.61</cx:pt>
          <cx:pt idx="8665">380.29000000000002</cx:pt>
          <cx:pt idx="8666">418.26999999999998</cx:pt>
          <cx:pt idx="8667">261.35000000000002</cx:pt>
          <cx:pt idx="8668">268.68000000000001</cx:pt>
          <cx:pt idx="8669">31.379999999999999</cx:pt>
          <cx:pt idx="8670">107.11</cx:pt>
          <cx:pt idx="8671">34.299999999999997</cx:pt>
          <cx:pt idx="8672">15.92</cx:pt>
          <cx:pt idx="8673">134.90000000000001</cx:pt>
          <cx:pt idx="8674">382.93000000000001</cx:pt>
          <cx:pt idx="8675">55.149999999999999</cx:pt>
          <cx:pt idx="8676">322.33999999999997</cx:pt>
          <cx:pt idx="8677">172.62</cx:pt>
          <cx:pt idx="8678">326.56999999999999</cx:pt>
          <cx:pt idx="8679">286.61000000000001</cx:pt>
          <cx:pt idx="8680">344.57999999999998</cx:pt>
          <cx:pt idx="8681">27.670000000000002</cx:pt>
          <cx:pt idx="8682">273.75</cx:pt>
          <cx:pt idx="8683">230.06999999999999</cx:pt>
          <cx:pt idx="8684">55.07</cx:pt>
          <cx:pt idx="8685">119.59</cx:pt>
          <cx:pt idx="8686">81.019999999999996</cx:pt>
          <cx:pt idx="8687">348.33999999999997</cx:pt>
          <cx:pt idx="8688">246.65000000000001</cx:pt>
          <cx:pt idx="8689">482.43000000000001</cx:pt>
          <cx:pt idx="8690">340.05000000000001</cx:pt>
          <cx:pt idx="8691">38.539999999999999</cx:pt>
          <cx:pt idx="8692">87.849999999999994</cx:pt>
          <cx:pt idx="8693">32.329999999999998</cx:pt>
          <cx:pt idx="8694">446.14999999999998</cx:pt>
          <cx:pt idx="8695">267.33999999999997</cx:pt>
          <cx:pt idx="8696">237.11000000000001</cx:pt>
          <cx:pt idx="8697">59.07</cx:pt>
          <cx:pt idx="8698">258.74000000000001</cx:pt>
          <cx:pt idx="8699">362.63999999999999</cx:pt>
          <cx:pt idx="8700">134.43000000000001</cx:pt>
          <cx:pt idx="8701">453.93000000000001</cx:pt>
          <cx:pt idx="8702">251.49000000000001</cx:pt>
          <cx:pt idx="8703">370.18000000000001</cx:pt>
          <cx:pt idx="8704">227.74000000000001</cx:pt>
          <cx:pt idx="8705">179.47</cx:pt>
          <cx:pt idx="8706">153.47999999999999</cx:pt>
          <cx:pt idx="8707">179.97999999999999</cx:pt>
          <cx:pt idx="8708">266.58999999999997</cx:pt>
          <cx:pt idx="8709">343.85000000000002</cx:pt>
          <cx:pt idx="8710">85.430000000000007</cx:pt>
          <cx:pt idx="8711">492.31</cx:pt>
          <cx:pt idx="8712">432.31999999999999</cx:pt>
          <cx:pt idx="8713">448.87</cx:pt>
          <cx:pt idx="8714">410.69999999999999</cx:pt>
          <cx:pt idx="8715">425.43000000000001</cx:pt>
          <cx:pt idx="8716">384.48000000000002</cx:pt>
          <cx:pt idx="8717">346.92000000000002</cx:pt>
          <cx:pt idx="8718">468.06999999999999</cx:pt>
          <cx:pt idx="8719">337.19</cx:pt>
          <cx:pt idx="8720">11.66</cx:pt>
          <cx:pt idx="8721">230.03</cx:pt>
          <cx:pt idx="8722">463.97000000000003</cx:pt>
          <cx:pt idx="8723">105.95999999999999</cx:pt>
          <cx:pt idx="8724">472.33999999999997</cx:pt>
          <cx:pt idx="8725">94.409999999999997</cx:pt>
          <cx:pt idx="8726">26.75</cx:pt>
          <cx:pt idx="8727">201.96000000000001</cx:pt>
          <cx:pt idx="8728">426.44</cx:pt>
          <cx:pt idx="8729">479.69999999999999</cx:pt>
          <cx:pt idx="8730">405.04000000000002</cx:pt>
          <cx:pt idx="8731">326.62</cx:pt>
          <cx:pt idx="8732">67.459999999999994</cx:pt>
          <cx:pt idx="8733">363.31999999999999</cx:pt>
          <cx:pt idx="8734">139.02000000000001</cx:pt>
          <cx:pt idx="8735">221.75999999999999</cx:pt>
          <cx:pt idx="8736">24.600000000000001</cx:pt>
          <cx:pt idx="8737">458.18000000000001</cx:pt>
          <cx:pt idx="8738">336.44</cx:pt>
          <cx:pt idx="8739">81.549999999999997</cx:pt>
          <cx:pt idx="8740">431.68000000000001</cx:pt>
          <cx:pt idx="8741">93.129999999999995</cx:pt>
          <cx:pt idx="8742">35.689999999999998</cx:pt>
          <cx:pt idx="8743">119.56999999999999</cx:pt>
          <cx:pt idx="8744">276.60000000000002</cx:pt>
          <cx:pt idx="8745">416.41000000000003</cx:pt>
          <cx:pt idx="8746">311.22000000000003</cx:pt>
          <cx:pt idx="8747">275.51999999999998</cx:pt>
          <cx:pt idx="8748">444.83999999999997</cx:pt>
          <cx:pt idx="8749">342.69</cx:pt>
          <cx:pt idx="8750">283.36000000000001</cx:pt>
          <cx:pt idx="8751">397.85000000000002</cx:pt>
          <cx:pt idx="8752">184.03</cx:pt>
          <cx:pt idx="8753">410.97000000000003</cx:pt>
          <cx:pt idx="8754">457.61000000000001</cx:pt>
          <cx:pt idx="8755">271.08999999999997</cx:pt>
          <cx:pt idx="8756">127.34999999999999</cx:pt>
          <cx:pt idx="8757">227.97999999999999</cx:pt>
          <cx:pt idx="8758">80.010000000000005</cx:pt>
          <cx:pt idx="8759">422.44</cx:pt>
          <cx:pt idx="8760">231.68000000000001</cx:pt>
          <cx:pt idx="8761">259.83999999999997</cx:pt>
          <cx:pt idx="8762">96.5</cx:pt>
          <cx:pt idx="8763">269.49000000000001</cx:pt>
          <cx:pt idx="8764">145.69999999999999</cx:pt>
          <cx:pt idx="8765">461.07999999999998</cx:pt>
          <cx:pt idx="8766">171.19999999999999</cx:pt>
          <cx:pt idx="8767">492.08999999999997</cx:pt>
          <cx:pt idx="8768">347.77999999999997</cx:pt>
          <cx:pt idx="8769">64.709999999999994</cx:pt>
          <cx:pt idx="8770">229.80000000000001</cx:pt>
          <cx:pt idx="8771">160.59</cx:pt>
          <cx:pt idx="8772">492.75</cx:pt>
          <cx:pt idx="8773">408.50999999999999</cx:pt>
          <cx:pt idx="8774">254.86000000000001</cx:pt>
          <cx:pt idx="8775">32.039999999999999</cx:pt>
          <cx:pt idx="8776">366.94999999999999</cx:pt>
          <cx:pt idx="8777">125.11</cx:pt>
          <cx:pt idx="8778">451.06999999999999</cx:pt>
          <cx:pt idx="8779">430.98000000000002</cx:pt>
          <cx:pt idx="8780">374.17000000000002</cx:pt>
          <cx:pt idx="8781">260.52999999999997</cx:pt>
          <cx:pt idx="8782">81.230000000000004</cx:pt>
          <cx:pt idx="8783">479.44999999999999</cx:pt>
          <cx:pt idx="8784">393.07999999999998</cx:pt>
          <cx:pt idx="8785">37.299999999999997</cx:pt>
          <cx:pt idx="8786">226.91</cx:pt>
          <cx:pt idx="8787">448.60000000000002</cx:pt>
          <cx:pt idx="8788">66.340000000000003</cx:pt>
          <cx:pt idx="8789">208.25999999999999</cx:pt>
          <cx:pt idx="8790">10.92</cx:pt>
          <cx:pt idx="8791">237.62</cx:pt>
          <cx:pt idx="8792">281.43000000000001</cx:pt>
          <cx:pt idx="8793">379.41000000000003</cx:pt>
          <cx:pt idx="8794">17.789999999999999</cx:pt>
          <cx:pt idx="8795">368.00999999999999</cx:pt>
          <cx:pt idx="8796">165.77000000000001</cx:pt>
          <cx:pt idx="8797">209.11000000000001</cx:pt>
          <cx:pt idx="8798">171.25999999999999</cx:pt>
          <cx:pt idx="8799">317.25</cx:pt>
          <cx:pt idx="8800">35.299999999999997</cx:pt>
          <cx:pt idx="8801">39.140000000000001</cx:pt>
          <cx:pt idx="8802">222.61000000000001</cx:pt>
          <cx:pt idx="8803">264.76999999999998</cx:pt>
          <cx:pt idx="8804">162.41999999999999</cx:pt>
          <cx:pt idx="8805">474.26999999999998</cx:pt>
          <cx:pt idx="8806">304.23000000000002</cx:pt>
          <cx:pt idx="8807">478.16000000000003</cx:pt>
          <cx:pt idx="8808">132.80000000000001</cx:pt>
          <cx:pt idx="8809">442.75999999999999</cx:pt>
          <cx:pt idx="8810">240.21000000000001</cx:pt>
          <cx:pt idx="8811">406</cx:pt>
          <cx:pt idx="8812">389.67000000000002</cx:pt>
          <cx:pt idx="8813">375.81999999999999</cx:pt>
          <cx:pt idx="8814">133.28</cx:pt>
          <cx:pt idx="8815">424.62</cx:pt>
          <cx:pt idx="8816">146.53</cx:pt>
          <cx:pt idx="8817">118.02</cx:pt>
          <cx:pt idx="8818">50.600000000000001</cx:pt>
          <cx:pt idx="8819">132.49000000000001</cx:pt>
          <cx:pt idx="8820">295.95999999999998</cx:pt>
          <cx:pt idx="8821">437.69999999999999</cx:pt>
          <cx:pt idx="8822">371.91000000000003</cx:pt>
          <cx:pt idx="8823">76.790000000000006</cx:pt>
          <cx:pt idx="8824">270.17000000000002</cx:pt>
          <cx:pt idx="8825">385.19</cx:pt>
          <cx:pt idx="8826">39.479999999999997</cx:pt>
          <cx:pt idx="8827">413.74000000000001</cx:pt>
          <cx:pt idx="8828">281.35000000000002</cx:pt>
          <cx:pt idx="8829">391.14999999999998</cx:pt>
          <cx:pt idx="8830">149.09</cx:pt>
          <cx:pt idx="8831">320.16000000000003</cx:pt>
          <cx:pt idx="8832">483.87</cx:pt>
          <cx:pt idx="8833">366.70999999999998</cx:pt>
          <cx:pt idx="8834">496.79000000000002</cx:pt>
          <cx:pt idx="8835">290.81</cx:pt>
          <cx:pt idx="8836">278.38999999999999</cx:pt>
          <cx:pt idx="8837">474.08999999999997</cx:pt>
          <cx:pt idx="8838">33.579999999999998</cx:pt>
          <cx:pt idx="8839">369.33999999999997</cx:pt>
          <cx:pt idx="8840">470.64999999999998</cx:pt>
          <cx:pt idx="8841">14.07</cx:pt>
          <cx:pt idx="8842">496.70999999999998</cx:pt>
          <cx:pt idx="8843">149.46000000000001</cx:pt>
          <cx:pt idx="8844">355.94</cx:pt>
          <cx:pt idx="8845">278.54000000000002</cx:pt>
          <cx:pt idx="8846">47.140000000000001</cx:pt>
          <cx:pt idx="8847">238.22</cx:pt>
          <cx:pt idx="8848">53.950000000000003</cx:pt>
          <cx:pt idx="8849">115.86</cx:pt>
          <cx:pt idx="8850">190.16999999999999</cx:pt>
          <cx:pt idx="8851">188.00999999999999</cx:pt>
          <cx:pt idx="8852">307.48000000000002</cx:pt>
          <cx:pt idx="8853">333.64999999999998</cx:pt>
          <cx:pt idx="8854">457.51999999999998</cx:pt>
          <cx:pt idx="8855">372.81</cx:pt>
          <cx:pt idx="8856">287.89999999999998</cx:pt>
          <cx:pt idx="8857">48.890000000000001</cx:pt>
          <cx:pt idx="8858">406.27999999999997</cx:pt>
          <cx:pt idx="8859">201.91</cx:pt>
          <cx:pt idx="8860">71.040000000000006</cx:pt>
          <cx:pt idx="8861">402.30000000000001</cx:pt>
          <cx:pt idx="8862">153.28</cx:pt>
          <cx:pt idx="8863">367.45999999999998</cx:pt>
          <cx:pt idx="8864">30.579999999999998</cx:pt>
          <cx:pt idx="8865">247.25999999999999</cx:pt>
          <cx:pt idx="8866">403.20999999999998</cx:pt>
          <cx:pt idx="8867">10.789999999999999</cx:pt>
          <cx:pt idx="8868">399.62</cx:pt>
          <cx:pt idx="8869">34.659999999999997</cx:pt>
          <cx:pt idx="8870">380.58999999999997</cx:pt>
          <cx:pt idx="8871">224.19999999999999</cx:pt>
          <cx:pt idx="8872">123.51000000000001</cx:pt>
          <cx:pt idx="8873">276.81</cx:pt>
          <cx:pt idx="8874">44.439999999999998</cx:pt>
          <cx:pt idx="8875">179.16999999999999</cx:pt>
          <cx:pt idx="8876">461.69</cx:pt>
          <cx:pt idx="8877">163.37</cx:pt>
          <cx:pt idx="8878">412.20999999999998</cx:pt>
          <cx:pt idx="8879">178.13999999999999</cx:pt>
          <cx:pt idx="8880">260.61000000000001</cx:pt>
          <cx:pt idx="8881">473.43000000000001</cx:pt>
          <cx:pt idx="8882">447.08999999999997</cx:pt>
          <cx:pt idx="8883">169.03</cx:pt>
          <cx:pt idx="8884">396.81999999999999</cx:pt>
          <cx:pt idx="8885">44.68</cx:pt>
          <cx:pt idx="8886">372.07999999999998</cx:pt>
          <cx:pt idx="8887">97.569999999999993</cx:pt>
          <cx:pt idx="8888">26.43</cx:pt>
          <cx:pt idx="8889">442.36000000000001</cx:pt>
          <cx:pt idx="8890">318.32999999999998</cx:pt>
          <cx:pt idx="8891">66.700000000000003</cx:pt>
          <cx:pt idx="8892">183.83000000000001</cx:pt>
          <cx:pt idx="8893">384.35000000000002</cx:pt>
          <cx:pt idx="8894">287.75</cx:pt>
          <cx:pt idx="8895">26.420000000000002</cx:pt>
          <cx:pt idx="8896">219.65000000000001</cx:pt>
          <cx:pt idx="8897">97.209999999999994</cx:pt>
          <cx:pt idx="8898">487.56</cx:pt>
          <cx:pt idx="8899">261.45999999999998</cx:pt>
          <cx:pt idx="8900">187.77000000000001</cx:pt>
          <cx:pt idx="8901">21.399999999999999</cx:pt>
          <cx:pt idx="8902">42.060000000000002</cx:pt>
          <cx:pt idx="8903">59.039999999999999</cx:pt>
          <cx:pt idx="8904">333.02999999999997</cx:pt>
          <cx:pt idx="8905">155.44999999999999</cx:pt>
          <cx:pt idx="8906">11.4</cx:pt>
          <cx:pt idx="8907">112.42</cx:pt>
          <cx:pt idx="8908">455.89999999999998</cx:pt>
          <cx:pt idx="8909">495.19999999999999</cx:pt>
          <cx:pt idx="8910">479.82999999999998</cx:pt>
          <cx:pt idx="8911">84</cx:pt>
          <cx:pt idx="8912">164.09999999999999</cx:pt>
          <cx:pt idx="8913">375.38999999999999</cx:pt>
          <cx:pt idx="8914">397.62</cx:pt>
          <cx:pt idx="8915">230.15000000000001</cx:pt>
          <cx:pt idx="8916">142.97</cx:pt>
          <cx:pt idx="8917">157.44</cx:pt>
          <cx:pt idx="8918">465.88</cx:pt>
          <cx:pt idx="8919">243.96000000000001</cx:pt>
          <cx:pt idx="8920">13.31</cx:pt>
          <cx:pt idx="8921">11.390000000000001</cx:pt>
          <cx:pt idx="8922">374.77999999999997</cx:pt>
          <cx:pt idx="8923">103.47</cx:pt>
          <cx:pt idx="8924">266.56</cx:pt>
          <cx:pt idx="8925">174.81</cx:pt>
          <cx:pt idx="8926">371.57999999999998</cx:pt>
          <cx:pt idx="8927">48.609999999999999</cx:pt>
          <cx:pt idx="8928">223.33000000000001</cx:pt>
          <cx:pt idx="8929">244.41999999999999</cx:pt>
          <cx:pt idx="8930">376.05000000000001</cx:pt>
          <cx:pt idx="8931">150.90000000000001</cx:pt>
          <cx:pt idx="8932">94.5</cx:pt>
          <cx:pt idx="8933">43.57</cx:pt>
          <cx:pt idx="8934">361.81999999999999</cx:pt>
          <cx:pt idx="8935">95.590000000000003</cx:pt>
          <cx:pt idx="8936">406.74000000000001</cx:pt>
          <cx:pt idx="8937">283.25999999999999</cx:pt>
          <cx:pt idx="8938">32.189999999999998</cx:pt>
          <cx:pt idx="8939">96.980000000000004</cx:pt>
          <cx:pt idx="8940">20.109999999999999</cx:pt>
          <cx:pt idx="8941">138.34</cx:pt>
          <cx:pt idx="8942">398.75999999999999</cx:pt>
          <cx:pt idx="8943">496.07999999999998</cx:pt>
          <cx:pt idx="8944">442.26999999999998</cx:pt>
          <cx:pt idx="8945">345.98000000000002</cx:pt>
          <cx:pt idx="8946">322.02999999999997</cx:pt>
          <cx:pt idx="8947">209.78</cx:pt>
          <cx:pt idx="8948">394.98000000000002</cx:pt>
          <cx:pt idx="8949">387.63</cx:pt>
          <cx:pt idx="8950">201.47999999999999</cx:pt>
          <cx:pt idx="8951">426.93000000000001</cx:pt>
          <cx:pt idx="8952">297.72000000000003</cx:pt>
          <cx:pt idx="8953">406.41000000000003</cx:pt>
          <cx:pt idx="8954">32.850000000000001</cx:pt>
          <cx:pt idx="8955">365.07999999999998</cx:pt>
          <cx:pt idx="8956">405.18000000000001</cx:pt>
          <cx:pt idx="8957">271.54000000000002</cx:pt>
          <cx:pt idx="8958">328.70999999999998</cx:pt>
          <cx:pt idx="8959">53.68</cx:pt>
          <cx:pt idx="8960">187.28999999999999</cx:pt>
          <cx:pt idx="8961">443.32999999999998</cx:pt>
          <cx:pt idx="8962">37.409999999999997</cx:pt>
          <cx:pt idx="8963">151.22999999999999</cx:pt>
          <cx:pt idx="8964">41.799999999999997</cx:pt>
          <cx:pt idx="8965">252.09</cx:pt>
          <cx:pt idx="8966">468.77999999999997</cx:pt>
          <cx:pt idx="8967">126.27</cx:pt>
          <cx:pt idx="8968">351.66000000000003</cx:pt>
          <cx:pt idx="8969">493.04000000000002</cx:pt>
          <cx:pt idx="8970">462.39999999999998</cx:pt>
          <cx:pt idx="8971">200.72999999999999</cx:pt>
          <cx:pt idx="8972">317.31</cx:pt>
          <cx:pt idx="8973">75.599999999999994</cx:pt>
          <cx:pt idx="8974">26.469999999999999</cx:pt>
          <cx:pt idx="8975">435.69</cx:pt>
          <cx:pt idx="8976">431.24000000000001</cx:pt>
          <cx:pt idx="8977">364.75</cx:pt>
          <cx:pt idx="8978">349.68000000000001</cx:pt>
          <cx:pt idx="8979">75.299999999999997</cx:pt>
          <cx:pt idx="8980">38.109999999999999</cx:pt>
          <cx:pt idx="8981">116.63</cx:pt>
          <cx:pt idx="8982">235.19</cx:pt>
          <cx:pt idx="8983">307.81</cx:pt>
          <cx:pt idx="8984">12.02</cx:pt>
          <cx:pt idx="8985">163.33000000000001</cx:pt>
          <cx:pt idx="8986">22.129999999999999</cx:pt>
          <cx:pt idx="8987">446.94</cx:pt>
          <cx:pt idx="8988">302.49000000000001</cx:pt>
          <cx:pt idx="8989">446.93000000000001</cx:pt>
          <cx:pt idx="8990">48.210000000000001</cx:pt>
          <cx:pt idx="8991">63.100000000000001</cx:pt>
          <cx:pt idx="8992">373.68000000000001</cx:pt>
          <cx:pt idx="8993">69.810000000000002</cx:pt>
          <cx:pt idx="8994">225.16</cx:pt>
          <cx:pt idx="8995">443.31</cx:pt>
          <cx:pt idx="8996">348.31999999999999</cx:pt>
          <cx:pt idx="8997">399.94999999999999</cx:pt>
          <cx:pt idx="8998">299.60000000000002</cx:pt>
          <cx:pt idx="8999">141.75</cx:pt>
          <cx:pt idx="9000">236.06999999999999</cx:pt>
          <cx:pt idx="9001">421.85000000000002</cx:pt>
          <cx:pt idx="9002">417.87</cx:pt>
          <cx:pt idx="9003">10.99</cx:pt>
          <cx:pt idx="9004">67.730000000000004</cx:pt>
          <cx:pt idx="9005">81.810000000000002</cx:pt>
          <cx:pt idx="9006">468.20999999999998</cx:pt>
          <cx:pt idx="9007">445.89999999999998</cx:pt>
          <cx:pt idx="9008">377.76999999999998</cx:pt>
          <cx:pt idx="9009">209.63999999999999</cx:pt>
          <cx:pt idx="9010">231.75</cx:pt>
          <cx:pt idx="9011">160.52000000000001</cx:pt>
          <cx:pt idx="9012">92.519999999999996</cx:pt>
          <cx:pt idx="9013">86.450000000000003</cx:pt>
          <cx:pt idx="9014">34.859999999999999</cx:pt>
          <cx:pt idx="9015">157.31</cx:pt>
          <cx:pt idx="9016">182.25999999999999</cx:pt>
          <cx:pt idx="9017">241.90000000000001</cx:pt>
          <cx:pt idx="9018">326.42000000000002</cx:pt>
          <cx:pt idx="9019">172.62</cx:pt>
          <cx:pt idx="9020">23.280000000000001</cx:pt>
          <cx:pt idx="9021">154.88999999999999</cx:pt>
          <cx:pt idx="9022">82.659999999999997</cx:pt>
          <cx:pt idx="9023">350.16000000000003</cx:pt>
          <cx:pt idx="9024">205.87</cx:pt>
          <cx:pt idx="9025">66.829999999999998</cx:pt>
          <cx:pt idx="9026">265.75</cx:pt>
          <cx:pt idx="9027">358.56</cx:pt>
          <cx:pt idx="9028">408.01999999999998</cx:pt>
          <cx:pt idx="9029">139.41999999999999</cx:pt>
          <cx:pt idx="9030">491.66000000000003</cx:pt>
          <cx:pt idx="9031">185.05000000000001</cx:pt>
          <cx:pt idx="9032">143.13999999999999</cx:pt>
          <cx:pt idx="9033">496.48000000000002</cx:pt>
          <cx:pt idx="9034">155.83000000000001</cx:pt>
          <cx:pt idx="9035">415.07999999999998</cx:pt>
          <cx:pt idx="9036">380.82999999999998</cx:pt>
          <cx:pt idx="9037">498.39999999999998</cx:pt>
          <cx:pt idx="9038">398.57999999999998</cx:pt>
          <cx:pt idx="9039">481.83999999999997</cx:pt>
          <cx:pt idx="9040">240.13</cx:pt>
          <cx:pt idx="9041">236.28999999999999</cx:pt>
          <cx:pt idx="9042">75.859999999999999</cx:pt>
          <cx:pt idx="9043">303.93000000000001</cx:pt>
          <cx:pt idx="9044">320.36000000000001</cx:pt>
          <cx:pt idx="9045">44.43</cx:pt>
          <cx:pt idx="9046">144.59999999999999</cx:pt>
          <cx:pt idx="9047">417.61000000000001</cx:pt>
          <cx:pt idx="9048">462.88999999999999</cx:pt>
          <cx:pt idx="9049">170.27000000000001</cx:pt>
          <cx:pt idx="9050">173.97999999999999</cx:pt>
          <cx:pt idx="9051">89.299999999999997</cx:pt>
          <cx:pt idx="9052">155.90000000000001</cx:pt>
          <cx:pt idx="9053">242.94</cx:pt>
          <cx:pt idx="9054">411.82999999999998</cx:pt>
          <cx:pt idx="9055">80.549999999999997</cx:pt>
          <cx:pt idx="9056">463.94</cx:pt>
          <cx:pt idx="9057">184.27000000000001</cx:pt>
          <cx:pt idx="9058">490.06999999999999</cx:pt>
          <cx:pt idx="9059">478.08999999999997</cx:pt>
          <cx:pt idx="9060">70.780000000000001</cx:pt>
          <cx:pt idx="9061">302.44999999999999</cx:pt>
          <cx:pt idx="9062">92.900000000000006</cx:pt>
          <cx:pt idx="9063">213.91</cx:pt>
          <cx:pt idx="9064">356.13999999999999</cx:pt>
          <cx:pt idx="9065">151.34</cx:pt>
          <cx:pt idx="9066">171.28</cx:pt>
          <cx:pt idx="9067">99.719999999999999</cx:pt>
          <cx:pt idx="9068">22</cx:pt>
          <cx:pt idx="9069">79.760000000000005</cx:pt>
          <cx:pt idx="9070">464.02999999999997</cx:pt>
          <cx:pt idx="9071">303.06999999999999</cx:pt>
          <cx:pt idx="9072">404.19</cx:pt>
          <cx:pt idx="9073">22.530000000000001</cx:pt>
          <cx:pt idx="9074">122.31</cx:pt>
          <cx:pt idx="9075">224.34</cx:pt>
          <cx:pt idx="9076">179.25</cx:pt>
          <cx:pt idx="9077">465.91000000000003</cx:pt>
          <cx:pt idx="9078">283.41000000000003</cx:pt>
          <cx:pt idx="9079">297.04000000000002</cx:pt>
          <cx:pt idx="9080">391.16000000000003</cx:pt>
          <cx:pt idx="9081">52.979999999999997</cx:pt>
          <cx:pt idx="9082">286.70999999999998</cx:pt>
          <cx:pt idx="9083">453.27999999999997</cx:pt>
          <cx:pt idx="9084">135.31</cx:pt>
          <cx:pt idx="9085">179.25999999999999</cx:pt>
          <cx:pt idx="9086">20.640000000000001</cx:pt>
          <cx:pt idx="9087">45.509999999999998</cx:pt>
          <cx:pt idx="9088">371.44999999999999</cx:pt>
          <cx:pt idx="9089">10.359999999999999</cx:pt>
          <cx:pt idx="9090">225.15000000000001</cx:pt>
          <cx:pt idx="9091">431.58999999999997</cx:pt>
          <cx:pt idx="9092">478.32999999999998</cx:pt>
          <cx:pt idx="9093">102.12</cx:pt>
          <cx:pt idx="9094">89.890000000000001</cx:pt>
          <cx:pt idx="9095">309.27999999999997</cx:pt>
          <cx:pt idx="9096">400.70999999999998</cx:pt>
          <cx:pt idx="9097">44.310000000000002</cx:pt>
          <cx:pt idx="9098">262.22000000000003</cx:pt>
          <cx:pt idx="9099">224.81</cx:pt>
          <cx:pt idx="9100">379.17000000000002</cx:pt>
          <cx:pt idx="9101">296.77999999999997</cx:pt>
          <cx:pt idx="9102">310.75</cx:pt>
          <cx:pt idx="9103">108.14</cx:pt>
          <cx:pt idx="9104">53.189999999999998</cx:pt>
          <cx:pt idx="9105">421.57999999999998</cx:pt>
          <cx:pt idx="9106">425.20999999999998</cx:pt>
          <cx:pt idx="9107">61.409999999999997</cx:pt>
          <cx:pt idx="9108">25.82</cx:pt>
          <cx:pt idx="9109">176.86000000000001</cx:pt>
          <cx:pt idx="9110">16.800000000000001</cx:pt>
          <cx:pt idx="9111">321.61000000000001</cx:pt>
          <cx:pt idx="9112">487.63</cx:pt>
          <cx:pt idx="9113">384.44</cx:pt>
          <cx:pt idx="9114">382.57999999999998</cx:pt>
          <cx:pt idx="9115">16.550000000000001</cx:pt>
          <cx:pt idx="9116">217.68000000000001</cx:pt>
          <cx:pt idx="9117">193.19999999999999</cx:pt>
          <cx:pt idx="9118">50.219999999999999</cx:pt>
          <cx:pt idx="9119">439.29000000000002</cx:pt>
          <cx:pt idx="9120">448.54000000000002</cx:pt>
          <cx:pt idx="9121">122.62</cx:pt>
          <cx:pt idx="9122">116.62</cx:pt>
          <cx:pt idx="9123">254.22999999999999</cx:pt>
          <cx:pt idx="9124">67.230000000000004</cx:pt>
          <cx:pt idx="9125">361.44</cx:pt>
          <cx:pt idx="9126">151.87</cx:pt>
          <cx:pt idx="9127">431.75999999999999</cx:pt>
          <cx:pt idx="9128">468.51999999999998</cx:pt>
          <cx:pt idx="9129">169.56</cx:pt>
          <cx:pt idx="9130">250.31999999999999</cx:pt>
          <cx:pt idx="9131">321.97000000000003</cx:pt>
          <cx:pt idx="9132">125.75</cx:pt>
          <cx:pt idx="9133">337.94999999999999</cx:pt>
          <cx:pt idx="9134">325.06</cx:pt>
          <cx:pt idx="9135">344.81</cx:pt>
          <cx:pt idx="9136">329.38</cx:pt>
          <cx:pt idx="9137">314.39999999999998</cx:pt>
          <cx:pt idx="9138">286.70999999999998</cx:pt>
          <cx:pt idx="9139">19.800000000000001</cx:pt>
          <cx:pt idx="9140">341.56</cx:pt>
          <cx:pt idx="9141">339.86000000000001</cx:pt>
          <cx:pt idx="9142">492.26999999999998</cx:pt>
          <cx:pt idx="9143">46.090000000000003</cx:pt>
          <cx:pt idx="9144">366.81</cx:pt>
          <cx:pt idx="9145">176.24000000000001</cx:pt>
          <cx:pt idx="9146">153.84999999999999</cx:pt>
          <cx:pt idx="9147">259.63999999999999</cx:pt>
          <cx:pt idx="9148">420.58999999999997</cx:pt>
          <cx:pt idx="9149">24.579999999999998</cx:pt>
          <cx:pt idx="9150">380.06999999999999</cx:pt>
          <cx:pt idx="9151">184.44999999999999</cx:pt>
          <cx:pt idx="9152">241.25999999999999</cx:pt>
          <cx:pt idx="9153">86.489999999999995</cx:pt>
          <cx:pt idx="9154">181.12</cx:pt>
          <cx:pt idx="9155">428.85000000000002</cx:pt>
          <cx:pt idx="9156">104.26000000000001</cx:pt>
          <cx:pt idx="9157">190.37</cx:pt>
          <cx:pt idx="9158">301.13</cx:pt>
          <cx:pt idx="9159">435.89999999999998</cx:pt>
          <cx:pt idx="9160">90.75</cx:pt>
          <cx:pt idx="9161">487.55000000000001</cx:pt>
          <cx:pt idx="9162">257.89999999999998</cx:pt>
          <cx:pt idx="9163">82.129999999999995</cx:pt>
          <cx:pt idx="9164">300.27999999999997</cx:pt>
          <cx:pt idx="9165">487.68000000000001</cx:pt>
          <cx:pt idx="9166">173.31999999999999</cx:pt>
          <cx:pt idx="9167">499.32999999999998</cx:pt>
          <cx:pt idx="9168">97.689999999999998</cx:pt>
          <cx:pt idx="9169">153.49000000000001</cx:pt>
          <cx:pt idx="9170">428.62</cx:pt>
          <cx:pt idx="9171">154.58000000000001</cx:pt>
          <cx:pt idx="9172">66.560000000000002</cx:pt>
          <cx:pt idx="9173">154.97999999999999</cx:pt>
          <cx:pt idx="9174">309.52999999999997</cx:pt>
          <cx:pt idx="9175">211.06</cx:pt>
          <cx:pt idx="9176">72.519999999999996</cx:pt>
          <cx:pt idx="9177">243.78</cx:pt>
          <cx:pt idx="9178">497.66000000000003</cx:pt>
          <cx:pt idx="9179">189.12</cx:pt>
          <cx:pt idx="9180">80.060000000000002</cx:pt>
          <cx:pt idx="9181">149.09999999999999</cx:pt>
          <cx:pt idx="9182">252.56</cx:pt>
          <cx:pt idx="9183">101.09</cx:pt>
          <cx:pt idx="9184">62</cx:pt>
          <cx:pt idx="9185">199.09999999999999</cx:pt>
          <cx:pt idx="9186">410.23000000000002</cx:pt>
          <cx:pt idx="9187">334.49000000000001</cx:pt>
          <cx:pt idx="9188">336.05000000000001</cx:pt>
          <cx:pt idx="9189">338.68000000000001</cx:pt>
          <cx:pt idx="9190">468.44</cx:pt>
          <cx:pt idx="9191">461.25999999999999</cx:pt>
          <cx:pt idx="9192">498.81</cx:pt>
          <cx:pt idx="9193">432.25999999999999</cx:pt>
          <cx:pt idx="9194">22.84</cx:pt>
          <cx:pt idx="9195">256.68000000000001</cx:pt>
          <cx:pt idx="9196">281.13</cx:pt>
          <cx:pt idx="9197">404.20999999999998</cx:pt>
          <cx:pt idx="9198">212.25999999999999</cx:pt>
          <cx:pt idx="9199">369.85000000000002</cx:pt>
          <cx:pt idx="9200">86.390000000000001</cx:pt>
          <cx:pt idx="9201">95.609999999999999</cx:pt>
          <cx:pt idx="9202">186.09999999999999</cx:pt>
          <cx:pt idx="9203">124.2</cx:pt>
          <cx:pt idx="9204">166.80000000000001</cx:pt>
          <cx:pt idx="9205">240.66</cx:pt>
          <cx:pt idx="9206">418.05000000000001</cx:pt>
          <cx:pt idx="9207">468.68000000000001</cx:pt>
          <cx:pt idx="9208">77.819999999999993</cx:pt>
          <cx:pt idx="9209">429.44999999999999</cx:pt>
          <cx:pt idx="9210">145.12</cx:pt>
          <cx:pt idx="9211">60.609999999999999</cx:pt>
          <cx:pt idx="9212">371.24000000000001</cx:pt>
          <cx:pt idx="9213">55.439999999999998</cx:pt>
          <cx:pt idx="9214">426.72000000000003</cx:pt>
          <cx:pt idx="9215">448.77999999999997</cx:pt>
          <cx:pt idx="9216">145.69</cx:pt>
          <cx:pt idx="9217">324.36000000000001</cx:pt>
          <cx:pt idx="9218">226.5</cx:pt>
          <cx:pt idx="9219">242.86000000000001</cx:pt>
          <cx:pt idx="9220">30.550000000000001</cx:pt>
          <cx:pt idx="9221">33.149999999999999</cx:pt>
          <cx:pt idx="9222">52.390000000000001</cx:pt>
          <cx:pt idx="9223">287.57999999999998</cx:pt>
          <cx:pt idx="9224">303.5</cx:pt>
          <cx:pt idx="9225">193.15000000000001</cx:pt>
          <cx:pt idx="9226">367.87</cx:pt>
          <cx:pt idx="9227">245.31999999999999</cx:pt>
          <cx:pt idx="9228">352</cx:pt>
          <cx:pt idx="9229">91.430000000000007</cx:pt>
          <cx:pt idx="9230">427.74000000000001</cx:pt>
          <cx:pt idx="9231">279.19</cx:pt>
          <cx:pt idx="9232">25.199999999999999</cx:pt>
          <cx:pt idx="9233">335.13</cx:pt>
          <cx:pt idx="9234">121.58</cx:pt>
          <cx:pt idx="9235">100.98999999999999</cx:pt>
          <cx:pt idx="9236">363.47000000000003</cx:pt>
          <cx:pt idx="9237">111.18000000000001</cx:pt>
          <cx:pt idx="9238">424.37</cx:pt>
          <cx:pt idx="9239">14.09</cx:pt>
          <cx:pt idx="9240">417.26999999999998</cx:pt>
          <cx:pt idx="9241">240.72999999999999</cx:pt>
          <cx:pt idx="9242">298.19999999999999</cx:pt>
          <cx:pt idx="9243">94.590000000000003</cx:pt>
          <cx:pt idx="9244">417.45999999999998</cx:pt>
          <cx:pt idx="9245">218.99000000000001</cx:pt>
          <cx:pt idx="9246">147.69</cx:pt>
          <cx:pt idx="9247">43.270000000000003</cx:pt>
          <cx:pt idx="9248">395.79000000000002</cx:pt>
          <cx:pt idx="9249">142.88</cx:pt>
          <cx:pt idx="9250">88.950000000000003</cx:pt>
          <cx:pt idx="9251">363.06</cx:pt>
          <cx:pt idx="9252">304.89999999999998</cx:pt>
          <cx:pt idx="9253">460.70999999999998</cx:pt>
          <cx:pt idx="9254">306.83999999999997</cx:pt>
          <cx:pt idx="9255">482.48000000000002</cx:pt>
          <cx:pt idx="9256">163.47</cx:pt>
          <cx:pt idx="9257">297.75</cx:pt>
          <cx:pt idx="9258">395.79000000000002</cx:pt>
          <cx:pt idx="9259">104.95999999999999</cx:pt>
          <cx:pt idx="9260">124.02</cx:pt>
          <cx:pt idx="9261">67.769999999999996</cx:pt>
          <cx:pt idx="9262">139.58000000000001</cx:pt>
          <cx:pt idx="9263">264.75</cx:pt>
          <cx:pt idx="9264">102.75</cx:pt>
          <cx:pt idx="9265">222.25999999999999</cx:pt>
          <cx:pt idx="9266">317.68000000000001</cx:pt>
          <cx:pt idx="9267">481.02999999999997</cx:pt>
          <cx:pt idx="9268">206.87</cx:pt>
          <cx:pt idx="9269">367.20999999999998</cx:pt>
          <cx:pt idx="9270">397.98000000000002</cx:pt>
          <cx:pt idx="9271">375.95999999999998</cx:pt>
          <cx:pt idx="9272">255.47999999999999</cx:pt>
          <cx:pt idx="9273">29.25</cx:pt>
          <cx:pt idx="9274">443.70999999999998</cx:pt>
          <cx:pt idx="9275">480.06</cx:pt>
          <cx:pt idx="9276">496.68000000000001</cx:pt>
          <cx:pt idx="9277">311.44999999999999</cx:pt>
          <cx:pt idx="9278">138.88</cx:pt>
          <cx:pt idx="9279">292.06</cx:pt>
          <cx:pt idx="9280">282.33999999999997</cx:pt>
          <cx:pt idx="9281">143.88</cx:pt>
          <cx:pt idx="9282">177.33000000000001</cx:pt>
          <cx:pt idx="9283">324.06</cx:pt>
          <cx:pt idx="9284">329.94</cx:pt>
          <cx:pt idx="9285">45.82</cx:pt>
          <cx:pt idx="9286">276.69999999999999</cx:pt>
          <cx:pt idx="9287">256.31999999999999</cx:pt>
          <cx:pt idx="9288">141.53999999999999</cx:pt>
          <cx:pt idx="9289">472.88</cx:pt>
          <cx:pt idx="9290">441.04000000000002</cx:pt>
          <cx:pt idx="9291">69.969999999999999</cx:pt>
          <cx:pt idx="9292">234.75999999999999</cx:pt>
          <cx:pt idx="9293">114.13</cx:pt>
          <cx:pt idx="9294">22.109999999999999</cx:pt>
          <cx:pt idx="9295">470.77999999999997</cx:pt>
          <cx:pt idx="9296">435.88999999999999</cx:pt>
          <cx:pt idx="9297">472.77999999999997</cx:pt>
          <cx:pt idx="9298">346.49000000000001</cx:pt>
          <cx:pt idx="9299">46.579999999999998</cx:pt>
          <cx:pt idx="9300">61.189999999999998</cx:pt>
          <cx:pt idx="9301">443.88</cx:pt>
          <cx:pt idx="9302">75.590000000000003</cx:pt>
          <cx:pt idx="9303">253.66999999999999</cx:pt>
          <cx:pt idx="9304">137.88</cx:pt>
          <cx:pt idx="9305">273.81</cx:pt>
          <cx:pt idx="9306">112.43000000000001</cx:pt>
          <cx:pt idx="9307">125.93000000000001</cx:pt>
          <cx:pt idx="9308">261.51999999999998</cx:pt>
          <cx:pt idx="9309">191.71000000000001</cx:pt>
          <cx:pt idx="9310">371.06999999999999</cx:pt>
          <cx:pt idx="9311">352.18000000000001</cx:pt>
          <cx:pt idx="9312">489.32999999999998</cx:pt>
          <cx:pt idx="9313">361.02999999999997</cx:pt>
          <cx:pt idx="9314">357.93000000000001</cx:pt>
          <cx:pt idx="9315">417.64999999999998</cx:pt>
          <cx:pt idx="9316">248.38999999999999</cx:pt>
          <cx:pt idx="9317">466.47000000000003</cx:pt>
          <cx:pt idx="9318">47.340000000000003</cx:pt>
          <cx:pt idx="9319">170</cx:pt>
          <cx:pt idx="9320">267.24000000000001</cx:pt>
          <cx:pt idx="9321">331.29000000000002</cx:pt>
          <cx:pt idx="9322">472.13999999999999</cx:pt>
          <cx:pt idx="9323">37.07</cx:pt>
          <cx:pt idx="9324">422.67000000000002</cx:pt>
          <cx:pt idx="9325">350.43000000000001</cx:pt>
          <cx:pt idx="9326">236.5</cx:pt>
          <cx:pt idx="9327">165.30000000000001</cx:pt>
          <cx:pt idx="9328">435.75999999999999</cx:pt>
          <cx:pt idx="9329">177.43000000000001</cx:pt>
          <cx:pt idx="9330">147.28</cx:pt>
          <cx:pt idx="9331">335.77999999999997</cx:pt>
          <cx:pt idx="9332">266.82999999999998</cx:pt>
          <cx:pt idx="9333">301.68000000000001</cx:pt>
          <cx:pt idx="9334">224.44999999999999</cx:pt>
          <cx:pt idx="9335">218.05000000000001</cx:pt>
          <cx:pt idx="9336">71.549999999999997</cx:pt>
          <cx:pt idx="9337">258.02999999999997</cx:pt>
          <cx:pt idx="9338">384.06</cx:pt>
          <cx:pt idx="9339">490.41000000000003</cx:pt>
          <cx:pt idx="9340">226.50999999999999</cx:pt>
          <cx:pt idx="9341">385.75999999999999</cx:pt>
          <cx:pt idx="9342">296.06999999999999</cx:pt>
          <cx:pt idx="9343">82.890000000000001</cx:pt>
          <cx:pt idx="9344">169.41</cx:pt>
          <cx:pt idx="9345">88.409999999999997</cx:pt>
          <cx:pt idx="9346">351.44</cx:pt>
          <cx:pt idx="9347">334.62</cx:pt>
          <cx:pt idx="9348">225.93000000000001</cx:pt>
          <cx:pt idx="9349">408.14999999999998</cx:pt>
          <cx:pt idx="9350">18.440000000000001</cx:pt>
          <cx:pt idx="9351">496.31</cx:pt>
          <cx:pt idx="9352">197.71000000000001</cx:pt>
          <cx:pt idx="9353">74.939999999999998</cx:pt>
          <cx:pt idx="9354">156.71000000000001</cx:pt>
          <cx:pt idx="9355">40.57</cx:pt>
          <cx:pt idx="9356">102.23</cx:pt>
          <cx:pt idx="9357">84.280000000000001</cx:pt>
          <cx:pt idx="9358">393.91000000000003</cx:pt>
          <cx:pt idx="9359">381.62</cx:pt>
          <cx:pt idx="9360">212.34</cx:pt>
          <cx:pt idx="9361">11.300000000000001</cx:pt>
          <cx:pt idx="9362">27.370000000000001</cx:pt>
          <cx:pt idx="9363">65.359999999999999</cx:pt>
          <cx:pt idx="9364">414.29000000000002</cx:pt>
          <cx:pt idx="9365">410.70999999999998</cx:pt>
          <cx:pt idx="9366">478.61000000000001</cx:pt>
          <cx:pt idx="9367">93.420000000000002</cx:pt>
          <cx:pt idx="9368">440.88</cx:pt>
          <cx:pt idx="9369">151.22</cx:pt>
          <cx:pt idx="9370">367.95999999999998</cx:pt>
          <cx:pt idx="9371">465.94999999999999</cx:pt>
          <cx:pt idx="9372">497.70999999999998</cx:pt>
          <cx:pt idx="9373">42.259999999999998</cx:pt>
          <cx:pt idx="9374">213.37</cx:pt>
          <cx:pt idx="9375">455.80000000000001</cx:pt>
          <cx:pt idx="9376">185.43000000000001</cx:pt>
          <cx:pt idx="9377">33.350000000000001</cx:pt>
          <cx:pt idx="9378">136</cx:pt>
          <cx:pt idx="9379">114.34</cx:pt>
          <cx:pt idx="9380">493.20999999999998</cx:pt>
          <cx:pt idx="9381">107.18000000000001</cx:pt>
          <cx:pt idx="9382">210.97</cx:pt>
          <cx:pt idx="9383">284.06</cx:pt>
          <cx:pt idx="9384">210.59999999999999</cx:pt>
          <cx:pt idx="9385">286.16000000000003</cx:pt>
          <cx:pt idx="9386">207.03999999999999</cx:pt>
          <cx:pt idx="9387">165.19999999999999</cx:pt>
          <cx:pt idx="9388">319.39999999999998</cx:pt>
          <cx:pt idx="9389">200.19999999999999</cx:pt>
          <cx:pt idx="9390">133.83000000000001</cx:pt>
          <cx:pt idx="9391">287.20999999999998</cx:pt>
          <cx:pt idx="9392">494.06</cx:pt>
          <cx:pt idx="9393">174.09</cx:pt>
          <cx:pt idx="9394">323.93000000000001</cx:pt>
          <cx:pt idx="9395">204.80000000000001</cx:pt>
          <cx:pt idx="9396">12.210000000000001</cx:pt>
          <cx:pt idx="9397">217.43000000000001</cx:pt>
          <cx:pt idx="9398">238.13999999999999</cx:pt>
          <cx:pt idx="9399">293.29000000000002</cx:pt>
          <cx:pt idx="9400">144.13999999999999</cx:pt>
          <cx:pt idx="9401">361.82999999999998</cx:pt>
          <cx:pt idx="9402">312.63</cx:pt>
          <cx:pt idx="9403">443.06</cx:pt>
          <cx:pt idx="9404">301.04000000000002</cx:pt>
          <cx:pt idx="9405">285.63</cx:pt>
          <cx:pt idx="9406">363.13999999999999</cx:pt>
          <cx:pt idx="9407">293.57999999999998</cx:pt>
          <cx:pt idx="9408">214.61000000000001</cx:pt>
          <cx:pt idx="9409">232.31</cx:pt>
          <cx:pt idx="9410">367.44999999999999</cx:pt>
          <cx:pt idx="9411">211.91</cx:pt>
          <cx:pt idx="9412">65.319999999999993</cx:pt>
          <cx:pt idx="9413">186.31</cx:pt>
          <cx:pt idx="9414">322.14999999999998</cx:pt>
          <cx:pt idx="9415">214.19</cx:pt>
          <cx:pt idx="9416">203.09999999999999</cx:pt>
          <cx:pt idx="9417">287.33999999999997</cx:pt>
          <cx:pt idx="9418">488.20999999999998</cx:pt>
          <cx:pt idx="9419">17.32</cx:pt>
          <cx:pt idx="9420">82.480000000000004</cx:pt>
          <cx:pt idx="9421">196.91999999999999</cx:pt>
          <cx:pt idx="9422">184.25999999999999</cx:pt>
          <cx:pt idx="9423">85.489999999999995</cx:pt>
          <cx:pt idx="9424">192.03999999999999</cx:pt>
          <cx:pt idx="9425">31.780000000000001</cx:pt>
          <cx:pt idx="9426">303.44</cx:pt>
          <cx:pt idx="9427">123.28</cx:pt>
          <cx:pt idx="9428">94.079999999999998</cx:pt>
          <cx:pt idx="9429">357.24000000000001</cx:pt>
          <cx:pt idx="9430">453.31999999999999</cx:pt>
          <cx:pt idx="9431">213.44</cx:pt>
          <cx:pt idx="9432">306.36000000000001</cx:pt>
          <cx:pt idx="9433">127.86</cx:pt>
          <cx:pt idx="9434">222.08000000000001</cx:pt>
          <cx:pt idx="9435">238.08000000000001</cx:pt>
          <cx:pt idx="9436">93.340000000000003</cx:pt>
          <cx:pt idx="9437">220.03999999999999</cx:pt>
          <cx:pt idx="9438">198.19</cx:pt>
          <cx:pt idx="9439">400.58999999999997</cx:pt>
          <cx:pt idx="9440">256.75999999999999</cx:pt>
          <cx:pt idx="9441">185.46000000000001</cx:pt>
          <cx:pt idx="9442">334.12</cx:pt>
          <cx:pt idx="9443">241.00999999999999</cx:pt>
          <cx:pt idx="9444">184.34999999999999</cx:pt>
          <cx:pt idx="9445">362.44</cx:pt>
          <cx:pt idx="9446">156.25</cx:pt>
          <cx:pt idx="9447">475.33999999999997</cx:pt>
          <cx:pt idx="9448">396.92000000000002</cx:pt>
          <cx:pt idx="9449">288.83999999999997</cx:pt>
          <cx:pt idx="9450">229.49000000000001</cx:pt>
          <cx:pt idx="9451">361.83999999999997</cx:pt>
          <cx:pt idx="9452">100.2</cx:pt>
          <cx:pt idx="9453">46.93</cx:pt>
          <cx:pt idx="9454">98.349999999999994</cx:pt>
          <cx:pt idx="9455">239.41</cx:pt>
          <cx:pt idx="9456">18.469999999999999</cx:pt>
          <cx:pt idx="9457">161.72999999999999</cx:pt>
          <cx:pt idx="9458">422.80000000000001</cx:pt>
          <cx:pt idx="9459">14.82</cx:pt>
          <cx:pt idx="9460">446.45999999999998</cx:pt>
          <cx:pt idx="9461">145.97999999999999</cx:pt>
          <cx:pt idx="9462">91.920000000000002</cx:pt>
          <cx:pt idx="9463">465.47000000000003</cx:pt>
          <cx:pt idx="9464">100.33</cx:pt>
          <cx:pt idx="9465">159.08000000000001</cx:pt>
          <cx:pt idx="9466">108.40000000000001</cx:pt>
          <cx:pt idx="9467">119.88</cx:pt>
          <cx:pt idx="9468">186.56</cx:pt>
          <cx:pt idx="9469">154.31</cx:pt>
          <cx:pt idx="9470">352.02999999999997</cx:pt>
          <cx:pt idx="9471">439.79000000000002</cx:pt>
          <cx:pt idx="9472">455.81</cx:pt>
          <cx:pt idx="9473">375.12</cx:pt>
          <cx:pt idx="9474">339.52999999999997</cx:pt>
          <cx:pt idx="9475">160.05000000000001</cx:pt>
          <cx:pt idx="9476">461.82999999999998</cx:pt>
          <cx:pt idx="9477">143.75</cx:pt>
          <cx:pt idx="9478">376.41000000000003</cx:pt>
          <cx:pt idx="9479">82.310000000000002</cx:pt>
          <cx:pt idx="9480">156.19999999999999</cx:pt>
          <cx:pt idx="9481">66.810000000000002</cx:pt>
          <cx:pt idx="9482">222.47999999999999</cx:pt>
          <cx:pt idx="9483">59.420000000000002</cx:pt>
          <cx:pt idx="9484">212.96000000000001</cx:pt>
          <cx:pt idx="9485">440.88</cx:pt>
          <cx:pt idx="9486">130.06999999999999</cx:pt>
          <cx:pt idx="9487">462.81</cx:pt>
          <cx:pt idx="9488">209.94999999999999</cx:pt>
          <cx:pt idx="9489">261.19</cx:pt>
          <cx:pt idx="9490">120.59</cx:pt>
          <cx:pt idx="9491">108.39</cx:pt>
          <cx:pt idx="9492">11.83</cx:pt>
          <cx:pt idx="9493">203.28</cx:pt>
          <cx:pt idx="9494">334.45999999999998</cx:pt>
          <cx:pt idx="9495">362.13999999999999</cx:pt>
          <cx:pt idx="9496">97.670000000000002</cx:pt>
          <cx:pt idx="9497">175.68000000000001</cx:pt>
          <cx:pt idx="9498">342.63999999999999</cx:pt>
          <cx:pt idx="9499">498.62</cx:pt>
          <cx:pt idx="9500">348.86000000000001</cx:pt>
          <cx:pt idx="9501">472.94999999999999</cx:pt>
          <cx:pt idx="9502">36.530000000000001</cx:pt>
          <cx:pt idx="9503">389.32999999999998</cx:pt>
          <cx:pt idx="9504">297.58999999999997</cx:pt>
          <cx:pt idx="9505">215.66999999999999</cx:pt>
          <cx:pt idx="9506">476.38</cx:pt>
          <cx:pt idx="9507">389.99000000000001</cx:pt>
          <cx:pt idx="9508">17.239999999999998</cx:pt>
          <cx:pt idx="9509">412.66000000000003</cx:pt>
          <cx:pt idx="9510">273.48000000000002</cx:pt>
          <cx:pt idx="9511">339.27999999999997</cx:pt>
          <cx:pt idx="9512">148.80000000000001</cx:pt>
          <cx:pt idx="9513">420.81999999999999</cx:pt>
          <cx:pt idx="9514">490.60000000000002</cx:pt>
          <cx:pt idx="9515">52.490000000000002</cx:pt>
          <cx:pt idx="9516">60.390000000000001</cx:pt>
          <cx:pt idx="9517">169.91999999999999</cx:pt>
          <cx:pt idx="9518">63.590000000000003</cx:pt>
          <cx:pt idx="9519">282.24000000000001</cx:pt>
          <cx:pt idx="9520">191.86000000000001</cx:pt>
          <cx:pt idx="9521">59.82</cx:pt>
          <cx:pt idx="9522">395.63999999999999</cx:pt>
          <cx:pt idx="9523">370.81999999999999</cx:pt>
          <cx:pt idx="9524">20.649999999999999</cx:pt>
          <cx:pt idx="9525">389.56</cx:pt>
          <cx:pt idx="9526">498.56</cx:pt>
          <cx:pt idx="9527">478.86000000000001</cx:pt>
          <cx:pt idx="9528">15</cx:pt>
          <cx:pt idx="9529">397.88</cx:pt>
          <cx:pt idx="9530">477.24000000000001</cx:pt>
          <cx:pt idx="9531">17.239999999999998</cx:pt>
          <cx:pt idx="9532">466.14999999999998</cx:pt>
          <cx:pt idx="9533">198.55000000000001</cx:pt>
          <cx:pt idx="9534">257.27999999999997</cx:pt>
          <cx:pt idx="9535">285.56</cx:pt>
          <cx:pt idx="9536">419.19999999999999</cx:pt>
          <cx:pt idx="9537">182.66999999999999</cx:pt>
          <cx:pt idx="9538">398.37</cx:pt>
          <cx:pt idx="9539">49.770000000000003</cx:pt>
          <cx:pt idx="9540">390.51999999999998</cx:pt>
          <cx:pt idx="9541">344.94</cx:pt>
          <cx:pt idx="9542">132.52000000000001</cx:pt>
          <cx:pt idx="9543">310.62</cx:pt>
          <cx:pt idx="9544">295.67000000000002</cx:pt>
          <cx:pt idx="9545">127.98999999999999</cx:pt>
          <cx:pt idx="9546">40.310000000000002</cx:pt>
          <cx:pt idx="9547">292.91000000000003</cx:pt>
          <cx:pt idx="9548">108.02</cx:pt>
          <cx:pt idx="9549">33.850000000000001</cx:pt>
          <cx:pt idx="9550">323.92000000000002</cx:pt>
          <cx:pt idx="9551">485.29000000000002</cx:pt>
          <cx:pt idx="9552">246.41999999999999</cx:pt>
          <cx:pt idx="9553">369.08999999999997</cx:pt>
          <cx:pt idx="9554">315.68000000000001</cx:pt>
          <cx:pt idx="9555">496.86000000000001</cx:pt>
          <cx:pt idx="9556">15.19</cx:pt>
          <cx:pt idx="9557">225.34</cx:pt>
          <cx:pt idx="9558">271.92000000000002</cx:pt>
          <cx:pt idx="9559">271.52999999999997</cx:pt>
          <cx:pt idx="9560">223.43000000000001</cx:pt>
          <cx:pt idx="9561">451.98000000000002</cx:pt>
          <cx:pt idx="9562">355.02999999999997</cx:pt>
          <cx:pt idx="9563">306.18000000000001</cx:pt>
          <cx:pt idx="9564">268.31999999999999</cx:pt>
          <cx:pt idx="9565">349.35000000000002</cx:pt>
          <cx:pt idx="9566">42.039999999999999</cx:pt>
          <cx:pt idx="9567">422.47000000000003</cx:pt>
          <cx:pt idx="9568">99.640000000000001</cx:pt>
          <cx:pt idx="9569">272.5</cx:pt>
          <cx:pt idx="9570">219.78</cx:pt>
          <cx:pt idx="9571">251.97999999999999</cx:pt>
          <cx:pt idx="9572">313.32999999999998</cx:pt>
          <cx:pt idx="9573">299.12</cx:pt>
          <cx:pt idx="9574">81.989999999999995</cx:pt>
          <cx:pt idx="9575">429.41000000000003</cx:pt>
          <cx:pt idx="9576">478.79000000000002</cx:pt>
          <cx:pt idx="9577">296.97000000000003</cx:pt>
          <cx:pt idx="9578">231.41</cx:pt>
          <cx:pt idx="9579">88.829999999999998</cx:pt>
          <cx:pt idx="9580">234.83000000000001</cx:pt>
          <cx:pt idx="9581">391.81999999999999</cx:pt>
          <cx:pt idx="9582">24.43</cx:pt>
          <cx:pt idx="9583">385.86000000000001</cx:pt>
          <cx:pt idx="9584">49.840000000000003</cx:pt>
          <cx:pt idx="9585">356.13</cx:pt>
          <cx:pt idx="9586">110.05</cx:pt>
          <cx:pt idx="9587">392.05000000000001</cx:pt>
          <cx:pt idx="9588">435.00999999999999</cx:pt>
          <cx:pt idx="9589">217.24000000000001</cx:pt>
          <cx:pt idx="9590">106.93000000000001</cx:pt>
          <cx:pt idx="9591">436.99000000000001</cx:pt>
          <cx:pt idx="9592">460.64999999999998</cx:pt>
          <cx:pt idx="9593">216.11000000000001</cx:pt>
          <cx:pt idx="9594">296.24000000000001</cx:pt>
          <cx:pt idx="9595">303.98000000000002</cx:pt>
          <cx:pt idx="9596">404.76999999999998</cx:pt>
          <cx:pt idx="9597">352.50999999999999</cx:pt>
          <cx:pt idx="9598">101.45</cx:pt>
          <cx:pt idx="9599">179.44999999999999</cx:pt>
          <cx:pt idx="9600">308.45999999999998</cx:pt>
          <cx:pt idx="9601">172.62</cx:pt>
          <cx:pt idx="9602">330.92000000000002</cx:pt>
          <cx:pt idx="9603">130.81</cx:pt>
          <cx:pt idx="9604">481.16000000000003</cx:pt>
          <cx:pt idx="9605">67.5</cx:pt>
          <cx:pt idx="9606">116.52</cx:pt>
          <cx:pt idx="9607">135.24000000000001</cx:pt>
          <cx:pt idx="9608">310.13999999999999</cx:pt>
          <cx:pt idx="9609">236.00999999999999</cx:pt>
          <cx:pt idx="9610">393.99000000000001</cx:pt>
          <cx:pt idx="9611">19.469999999999999</cx:pt>
          <cx:pt idx="9612">343.85000000000002</cx:pt>
          <cx:pt idx="9613">140.50999999999999</cx:pt>
          <cx:pt idx="9614">164.52000000000001</cx:pt>
          <cx:pt idx="9615">39.600000000000001</cx:pt>
          <cx:pt idx="9616">186.81999999999999</cx:pt>
          <cx:pt idx="9617">250.90000000000001</cx:pt>
          <cx:pt idx="9618">436.22000000000003</cx:pt>
          <cx:pt idx="9619">158.05000000000001</cx:pt>
          <cx:pt idx="9620">108.20999999999999</cx:pt>
          <cx:pt idx="9621">75.469999999999999</cx:pt>
          <cx:pt idx="9622">488.07999999999998</cx:pt>
          <cx:pt idx="9623">244.30000000000001</cx:pt>
          <cx:pt idx="9624">436.85000000000002</cx:pt>
          <cx:pt idx="9625">70.170000000000002</cx:pt>
          <cx:pt idx="9626">84.200000000000003</cx:pt>
          <cx:pt idx="9627">365.16000000000003</cx:pt>
          <cx:pt idx="9628">166.77000000000001</cx:pt>
          <cx:pt idx="9629">293.08999999999997</cx:pt>
          <cx:pt idx="9630">493.63</cx:pt>
          <cx:pt idx="9631">24.579999999999998</cx:pt>
          <cx:pt idx="9632">429.25999999999999</cx:pt>
          <cx:pt idx="9633">17.09</cx:pt>
          <cx:pt idx="9634">213.31999999999999</cx:pt>
          <cx:pt idx="9635">190.24000000000001</cx:pt>
          <cx:pt idx="9636">17.960000000000001</cx:pt>
          <cx:pt idx="9637">307.54000000000002</cx:pt>
          <cx:pt idx="9638">98.530000000000001</cx:pt>
          <cx:pt idx="9639">437.13</cx:pt>
          <cx:pt idx="9640">477.68000000000001</cx:pt>
          <cx:pt idx="9641">159.94</cx:pt>
          <cx:pt idx="9642">388.97000000000003</cx:pt>
          <cx:pt idx="9643">370.98000000000002</cx:pt>
          <cx:pt idx="9644">457.19</cx:pt>
          <cx:pt idx="9645">71.209999999999994</cx:pt>
          <cx:pt idx="9646">457.56</cx:pt>
          <cx:pt idx="9647">349.5</cx:pt>
          <cx:pt idx="9648">193.06999999999999</cx:pt>
          <cx:pt idx="9649">198.90000000000001</cx:pt>
          <cx:pt idx="9650">294.52999999999997</cx:pt>
          <cx:pt idx="9651">54.530000000000001</cx:pt>
          <cx:pt idx="9652">12.77</cx:pt>
          <cx:pt idx="9653">24.57</cx:pt>
          <cx:pt idx="9654">284.89999999999998</cx:pt>
          <cx:pt idx="9655">322.52999999999997</cx:pt>
          <cx:pt idx="9656">350.67000000000002</cx:pt>
          <cx:pt idx="9657">170.47</cx:pt>
          <cx:pt idx="9658">318.51999999999998</cx:pt>
          <cx:pt idx="9659">322.10000000000002</cx:pt>
          <cx:pt idx="9660">262.44999999999999</cx:pt>
          <cx:pt idx="9661">167.63999999999999</cx:pt>
          <cx:pt idx="9662">380.08999999999997</cx:pt>
          <cx:pt idx="9663">33.32</cx:pt>
          <cx:pt idx="9664">122.15000000000001</cx:pt>
          <cx:pt idx="9665">334.62</cx:pt>
          <cx:pt idx="9666">113.98</cx:pt>
          <cx:pt idx="9667">409.55000000000001</cx:pt>
          <cx:pt idx="9668">19.02</cx:pt>
          <cx:pt idx="9669">390.63</cx:pt>
          <cx:pt idx="9670">13.449999999999999</cx:pt>
          <cx:pt idx="9671">208.72</cx:pt>
          <cx:pt idx="9672">204.22999999999999</cx:pt>
          <cx:pt idx="9673">470.56999999999999</cx:pt>
          <cx:pt idx="9674">473.06</cx:pt>
          <cx:pt idx="9675">468.97000000000003</cx:pt>
          <cx:pt idx="9676">232.13999999999999</cx:pt>
          <cx:pt idx="9677">447.91000000000003</cx:pt>
          <cx:pt idx="9678">404.06</cx:pt>
          <cx:pt idx="9679">453.44</cx:pt>
          <cx:pt idx="9680">330.31999999999999</cx:pt>
          <cx:pt idx="9681">476.94999999999999</cx:pt>
          <cx:pt idx="9682">232.13999999999999</cx:pt>
          <cx:pt idx="9683">401.38</cx:pt>
          <cx:pt idx="9684">397.41000000000003</cx:pt>
          <cx:pt idx="9685">309.12</cx:pt>
          <cx:pt idx="9686">390.97000000000003</cx:pt>
          <cx:pt idx="9687">192</cx:pt>
          <cx:pt idx="9688">170.34999999999999</cx:pt>
          <cx:pt idx="9689">383.29000000000002</cx:pt>
          <cx:pt idx="9690">73.450000000000003</cx:pt>
          <cx:pt idx="9691">325.51999999999998</cx:pt>
          <cx:pt idx="9692">194.97</cx:pt>
          <cx:pt idx="9693">299.88</cx:pt>
          <cx:pt idx="9694">427.77999999999997</cx:pt>
          <cx:pt idx="9695">215.61000000000001</cx:pt>
          <cx:pt idx="9696">415.27999999999997</cx:pt>
          <cx:pt idx="9697">439.75</cx:pt>
          <cx:pt idx="9698">315.69</cx:pt>
          <cx:pt idx="9699">120.15000000000001</cx:pt>
          <cx:pt idx="9700">353.94</cx:pt>
          <cx:pt idx="9701">22.18</cx:pt>
          <cx:pt idx="9702">171.59</cx:pt>
          <cx:pt idx="9703">207.53</cx:pt>
          <cx:pt idx="9704">224.61000000000001</cx:pt>
          <cx:pt idx="9705">332.77999999999997</cx:pt>
          <cx:pt idx="9706">374.25</cx:pt>
          <cx:pt idx="9707">168.00999999999999</cx:pt>
          <cx:pt idx="9708">482.97000000000003</cx:pt>
          <cx:pt idx="9709">351.27999999999997</cx:pt>
          <cx:pt idx="9710">387.66000000000003</cx:pt>
          <cx:pt idx="9711">315.68000000000001</cx:pt>
          <cx:pt idx="9712">180.52000000000001</cx:pt>
          <cx:pt idx="9713">124.69</cx:pt>
          <cx:pt idx="9714">388.82999999999998</cx:pt>
          <cx:pt idx="9715">147.87</cx:pt>
          <cx:pt idx="9716">243.03999999999999</cx:pt>
          <cx:pt idx="9717">414.06999999999999</cx:pt>
          <cx:pt idx="9718">434.66000000000003</cx:pt>
          <cx:pt idx="9719">121.13</cx:pt>
          <cx:pt idx="9720">309.67000000000002</cx:pt>
          <cx:pt idx="9721">484.55000000000001</cx:pt>
          <cx:pt idx="9722">248.46000000000001</cx:pt>
          <cx:pt idx="9723">91.299999999999997</cx:pt>
          <cx:pt idx="9724">245.96000000000001</cx:pt>
          <cx:pt idx="9725">43.539999999999999</cx:pt>
          <cx:pt idx="9726">251.97999999999999</cx:pt>
          <cx:pt idx="9727">49.490000000000002</cx:pt>
          <cx:pt idx="9728">172.78999999999999</cx:pt>
          <cx:pt idx="9729">197.56</cx:pt>
          <cx:pt idx="9730">50.520000000000003</cx:pt>
          <cx:pt idx="9731">193.09999999999999</cx:pt>
          <cx:pt idx="9732">19.120000000000001</cx:pt>
          <cx:pt idx="9733">121.31</cx:pt>
          <cx:pt idx="9734">22.52</cx:pt>
          <cx:pt idx="9735">100.34</cx:pt>
          <cx:pt idx="9736">464.54000000000002</cx:pt>
          <cx:pt idx="9737">41.82</cx:pt>
          <cx:pt idx="9738">392.45999999999998</cx:pt>
          <cx:pt idx="9739">392.73000000000002</cx:pt>
          <cx:pt idx="9740">288.25</cx:pt>
          <cx:pt idx="9741">81.890000000000001</cx:pt>
          <cx:pt idx="9742">245.11000000000001</cx:pt>
          <cx:pt idx="9743">375.13999999999999</cx:pt>
          <cx:pt idx="9744">126.78</cx:pt>
          <cx:pt idx="9745">133.43000000000001</cx:pt>
          <cx:pt idx="9746">489.70999999999998</cx:pt>
          <cx:pt idx="9747">69.75</cx:pt>
          <cx:pt idx="9748">303.56999999999999</cx:pt>
          <cx:pt idx="9749">170.11000000000001</cx:pt>
          <cx:pt idx="9750">77.150000000000006</cx:pt>
          <cx:pt idx="9751">471.37</cx:pt>
          <cx:pt idx="9752">214.87</cx:pt>
          <cx:pt idx="9753">149.25999999999999</cx:pt>
          <cx:pt idx="9754">423.63</cx:pt>
          <cx:pt idx="9755">180.22999999999999</cx:pt>
          <cx:pt idx="9756">469.54000000000002</cx:pt>
          <cx:pt idx="9757">396.07999999999998</cx:pt>
          <cx:pt idx="9758">432.79000000000002</cx:pt>
          <cx:pt idx="9759">39.740000000000002</cx:pt>
          <cx:pt idx="9760">472.36000000000001</cx:pt>
          <cx:pt idx="9761">401.26999999999998</cx:pt>
          <cx:pt idx="9762">435.35000000000002</cx:pt>
          <cx:pt idx="9763">388.06999999999999</cx:pt>
          <cx:pt idx="9764">416.56</cx:pt>
          <cx:pt idx="9765">106.04000000000001</cx:pt>
          <cx:pt idx="9766">415.77999999999997</cx:pt>
          <cx:pt idx="9767">497.30000000000001</cx:pt>
          <cx:pt idx="9768">435.54000000000002</cx:pt>
          <cx:pt idx="9769">276.43000000000001</cx:pt>
          <cx:pt idx="9770">173.62</cx:pt>
          <cx:pt idx="9771">318.19</cx:pt>
          <cx:pt idx="9772">82.060000000000002</cx:pt>
          <cx:pt idx="9773">334.57999999999998</cx:pt>
          <cx:pt idx="9774">48.909999999999997</cx:pt>
          <cx:pt idx="9775">384.00999999999999</cx:pt>
          <cx:pt idx="9776">93.349999999999994</cx:pt>
          <cx:pt idx="9777">266.92000000000002</cx:pt>
          <cx:pt idx="9778">211.06</cx:pt>
          <cx:pt idx="9779">283.47000000000003</cx:pt>
          <cx:pt idx="9780">308.07999999999998</cx:pt>
          <cx:pt idx="9781">235.25</cx:pt>
          <cx:pt idx="9782">15.539999999999999</cx:pt>
          <cx:pt idx="9783">257.77999999999997</cx:pt>
          <cx:pt idx="9784">300.55000000000001</cx:pt>
          <cx:pt idx="9785">72.769999999999996</cx:pt>
          <cx:pt idx="9786">88.659999999999997</cx:pt>
          <cx:pt idx="9787">348.87</cx:pt>
          <cx:pt idx="9788">197.13</cx:pt>
          <cx:pt idx="9789">496.73000000000002</cx:pt>
          <cx:pt idx="9790">279.74000000000001</cx:pt>
          <cx:pt idx="9791">319.93000000000001</cx:pt>
          <cx:pt idx="9792">98.480000000000004</cx:pt>
          <cx:pt idx="9793">355.06999999999999</cx:pt>
          <cx:pt idx="9794">233.94999999999999</cx:pt>
          <cx:pt idx="9795">486.60000000000002</cx:pt>
          <cx:pt idx="9796">492.49000000000001</cx:pt>
          <cx:pt idx="9797">63</cx:pt>
          <cx:pt idx="9798">419.10000000000002</cx:pt>
          <cx:pt idx="9799">259.94999999999999</cx:pt>
          <cx:pt idx="9800">310.69</cx:pt>
          <cx:pt idx="9801">230.66999999999999</cx:pt>
          <cx:pt idx="9802">83.469999999999999</cx:pt>
          <cx:pt idx="9803">331.20999999999998</cx:pt>
          <cx:pt idx="9804">43.719999999999999</cx:pt>
          <cx:pt idx="9805">255.36000000000001</cx:pt>
          <cx:pt idx="9806">199.03</cx:pt>
          <cx:pt idx="9807">254.41999999999999</cx:pt>
          <cx:pt idx="9808">89.569999999999993</cx:pt>
          <cx:pt idx="9809">70.780000000000001</cx:pt>
          <cx:pt idx="9810">417.63</cx:pt>
          <cx:pt idx="9811">236.91</cx:pt>
          <cx:pt idx="9812">49.969999999999999</cx:pt>
          <cx:pt idx="9813">127.81</cx:pt>
          <cx:pt idx="9814">193.27000000000001</cx:pt>
          <cx:pt idx="9815">399.24000000000001</cx:pt>
          <cx:pt idx="9816">484.26999999999998</cx:pt>
          <cx:pt idx="9817">67.150000000000006</cx:pt>
          <cx:pt idx="9818">401.43000000000001</cx:pt>
          <cx:pt idx="9819">393.73000000000002</cx:pt>
          <cx:pt idx="9820">199.5</cx:pt>
          <cx:pt idx="9821">413.22000000000003</cx:pt>
          <cx:pt idx="9822">243.83000000000001</cx:pt>
          <cx:pt idx="9823">427.19</cx:pt>
          <cx:pt idx="9824">405.57999999999998</cx:pt>
          <cx:pt idx="9825">392.80000000000001</cx:pt>
          <cx:pt idx="9826">172.56999999999999</cx:pt>
          <cx:pt idx="9827">237.77000000000001</cx:pt>
          <cx:pt idx="9828">228.77000000000001</cx:pt>
          <cx:pt idx="9829">11.83</cx:pt>
          <cx:pt idx="9830">401.12</cx:pt>
          <cx:pt idx="9831">139.96000000000001</cx:pt>
          <cx:pt idx="9832">372.11000000000001</cx:pt>
          <cx:pt idx="9833">392.82999999999998</cx:pt>
          <cx:pt idx="9834">170.91999999999999</cx:pt>
          <cx:pt idx="9835">374.80000000000001</cx:pt>
          <cx:pt idx="9836">179.09</cx:pt>
          <cx:pt idx="9837">494.12</cx:pt>
          <cx:pt idx="9838">282.75</cx:pt>
          <cx:pt idx="9839">193.34999999999999</cx:pt>
          <cx:pt idx="9840">470.07999999999998</cx:pt>
          <cx:pt idx="9841">415.89999999999998</cx:pt>
          <cx:pt idx="9842">126.63</cx:pt>
          <cx:pt idx="9843">235.63999999999999</cx:pt>
          <cx:pt idx="9844">372.30000000000001</cx:pt>
          <cx:pt idx="9845">94.519999999999996</cx:pt>
          <cx:pt idx="9846">487.75</cx:pt>
          <cx:pt idx="9847">73.459999999999994</cx:pt>
          <cx:pt idx="9848">147.21000000000001</cx:pt>
          <cx:pt idx="9849">215.24000000000001</cx:pt>
          <cx:pt idx="9850">190.65000000000001</cx:pt>
          <cx:pt idx="9851">350.80000000000001</cx:pt>
          <cx:pt idx="9852">380.01999999999998</cx:pt>
          <cx:pt idx="9853">367.86000000000001</cx:pt>
          <cx:pt idx="9854">201.71000000000001</cx:pt>
          <cx:pt idx="9855">101.41</cx:pt>
          <cx:pt idx="9856">400.81999999999999</cx:pt>
          <cx:pt idx="9857">415.57999999999998</cx:pt>
          <cx:pt idx="9858">335.93000000000001</cx:pt>
          <cx:pt idx="9859">178.19</cx:pt>
          <cx:pt idx="9860">62.329999999999998</cx:pt>
          <cx:pt idx="9861">134.63</cx:pt>
          <cx:pt idx="9862">408.36000000000001</cx:pt>
          <cx:pt idx="9863">362.10000000000002</cx:pt>
          <cx:pt idx="9864">432.33999999999997</cx:pt>
          <cx:pt idx="9865">456.14999999999998</cx:pt>
          <cx:pt idx="9866">423.22000000000003</cx:pt>
          <cx:pt idx="9867">135.68000000000001</cx:pt>
          <cx:pt idx="9868">405.48000000000002</cx:pt>
          <cx:pt idx="9869">408.85000000000002</cx:pt>
          <cx:pt idx="9870">277.41000000000003</cx:pt>
          <cx:pt idx="9871">154.09999999999999</cx:pt>
          <cx:pt idx="9872">287.54000000000002</cx:pt>
          <cx:pt idx="9873">82.719999999999999</cx:pt>
          <cx:pt idx="9874">106.45</cx:pt>
          <cx:pt idx="9875">266.55000000000001</cx:pt>
          <cx:pt idx="9876">90.859999999999999</cx:pt>
          <cx:pt idx="9877">465.39999999999998</cx:pt>
          <cx:pt idx="9878">224.69999999999999</cx:pt>
          <cx:pt idx="9879">344.56999999999999</cx:pt>
          <cx:pt idx="9880">348.24000000000001</cx:pt>
          <cx:pt idx="9881">475.12</cx:pt>
          <cx:pt idx="9882">351.31</cx:pt>
          <cx:pt idx="9883">496.89999999999998</cx:pt>
          <cx:pt idx="9884">285.00999999999999</cx:pt>
          <cx:pt idx="9885">287.49000000000001</cx:pt>
          <cx:pt idx="9886">381.14999999999998</cx:pt>
          <cx:pt idx="9887">323.64999999999998</cx:pt>
          <cx:pt idx="9888">184.38</cx:pt>
          <cx:pt idx="9889">360.30000000000001</cx:pt>
          <cx:pt idx="9890">498.44999999999999</cx:pt>
          <cx:pt idx="9891">492.26999999999998</cx:pt>
          <cx:pt idx="9892">320.81</cx:pt>
          <cx:pt idx="9893">185.68000000000001</cx:pt>
          <cx:pt idx="9894">261.06999999999999</cx:pt>
          <cx:pt idx="9895">129.88999999999999</cx:pt>
          <cx:pt idx="9896">459.29000000000002</cx:pt>
          <cx:pt idx="9897">21.920000000000002</cx:pt>
          <cx:pt idx="9898">230.46000000000001</cx:pt>
          <cx:pt idx="9899">86.700000000000003</cx:pt>
          <cx:pt idx="9900">144.21000000000001</cx:pt>
          <cx:pt idx="9901">217.16</cx:pt>
          <cx:pt idx="9902">387.93000000000001</cx:pt>
          <cx:pt idx="9903">476.43000000000001</cx:pt>
          <cx:pt idx="9904">166.53999999999999</cx:pt>
          <cx:pt idx="9905">366.37</cx:pt>
          <cx:pt idx="9906">384.06</cx:pt>
          <cx:pt idx="9907">46.840000000000003</cx:pt>
          <cx:pt idx="9908">390.97000000000003</cx:pt>
          <cx:pt idx="9909">398.42000000000002</cx:pt>
          <cx:pt idx="9910">422.29000000000002</cx:pt>
          <cx:pt idx="9911">79.489999999999995</cx:pt>
          <cx:pt idx="9912">447.22000000000003</cx:pt>
          <cx:pt idx="9913">217.24000000000001</cx:pt>
          <cx:pt idx="9914">447.25</cx:pt>
          <cx:pt idx="9915">162.78999999999999</cx:pt>
          <cx:pt idx="9916">160.44</cx:pt>
          <cx:pt idx="9917">237.71000000000001</cx:pt>
          <cx:pt idx="9918">263.14999999999998</cx:pt>
          <cx:pt idx="9919">79.730000000000004</cx:pt>
          <cx:pt idx="9920">478.06</cx:pt>
          <cx:pt idx="9921">236.38999999999999</cx:pt>
          <cx:pt idx="9922">448.23000000000002</cx:pt>
          <cx:pt idx="9923">28.140000000000001</cx:pt>
          <cx:pt idx="9924">489.80000000000001</cx:pt>
          <cx:pt idx="9925">260.79000000000002</cx:pt>
          <cx:pt idx="9926">420.88</cx:pt>
          <cx:pt idx="9927">280.06999999999999</cx:pt>
          <cx:pt idx="9928">146.53999999999999</cx:pt>
          <cx:pt idx="9929">411.30000000000001</cx:pt>
          <cx:pt idx="9930">59.439999999999998</cx:pt>
          <cx:pt idx="9931">156.34</cx:pt>
          <cx:pt idx="9932">123.12</cx:pt>
          <cx:pt idx="9933">164.09999999999999</cx:pt>
          <cx:pt idx="9934">116.01000000000001</cx:pt>
          <cx:pt idx="9935">104.41</cx:pt>
          <cx:pt idx="9936">10.550000000000001</cx:pt>
          <cx:pt idx="9937">192.58000000000001</cx:pt>
          <cx:pt idx="9938">207.28</cx:pt>
          <cx:pt idx="9939">136.13</cx:pt>
          <cx:pt idx="9940">89.5</cx:pt>
          <cx:pt idx="9941">162.31999999999999</cx:pt>
          <cx:pt idx="9942">46.18</cx:pt>
          <cx:pt idx="9943">63.340000000000003</cx:pt>
          <cx:pt idx="9944">14.93</cx:pt>
          <cx:pt idx="9945">67.349999999999994</cx:pt>
          <cx:pt idx="9946">220.53999999999999</cx:pt>
          <cx:pt idx="9947">188.80000000000001</cx:pt>
          <cx:pt idx="9948">286.89999999999998</cx:pt>
          <cx:pt idx="9949">49.310000000000002</cx:pt>
          <cx:pt idx="9950">447.97000000000003</cx:pt>
          <cx:pt idx="9951">366.75</cx:pt>
          <cx:pt idx="9952">23.809999999999999</cx:pt>
          <cx:pt idx="9953">383.86000000000001</cx:pt>
          <cx:pt idx="9954">442.66000000000003</cx:pt>
          <cx:pt idx="9955">294.05000000000001</cx:pt>
          <cx:pt idx="9956">251.22</cx:pt>
          <cx:pt idx="9957">393.31999999999999</cx:pt>
          <cx:pt idx="9958">65.969999999999999</cx:pt>
          <cx:pt idx="9959">61.25</cx:pt>
          <cx:pt idx="9960">310.00999999999999</cx:pt>
          <cx:pt idx="9961">244.84</cx:pt>
          <cx:pt idx="9962">457.63999999999999</cx:pt>
          <cx:pt idx="9963">419.41000000000003</cx:pt>
          <cx:pt idx="9964">305.69</cx:pt>
          <cx:pt idx="9965">235.78</cx:pt>
          <cx:pt idx="9966">271</cx:pt>
          <cx:pt idx="9967">52.780000000000001</cx:pt>
          <cx:pt idx="9968">425.31</cx:pt>
          <cx:pt idx="9969">388.32999999999998</cx:pt>
          <cx:pt idx="9970">107.02</cx:pt>
          <cx:pt idx="9971">437.05000000000001</cx:pt>
          <cx:pt idx="9972">104.91</cx:pt>
          <cx:pt idx="9973">342.16000000000003</cx:pt>
          <cx:pt idx="9974">56.960000000000001</cx:pt>
          <cx:pt idx="9975">226.34</cx:pt>
          <cx:pt idx="9976">391.37</cx:pt>
          <cx:pt idx="9977">417.58999999999997</cx:pt>
          <cx:pt idx="9978">326.80000000000001</cx:pt>
          <cx:pt idx="9979">242.74000000000001</cx:pt>
          <cx:pt idx="9980">297.63999999999999</cx:pt>
          <cx:pt idx="9981">264.60000000000002</cx:pt>
          <cx:pt idx="9982">86.200000000000003</cx:pt>
          <cx:pt idx="9983">406.82999999999998</cx:pt>
          <cx:pt idx="9984">161.91999999999999</cx:pt>
          <cx:pt idx="9985">62.579999999999998</cx:pt>
          <cx:pt idx="9986">441.31999999999999</cx:pt>
          <cx:pt idx="9987">410.08999999999997</cx:pt>
          <cx:pt idx="9988">12.17</cx:pt>
          <cx:pt idx="9989">365.85000000000002</cx:pt>
          <cx:pt idx="9990">317.35000000000002</cx:pt>
          <cx:pt idx="9991">146.43000000000001</cx:pt>
          <cx:pt idx="9992">27.940000000000001</cx:pt>
          <cx:pt idx="9993">256.57999999999998</cx:pt>
          <cx:pt idx="9994">89.989999999999995</cx:pt>
          <cx:pt idx="9995">352.69</cx:pt>
          <cx:pt idx="9996">238.00999999999999</cx:pt>
          <cx:pt idx="9997">346.06999999999999</cx:pt>
          <cx:pt idx="9998">310.56999999999999</cx:pt>
          <cx:pt idx="9999">399.13</cx:pt>
          <cx:pt idx="10000">109.43000000000001</cx:pt>
          <cx:pt idx="10001">493.62</cx:pt>
          <cx:pt idx="10002">345.41000000000003</cx:pt>
          <cx:pt idx="10003">440.79000000000002</cx:pt>
          <cx:pt idx="10004">271.36000000000001</cx:pt>
          <cx:pt idx="10005">449.66000000000003</cx:pt>
          <cx:pt idx="10006">350.74000000000001</cx:pt>
          <cx:pt idx="10007">459.87</cx:pt>
          <cx:pt idx="10008">230.06999999999999</cx:pt>
          <cx:pt idx="10009">211.11000000000001</cx:pt>
          <cx:pt idx="10010">113.17</cx:pt>
          <cx:pt idx="10011">128.05000000000001</cx:pt>
          <cx:pt idx="10012">205.34999999999999</cx:pt>
          <cx:pt idx="10013">65.519999999999996</cx:pt>
          <cx:pt idx="10014">18.149999999999999</cx:pt>
          <cx:pt idx="10015">329.06</cx:pt>
          <cx:pt idx="10016">146.84999999999999</cx:pt>
          <cx:pt idx="10017">155.59</cx:pt>
          <cx:pt idx="10018">81.159999999999997</cx:pt>
          <cx:pt idx="10019">460.94999999999999</cx:pt>
          <cx:pt idx="10020">265.47000000000003</cx:pt>
          <cx:pt idx="10021">257.51999999999998</cx:pt>
          <cx:pt idx="10022">40.140000000000001</cx:pt>
          <cx:pt idx="10023">64.239999999999995</cx:pt>
          <cx:pt idx="10024">474.67000000000002</cx:pt>
          <cx:pt idx="10025">345.89999999999998</cx:pt>
          <cx:pt idx="10026">64.430000000000007</cx:pt>
          <cx:pt idx="10027">80.939999999999998</cx:pt>
          <cx:pt idx="10028">364.82999999999998</cx:pt>
          <cx:pt idx="10029">97.510000000000005</cx:pt>
          <cx:pt idx="10030">320.63</cx:pt>
          <cx:pt idx="10031">300.68000000000001</cx:pt>
          <cx:pt idx="10032">340.52999999999997</cx:pt>
          <cx:pt idx="10033">340.57999999999998</cx:pt>
          <cx:pt idx="10034">372.42000000000002</cx:pt>
          <cx:pt idx="10035">468.11000000000001</cx:pt>
          <cx:pt idx="10036">266.92000000000002</cx:pt>
          <cx:pt idx="10037">457.04000000000002</cx:pt>
          <cx:pt idx="10038">372.70999999999998</cx:pt>
          <cx:pt idx="10039">493.38</cx:pt>
          <cx:pt idx="10040">489.64999999999998</cx:pt>
          <cx:pt idx="10041">311.31</cx:pt>
          <cx:pt idx="10042">350.72000000000003</cx:pt>
          <cx:pt idx="10043">219.13</cx:pt>
          <cx:pt idx="10044">47.439999999999998</cx:pt>
          <cx:pt idx="10045">470.20999999999998</cx:pt>
          <cx:pt idx="10046">290.01999999999998</cx:pt>
          <cx:pt idx="10047">109.56999999999999</cx:pt>
          <cx:pt idx="10048">91.319999999999993</cx:pt>
          <cx:pt idx="10049">186.37</cx:pt>
          <cx:pt idx="10050">273.73000000000002</cx:pt>
          <cx:pt idx="10051">400.73000000000002</cx:pt>
          <cx:pt idx="10052">40.530000000000001</cx:pt>
          <cx:pt idx="10053">255.94</cx:pt>
          <cx:pt idx="10054">452.31</cx:pt>
          <cx:pt idx="10055">256.31</cx:pt>
          <cx:pt idx="10056">124.91</cx:pt>
          <cx:pt idx="10057">271.01999999999998</cx:pt>
          <cx:pt idx="10058">204.36000000000001</cx:pt>
          <cx:pt idx="10059">330.13999999999999</cx:pt>
          <cx:pt idx="10060">211.15000000000001</cx:pt>
          <cx:pt idx="10061">248.46000000000001</cx:pt>
          <cx:pt idx="10062">54.219999999999999</cx:pt>
          <cx:pt idx="10063">352.41000000000003</cx:pt>
          <cx:pt idx="10064">81.049999999999997</cx:pt>
          <cx:pt idx="10065">351.87</cx:pt>
          <cx:pt idx="10066">63.850000000000001</cx:pt>
          <cx:pt idx="10067">486.75999999999999</cx:pt>
          <cx:pt idx="10068">495.24000000000001</cx:pt>
          <cx:pt idx="10069">389.44</cx:pt>
          <cx:pt idx="10070">254.40000000000001</cx:pt>
          <cx:pt idx="10071">183.22</cx:pt>
          <cx:pt idx="10072">74.609999999999999</cx:pt>
          <cx:pt idx="10073">100.62</cx:pt>
          <cx:pt idx="10074">465.88999999999999</cx:pt>
          <cx:pt idx="10075">224.94</cx:pt>
          <cx:pt idx="10076">122.64</cx:pt>
          <cx:pt idx="10077">201.84</cx:pt>
          <cx:pt idx="10078">191.86000000000001</cx:pt>
          <cx:pt idx="10079">151.81999999999999</cx:pt>
          <cx:pt idx="10080">211.66</cx:pt>
          <cx:pt idx="10081">154.18000000000001</cx:pt>
          <cx:pt idx="10082">119.42</cx:pt>
          <cx:pt idx="10083">342.55000000000001</cx:pt>
          <cx:pt idx="10084">101.73</cx:pt>
          <cx:pt idx="10085">37.109999999999999</cx:pt>
          <cx:pt idx="10086">436.10000000000002</cx:pt>
          <cx:pt idx="10087">25.949999999999999</cx:pt>
          <cx:pt idx="10088">468.97000000000003</cx:pt>
          <cx:pt idx="10089">41.18</cx:pt>
          <cx:pt idx="10090">183.69999999999999</cx:pt>
          <cx:pt idx="10091">432.67000000000002</cx:pt>
          <cx:pt idx="10092">300.12</cx:pt>
          <cx:pt idx="10093">316.73000000000002</cx:pt>
          <cx:pt idx="10094">349.63999999999999</cx:pt>
          <cx:pt idx="10095">327.85000000000002</cx:pt>
          <cx:pt idx="10096">376.19</cx:pt>
          <cx:pt idx="10097">72.319999999999993</cx:pt>
          <cx:pt idx="10098">30.329999999999998</cx:pt>
          <cx:pt idx="10099">196.59</cx:pt>
          <cx:pt idx="10100">282.83999999999997</cx:pt>
          <cx:pt idx="10101">293.23000000000002</cx:pt>
          <cx:pt idx="10102">86.510000000000005</cx:pt>
          <cx:pt idx="10103">390.37</cx:pt>
          <cx:pt idx="10104">296.60000000000002</cx:pt>
          <cx:pt idx="10105">286.5</cx:pt>
          <cx:pt idx="10106">83.650000000000006</cx:pt>
          <cx:pt idx="10107">106.36</cx:pt>
          <cx:pt idx="10108">129.30000000000001</cx:pt>
          <cx:pt idx="10109">14.859999999999999</cx:pt>
          <cx:pt idx="10110">214.71000000000001</cx:pt>
          <cx:pt idx="10111">460.49000000000001</cx:pt>
          <cx:pt idx="10112">20.489999999999998</cx:pt>
          <cx:pt idx="10113">87.950000000000003</cx:pt>
          <cx:pt idx="10114">311.13999999999999</cx:pt>
          <cx:pt idx="10115">108.56</cx:pt>
          <cx:pt idx="10116">228.47</cx:pt>
          <cx:pt idx="10117">306.72000000000003</cx:pt>
          <cx:pt idx="10118">178.30000000000001</cx:pt>
          <cx:pt idx="10119">59.490000000000002</cx:pt>
          <cx:pt idx="10120">399.29000000000002</cx:pt>
          <cx:pt idx="10121">289.81</cx:pt>
          <cx:pt idx="10122">224.53</cx:pt>
          <cx:pt idx="10123">19.41</cx:pt>
          <cx:pt idx="10124">50.899999999999999</cx:pt>
          <cx:pt idx="10125">152.94</cx:pt>
          <cx:pt idx="10126">209.56</cx:pt>
          <cx:pt idx="10127">330.62</cx:pt>
          <cx:pt idx="10128">333.20999999999998</cx:pt>
          <cx:pt idx="10129">444.25</cx:pt>
          <cx:pt idx="10130">166.93000000000001</cx:pt>
          <cx:pt idx="10131">43.920000000000002</cx:pt>
          <cx:pt idx="10132">137.33000000000001</cx:pt>
          <cx:pt idx="10133">225.53999999999999</cx:pt>
          <cx:pt idx="10134">291.54000000000002</cx:pt>
          <cx:pt idx="10135">441.48000000000002</cx:pt>
          <cx:pt idx="10136">57.299999999999997</cx:pt>
          <cx:pt idx="10137">156.94</cx:pt>
          <cx:pt idx="10138">446.04000000000002</cx:pt>
          <cx:pt idx="10139">189.69</cx:pt>
          <cx:pt idx="10140">474.69</cx:pt>
          <cx:pt idx="10141">312.97000000000003</cx:pt>
          <cx:pt idx="10142">371.25999999999999</cx:pt>
          <cx:pt idx="10143">267.55000000000001</cx:pt>
          <cx:pt idx="10144">396.37</cx:pt>
          <cx:pt idx="10145">238.44999999999999</cx:pt>
          <cx:pt idx="10146">285.72000000000003</cx:pt>
          <cx:pt idx="10147">11.33</cx:pt>
          <cx:pt idx="10148">362.16000000000003</cx:pt>
          <cx:pt idx="10149">427.54000000000002</cx:pt>
          <cx:pt idx="10150">46.090000000000003</cx:pt>
          <cx:pt idx="10151">424.20999999999998</cx:pt>
          <cx:pt idx="10152">319.25999999999999</cx:pt>
          <cx:pt idx="10153">371.32999999999998</cx:pt>
          <cx:pt idx="10154">239.09</cx:pt>
          <cx:pt idx="10155">390.73000000000002</cx:pt>
          <cx:pt idx="10156">27.629999999999999</cx:pt>
          <cx:pt idx="10157">366</cx:pt>
          <cx:pt idx="10158">162.16</cx:pt>
          <cx:pt idx="10159">471.45999999999998</cx:pt>
          <cx:pt idx="10160">400.45999999999998</cx:pt>
          <cx:pt idx="10161">154.68000000000001</cx:pt>
          <cx:pt idx="10162">149.90000000000001</cx:pt>
          <cx:pt idx="10163">421.23000000000002</cx:pt>
          <cx:pt idx="10164">65.480000000000004</cx:pt>
          <cx:pt idx="10165">133.33000000000001</cx:pt>
          <cx:pt idx="10166">377.5</cx:pt>
          <cx:pt idx="10167">295.38999999999999</cx:pt>
          <cx:pt idx="10168">151.53999999999999</cx:pt>
          <cx:pt idx="10169">119.34</cx:pt>
          <cx:pt idx="10170">148.25999999999999</cx:pt>
          <cx:pt idx="10171">97.129999999999995</cx:pt>
          <cx:pt idx="10172">105.45</cx:pt>
          <cx:pt idx="10173">54.149999999999999</cx:pt>
          <cx:pt idx="10174">396.52999999999997</cx:pt>
          <cx:pt idx="10175">46.340000000000003</cx:pt>
          <cx:pt idx="10176">417.94</cx:pt>
          <cx:pt idx="10177">156.97</cx:pt>
          <cx:pt idx="10178">118.31</cx:pt>
          <cx:pt idx="10179">47.060000000000002</cx:pt>
          <cx:pt idx="10180">152.38999999999999</cx:pt>
          <cx:pt idx="10181">245.18000000000001</cx:pt>
          <cx:pt idx="10182">480.37</cx:pt>
          <cx:pt idx="10183">291.93000000000001</cx:pt>
          <cx:pt idx="10184">427.64999999999998</cx:pt>
          <cx:pt idx="10185">83.170000000000002</cx:pt>
          <cx:pt idx="10186">42</cx:pt>
          <cx:pt idx="10187">286.81</cx:pt>
          <cx:pt idx="10188">488.87</cx:pt>
          <cx:pt idx="10189">99.030000000000001</cx:pt>
          <cx:pt idx="10190">278.5</cx:pt>
          <cx:pt idx="10191">132.06</cx:pt>
          <cx:pt idx="10192">304.99000000000001</cx:pt>
          <cx:pt idx="10193">19.440000000000001</cx:pt>
          <cx:pt idx="10194">227.28999999999999</cx:pt>
          <cx:pt idx="10195">174.52000000000001</cx:pt>
          <cx:pt idx="10196">446.18000000000001</cx:pt>
          <cx:pt idx="10197">425.97000000000003</cx:pt>
          <cx:pt idx="10198">208.25999999999999</cx:pt>
          <cx:pt idx="10199">304.70999999999998</cx:pt>
          <cx:pt idx="10200">212.47</cx:pt>
          <cx:pt idx="10201">186.11000000000001</cx:pt>
          <cx:pt idx="10202">12.140000000000001</cx:pt>
          <cx:pt idx="10203">316.22000000000003</cx:pt>
          <cx:pt idx="10204">406.19999999999999</cx:pt>
          <cx:pt idx="10205">443.66000000000003</cx:pt>
          <cx:pt idx="10206">132.49000000000001</cx:pt>
          <cx:pt idx="10207">481.33999999999997</cx:pt>
          <cx:pt idx="10208">413.54000000000002</cx:pt>
          <cx:pt idx="10209">352.80000000000001</cx:pt>
          <cx:pt idx="10210">316.58999999999997</cx:pt>
          <cx:pt idx="10211">409.45999999999998</cx:pt>
          <cx:pt idx="10212">444.45999999999998</cx:pt>
          <cx:pt idx="10213">459.38</cx:pt>
          <cx:pt idx="10214">221.63</cx:pt>
          <cx:pt idx="10215">323.5</cx:pt>
          <cx:pt idx="10216">393.66000000000003</cx:pt>
          <cx:pt idx="10217">312.33999999999997</cx:pt>
          <cx:pt idx="10218">380.18000000000001</cx:pt>
          <cx:pt idx="10219">210.13</cx:pt>
          <cx:pt idx="10220">351.85000000000002</cx:pt>
          <cx:pt idx="10221">483.11000000000001</cx:pt>
          <cx:pt idx="10222">53.57</cx:pt>
          <cx:pt idx="10223">375.38</cx:pt>
          <cx:pt idx="10224">295.43000000000001</cx:pt>
          <cx:pt idx="10225">143.31</cx:pt>
          <cx:pt idx="10226">89.620000000000005</cx:pt>
          <cx:pt idx="10227">493.54000000000002</cx:pt>
          <cx:pt idx="10228">119.22</cx:pt>
          <cx:pt idx="10229">64.680000000000007</cx:pt>
          <cx:pt idx="10230">127.38</cx:pt>
          <cx:pt idx="10231">214.97</cx:pt>
          <cx:pt idx="10232">268.12</cx:pt>
          <cx:pt idx="10233">425.94</cx:pt>
          <cx:pt idx="10234">446.02999999999997</cx:pt>
          <cx:pt idx="10235">14.220000000000001</cx:pt>
          <cx:pt idx="10236">48.340000000000003</cx:pt>
          <cx:pt idx="10237">188.78</cx:pt>
          <cx:pt idx="10238">464.32999999999998</cx:pt>
          <cx:pt idx="10239">460.30000000000001</cx:pt>
          <cx:pt idx="10240">106.19</cx:pt>
          <cx:pt idx="10241">345.44999999999999</cx:pt>
          <cx:pt idx="10242">75.290000000000006</cx:pt>
          <cx:pt idx="10243">370.45999999999998</cx:pt>
          <cx:pt idx="10244">52.619999999999997</cx:pt>
          <cx:pt idx="10245">456.06</cx:pt>
          <cx:pt idx="10246">122.06</cx:pt>
          <cx:pt idx="10247">94.530000000000001</cx:pt>
          <cx:pt idx="10248">297.45999999999998</cx:pt>
          <cx:pt idx="10249">71.099999999999994</cx:pt>
          <cx:pt idx="10250">136.56999999999999</cx:pt>
          <cx:pt idx="10251">296.42000000000002</cx:pt>
          <cx:pt idx="10252">150.65000000000001</cx:pt>
          <cx:pt idx="10253">140.46000000000001</cx:pt>
          <cx:pt idx="10254">124.79000000000001</cx:pt>
          <cx:pt idx="10255">107.83</cx:pt>
          <cx:pt idx="10256">189.31999999999999</cx:pt>
          <cx:pt idx="10257">156.53</cx:pt>
          <cx:pt idx="10258">19.039999999999999</cx:pt>
          <cx:pt idx="10259">278.5</cx:pt>
          <cx:pt idx="10260">473.68000000000001</cx:pt>
          <cx:pt idx="10261">490.73000000000002</cx:pt>
          <cx:pt idx="10262">254.74000000000001</cx:pt>
          <cx:pt idx="10263">435.06</cx:pt>
          <cx:pt idx="10264">299.47000000000003</cx:pt>
          <cx:pt idx="10265">330.43000000000001</cx:pt>
          <cx:pt idx="10266">335.98000000000002</cx:pt>
          <cx:pt idx="10267">142.55000000000001</cx:pt>
          <cx:pt idx="10268">164.18000000000001</cx:pt>
          <cx:pt idx="10269">253.91</cx:pt>
          <cx:pt idx="10270">142.13</cx:pt>
          <cx:pt idx="10271">341.88999999999999</cx:pt>
          <cx:pt idx="10272">104.79000000000001</cx:pt>
          <cx:pt idx="10273">376.13</cx:pt>
          <cx:pt idx="10274">393.45999999999998</cx:pt>
          <cx:pt idx="10275">397.17000000000002</cx:pt>
          <cx:pt idx="10276">39.020000000000003</cx:pt>
          <cx:pt idx="10277">170.19</cx:pt>
          <cx:pt idx="10278">374.66000000000003</cx:pt>
          <cx:pt idx="10279">167.15000000000001</cx:pt>
          <cx:pt idx="10280">211.97999999999999</cx:pt>
          <cx:pt idx="10281">242.27000000000001</cx:pt>
          <cx:pt idx="10282">137.94999999999999</cx:pt>
          <cx:pt idx="10283">82.579999999999998</cx:pt>
          <cx:pt idx="10284">238.19999999999999</cx:pt>
          <cx:pt idx="10285">146.05000000000001</cx:pt>
          <cx:pt idx="10286">63.109999999999999</cx:pt>
          <cx:pt idx="10287">363.22000000000003</cx:pt>
          <cx:pt idx="10288">53</cx:pt>
          <cx:pt idx="10289">224.93000000000001</cx:pt>
          <cx:pt idx="10290">315.63</cx:pt>
          <cx:pt idx="10291">316.25999999999999</cx:pt>
          <cx:pt idx="10292">281.75</cx:pt>
          <cx:pt idx="10293">255.77000000000001</cx:pt>
          <cx:pt idx="10294">248.81</cx:pt>
          <cx:pt idx="10295">109.73</cx:pt>
          <cx:pt idx="10296">30.82</cx:pt>
          <cx:pt idx="10297">383.50999999999999</cx:pt>
          <cx:pt idx="10298">100.41</cx:pt>
          <cx:pt idx="10299">254.93000000000001</cx:pt>
          <cx:pt idx="10300">407.36000000000001</cx:pt>
          <cx:pt idx="10301">463.11000000000001</cx:pt>
          <cx:pt idx="10302">136.25</cx:pt>
          <cx:pt idx="10303">97.25</cx:pt>
          <cx:pt idx="10304">219.59999999999999</cx:pt>
          <cx:pt idx="10305">322.22000000000003</cx:pt>
          <cx:pt idx="10306">459.38</cx:pt>
          <cx:pt idx="10307">440.63</cx:pt>
          <cx:pt idx="10308">490.13999999999999</cx:pt>
          <cx:pt idx="10309">212.81</cx:pt>
          <cx:pt idx="10310">460.82999999999998</cx:pt>
          <cx:pt idx="10311">475.81</cx:pt>
          <cx:pt idx="10312">373.33999999999997</cx:pt>
          <cx:pt idx="10313">423.30000000000001</cx:pt>
          <cx:pt idx="10314">253.13</cx:pt>
          <cx:pt idx="10315">347.10000000000002</cx:pt>
          <cx:pt idx="10316">351.22000000000003</cx:pt>
          <cx:pt idx="10317">296.55000000000001</cx:pt>
          <cx:pt idx="10318">460.83999999999997</cx:pt>
          <cx:pt idx="10319">465.87</cx:pt>
          <cx:pt idx="10320">416.81</cx:pt>
          <cx:pt idx="10321">214.75</cx:pt>
          <cx:pt idx="10322">360.38</cx:pt>
          <cx:pt idx="10323">224.80000000000001</cx:pt>
          <cx:pt idx="10324">393.23000000000002</cx:pt>
          <cx:pt idx="10325">497.24000000000001</cx:pt>
          <cx:pt idx="10326">306.64999999999998</cx:pt>
          <cx:pt idx="10327">97.280000000000001</cx:pt>
          <cx:pt idx="10328">264.70999999999998</cx:pt>
          <cx:pt idx="10329">438.91000000000003</cx:pt>
          <cx:pt idx="10330">485.69</cx:pt>
          <cx:pt idx="10331">323.47000000000003</cx:pt>
          <cx:pt idx="10332">303.16000000000003</cx:pt>
          <cx:pt idx="10333">454.88</cx:pt>
          <cx:pt idx="10334">167.22999999999999</cx:pt>
          <cx:pt idx="10335">219.44</cx:pt>
          <cx:pt idx="10336">383.14999999999998</cx:pt>
          <cx:pt idx="10337">374.38999999999999</cx:pt>
          <cx:pt idx="10338">119.84999999999999</cx:pt>
          <cx:pt idx="10339">358.41000000000003</cx:pt>
          <cx:pt idx="10340">185.90000000000001</cx:pt>
          <cx:pt idx="10341">91.379999999999995</cx:pt>
          <cx:pt idx="10342">371.38</cx:pt>
          <cx:pt idx="10343">351.11000000000001</cx:pt>
          <cx:pt idx="10344">368.69999999999999</cx:pt>
          <cx:pt idx="10345">265.45999999999998</cx:pt>
          <cx:pt idx="10346">475.51999999999998</cx:pt>
          <cx:pt idx="10347">176.24000000000001</cx:pt>
          <cx:pt idx="10348">307.57999999999998</cx:pt>
          <cx:pt idx="10349">323.23000000000002</cx:pt>
          <cx:pt idx="10350">204.58000000000001</cx:pt>
          <cx:pt idx="10351">37.880000000000003</cx:pt>
          <cx:pt idx="10352">467.74000000000001</cx:pt>
          <cx:pt idx="10353">197.00999999999999</cx:pt>
          <cx:pt idx="10354">419.45999999999998</cx:pt>
          <cx:pt idx="10355">413.67000000000002</cx:pt>
          <cx:pt idx="10356">99.209999999999994</cx:pt>
          <cx:pt idx="10357">271.13999999999999</cx:pt>
          <cx:pt idx="10358">385.25</cx:pt>
          <cx:pt idx="10359">273</cx:pt>
          <cx:pt idx="10360">405.94</cx:pt>
          <cx:pt idx="10361">52.100000000000001</cx:pt>
          <cx:pt idx="10362">359.00999999999999</cx:pt>
          <cx:pt idx="10363">444.38999999999999</cx:pt>
          <cx:pt idx="10364">57.700000000000003</cx:pt>
          <cx:pt idx="10365">150.22</cx:pt>
          <cx:pt idx="10366">84.390000000000001</cx:pt>
          <cx:pt idx="10367">341.57999999999998</cx:pt>
          <cx:pt idx="10368">239.00999999999999</cx:pt>
          <cx:pt idx="10369">183.63</cx:pt>
          <cx:pt idx="10370">322.75</cx:pt>
          <cx:pt idx="10371">298.49000000000001</cx:pt>
          <cx:pt idx="10372">25.75</cx:pt>
          <cx:pt idx="10373">179.37</cx:pt>
          <cx:pt idx="10374">448.69999999999999</cx:pt>
          <cx:pt idx="10375">446.26999999999998</cx:pt>
          <cx:pt idx="10376">476.17000000000002</cx:pt>
          <cx:pt idx="10377">383.87</cx:pt>
          <cx:pt idx="10378">341.47000000000003</cx:pt>
          <cx:pt idx="10379">213.88999999999999</cx:pt>
          <cx:pt idx="10380">469.64999999999998</cx:pt>
          <cx:pt idx="10381">89.390000000000001</cx:pt>
          <cx:pt idx="10382">394.38</cx:pt>
          <cx:pt idx="10383">25.75</cx:pt>
          <cx:pt idx="10384">240.66</cx:pt>
          <cx:pt idx="10385">180.37</cx:pt>
          <cx:pt idx="10386">334.50999999999999</cx:pt>
          <cx:pt idx="10387">239.97999999999999</cx:pt>
          <cx:pt idx="10388">211.12</cx:pt>
          <cx:pt idx="10389">383.51999999999998</cx:pt>
          <cx:pt idx="10390">370.31</cx:pt>
          <cx:pt idx="10391">290.58999999999997</cx:pt>
          <cx:pt idx="10392">221.18000000000001</cx:pt>
          <cx:pt idx="10393">84.180000000000007</cx:pt>
          <cx:pt idx="10394">120.7</cx:pt>
          <cx:pt idx="10395">344.43000000000001</cx:pt>
          <cx:pt idx="10396">388.01999999999998</cx:pt>
          <cx:pt idx="10397">457.94</cx:pt>
          <cx:pt idx="10398">382.87</cx:pt>
          <cx:pt idx="10399">83.579999999999998</cx:pt>
          <cx:pt idx="10400">184.19</cx:pt>
          <cx:pt idx="10401">425.70999999999998</cx:pt>
          <cx:pt idx="10402">393.18000000000001</cx:pt>
          <cx:pt idx="10403">299.77999999999997</cx:pt>
          <cx:pt idx="10404">155.24000000000001</cx:pt>
          <cx:pt idx="10405">86.890000000000001</cx:pt>
          <cx:pt idx="10406">307.30000000000001</cx:pt>
          <cx:pt idx="10407">269.50999999999999</cx:pt>
          <cx:pt idx="10408">388.79000000000002</cx:pt>
          <cx:pt idx="10409">231.44</cx:pt>
          <cx:pt idx="10410">417.85000000000002</cx:pt>
          <cx:pt idx="10411">113.17</cx:pt>
          <cx:pt idx="10412">451.49000000000001</cx:pt>
          <cx:pt idx="10413">303.30000000000001</cx:pt>
          <cx:pt idx="10414">133.11000000000001</cx:pt>
          <cx:pt idx="10415">288.13</cx:pt>
          <cx:pt idx="10416">39.270000000000003</cx:pt>
          <cx:pt idx="10417">432.17000000000002</cx:pt>
          <cx:pt idx="10418">63.850000000000001</cx:pt>
          <cx:pt idx="10419">48.630000000000003</cx:pt>
          <cx:pt idx="10420">269.01999999999998</cx:pt>
          <cx:pt idx="10421">458.26999999999998</cx:pt>
          <cx:pt idx="10422">215.87</cx:pt>
          <cx:pt idx="10423">27.91</cx:pt>
          <cx:pt idx="10424">387.16000000000003</cx:pt>
          <cx:pt idx="10425">223.96000000000001</cx:pt>
          <cx:pt idx="10426">333.06999999999999</cx:pt>
          <cx:pt idx="10427">63.520000000000003</cx:pt>
          <cx:pt idx="10428">191.13</cx:pt>
          <cx:pt idx="10429">427.30000000000001</cx:pt>
          <cx:pt idx="10430">206.75</cx:pt>
          <cx:pt idx="10431">377.58999999999997</cx:pt>
          <cx:pt idx="10432">67.629999999999995</cx:pt>
          <cx:pt idx="10433">353.14999999999998</cx:pt>
          <cx:pt idx="10434">244.93000000000001</cx:pt>
          <cx:pt idx="10435">24.170000000000002</cx:pt>
          <cx:pt idx="10436">204.28</cx:pt>
          <cx:pt idx="10437">367.11000000000001</cx:pt>
          <cx:pt idx="10438">52.350000000000001</cx:pt>
          <cx:pt idx="10439">414.61000000000001</cx:pt>
          <cx:pt idx="10440">110.33</cx:pt>
          <cx:pt idx="10441">457.01999999999998</cx:pt>
          <cx:pt idx="10442">144.94</cx:pt>
          <cx:pt idx="10443">130.81</cx:pt>
          <cx:pt idx="10444">296.06</cx:pt>
          <cx:pt idx="10445">165.78999999999999</cx:pt>
          <cx:pt idx="10446">325.10000000000002</cx:pt>
          <cx:pt idx="10447">176.44999999999999</cx:pt>
          <cx:pt idx="10448">95.849999999999994</cx:pt>
          <cx:pt idx="10449">498.73000000000002</cx:pt>
          <cx:pt idx="10450">284.35000000000002</cx:pt>
          <cx:pt idx="10451">19.82</cx:pt>
          <cx:pt idx="10452">420.44999999999999</cx:pt>
          <cx:pt idx="10453">152.94999999999999</cx:pt>
          <cx:pt idx="10454">76.769999999999996</cx:pt>
          <cx:pt idx="10455">393.67000000000002</cx:pt>
          <cx:pt idx="10456">286.55000000000001</cx:pt>
          <cx:pt idx="10457">118.84999999999999</cx:pt>
          <cx:pt idx="10458">165.03999999999999</cx:pt>
          <cx:pt idx="10459">328.95999999999998</cx:pt>
          <cx:pt idx="10460">467.63999999999999</cx:pt>
          <cx:pt idx="10461">207.38999999999999</cx:pt>
          <cx:pt idx="10462">197.97999999999999</cx:pt>
          <cx:pt idx="10463">177.30000000000001</cx:pt>
          <cx:pt idx="10464">116.34</cx:pt>
          <cx:pt idx="10465">439.72000000000003</cx:pt>
          <cx:pt idx="10466">235.16999999999999</cx:pt>
          <cx:pt idx="10467">440.31999999999999</cx:pt>
          <cx:pt idx="10468">115.63</cx:pt>
          <cx:pt idx="10469">239.94</cx:pt>
          <cx:pt idx="10470">495.70999999999998</cx:pt>
          <cx:pt idx="10471">350.13999999999999</cx:pt>
          <cx:pt idx="10472">468.13999999999999</cx:pt>
          <cx:pt idx="10473">224.49000000000001</cx:pt>
          <cx:pt idx="10474">176.91999999999999</cx:pt>
          <cx:pt idx="10475">214.19</cx:pt>
          <cx:pt idx="10476">268.01999999999998</cx:pt>
          <cx:pt idx="10477">241.13999999999999</cx:pt>
          <cx:pt idx="10478">222.24000000000001</cx:pt>
          <cx:pt idx="10479">87.799999999999997</cx:pt>
          <cx:pt idx="10480">485.27999999999997</cx:pt>
          <cx:pt idx="10481">358.62</cx:pt>
          <cx:pt idx="10482">122.55</cx:pt>
          <cx:pt idx="10483">425.25999999999999</cx:pt>
          <cx:pt idx="10484">319.93000000000001</cx:pt>
          <cx:pt idx="10485">451.24000000000001</cx:pt>
          <cx:pt idx="10486">201.06999999999999</cx:pt>
          <cx:pt idx="10487">241.46000000000001</cx:pt>
          <cx:pt idx="10488">382</cx:pt>
          <cx:pt idx="10489">219.34999999999999</cx:pt>
          <cx:pt idx="10490">431.32999999999998</cx:pt>
          <cx:pt idx="10491">367.13</cx:pt>
          <cx:pt idx="10492">445.00999999999999</cx:pt>
          <cx:pt idx="10493">175.16999999999999</cx:pt>
          <cx:pt idx="10494">473.51999999999998</cx:pt>
          <cx:pt idx="10495">261.86000000000001</cx:pt>
          <cx:pt idx="10496">81.459999999999994</cx:pt>
          <cx:pt idx="10497">390.68000000000001</cx:pt>
          <cx:pt idx="10498">121.56999999999999</cx:pt>
          <cx:pt idx="10499">464.75999999999999</cx:pt>
          <cx:pt idx="10500">180.02000000000001</cx:pt>
          <cx:pt idx="10501">178.16999999999999</cx:pt>
          <cx:pt idx="10502">490.70999999999998</cx:pt>
          <cx:pt idx="10503">477.52999999999997</cx:pt>
          <cx:pt idx="10504">435.20999999999998</cx:pt>
          <cx:pt idx="10505">90.890000000000001</cx:pt>
          <cx:pt idx="10506">402.68000000000001</cx:pt>
          <cx:pt idx="10507">197.19</cx:pt>
          <cx:pt idx="10508">12.58</cx:pt>
          <cx:pt idx="10509">433.77999999999997</cx:pt>
          <cx:pt idx="10510">386.99000000000001</cx:pt>
          <cx:pt idx="10511">398.5</cx:pt>
          <cx:pt idx="10512">319.73000000000002</cx:pt>
          <cx:pt idx="10513">216.09</cx:pt>
          <cx:pt idx="10514">233.44</cx:pt>
          <cx:pt idx="10515">97.439999999999998</cx:pt>
          <cx:pt idx="10516">347.18000000000001</cx:pt>
          <cx:pt idx="10517">346.24000000000001</cx:pt>
          <cx:pt idx="10518">217.56999999999999</cx:pt>
          <cx:pt idx="10519">468.57999999999998</cx:pt>
          <cx:pt idx="10520">495.50999999999999</cx:pt>
          <cx:pt idx="10521">51.380000000000003</cx:pt>
          <cx:pt idx="10522">239.08000000000001</cx:pt>
          <cx:pt idx="10523">376.69</cx:pt>
          <cx:pt idx="10524">215.43000000000001</cx:pt>
          <cx:pt idx="10525">107.06</cx:pt>
          <cx:pt idx="10526">437.50999999999999</cx:pt>
          <cx:pt idx="10527">386.61000000000001</cx:pt>
          <cx:pt idx="10528">372.75999999999999</cx:pt>
          <cx:pt idx="10529">245.31999999999999</cx:pt>
          <cx:pt idx="10530">416.68000000000001</cx:pt>
          <cx:pt idx="10531">182.84</cx:pt>
          <cx:pt idx="10532">298.44</cx:pt>
          <cx:pt idx="10533">495.13999999999999</cx:pt>
          <cx:pt idx="10534">429.35000000000002</cx:pt>
          <cx:pt idx="10535">425.87</cx:pt>
          <cx:pt idx="10536">233.68000000000001</cx:pt>
          <cx:pt idx="10537">105.7</cx:pt>
          <cx:pt idx="10538">159.65000000000001</cx:pt>
          <cx:pt idx="10539">298.88999999999999</cx:pt>
          <cx:pt idx="10540">287.57999999999998</cx:pt>
          <cx:pt idx="10541">21.100000000000001</cx:pt>
          <cx:pt idx="10542">471.68000000000001</cx:pt>
          <cx:pt idx="10543">139.33000000000001</cx:pt>
          <cx:pt idx="10544">29.710000000000001</cx:pt>
          <cx:pt idx="10545">67.590000000000003</cx:pt>
          <cx:pt idx="10546">447.95999999999998</cx:pt>
          <cx:pt idx="10547">110.91</cx:pt>
          <cx:pt idx="10548">215.34</cx:pt>
          <cx:pt idx="10549">355.73000000000002</cx:pt>
          <cx:pt idx="10550">271.07999999999998</cx:pt>
          <cx:pt idx="10551">225.56999999999999</cx:pt>
          <cx:pt idx="10552">29.170000000000002</cx:pt>
          <cx:pt idx="10553">164.43000000000001</cx:pt>
          <cx:pt idx="10554">48.170000000000002</cx:pt>
          <cx:pt idx="10555">64.420000000000002</cx:pt>
          <cx:pt idx="10556">462.75999999999999</cx:pt>
          <cx:pt idx="10557">352.88</cx:pt>
          <cx:pt idx="10558">241.16</cx:pt>
          <cx:pt idx="10559">465.74000000000001</cx:pt>
          <cx:pt idx="10560">166.80000000000001</cx:pt>
          <cx:pt idx="10561">240.25999999999999</cx:pt>
          <cx:pt idx="10562">432.08999999999997</cx:pt>
          <cx:pt idx="10563">315.81</cx:pt>
          <cx:pt idx="10564">155.22</cx:pt>
          <cx:pt idx="10565">244.66</cx:pt>
          <cx:pt idx="10566">397.87</cx:pt>
          <cx:pt idx="10567">170.91999999999999</cx:pt>
          <cx:pt idx="10568">370.61000000000001</cx:pt>
          <cx:pt idx="10569">293.38999999999999</cx:pt>
          <cx:pt idx="10570">113.45999999999999</cx:pt>
          <cx:pt idx="10571">290.39999999999998</cx:pt>
          <cx:pt idx="10572">54.670000000000002</cx:pt>
          <cx:pt idx="10573">129.96000000000001</cx:pt>
          <cx:pt idx="10574">419.17000000000002</cx:pt>
          <cx:pt idx="10575">92.010000000000005</cx:pt>
          <cx:pt idx="10576">295.27999999999997</cx:pt>
          <cx:pt idx="10577">94.549999999999997</cx:pt>
          <cx:pt idx="10578">256.37</cx:pt>
          <cx:pt idx="10579">352.67000000000002</cx:pt>
          <cx:pt idx="10580">473.31999999999999</cx:pt>
          <cx:pt idx="10581">348.26999999999998</cx:pt>
          <cx:pt idx="10582">301.08999999999997</cx:pt>
          <cx:pt idx="10583">223.88999999999999</cx:pt>
          <cx:pt idx="10584">61.939999999999998</cx:pt>
          <cx:pt idx="10585">47.810000000000002</cx:pt>
          <cx:pt idx="10586">226.31999999999999</cx:pt>
          <cx:pt idx="10587">295.07999999999998</cx:pt>
          <cx:pt idx="10588">153.86000000000001</cx:pt>
          <cx:pt idx="10589">186.88999999999999</cx:pt>
          <cx:pt idx="10590">240.77000000000001</cx:pt>
          <cx:pt idx="10591">85.269999999999996</cx:pt>
          <cx:pt idx="10592">63.5</cx:pt>
          <cx:pt idx="10593">95.709999999999994</cx:pt>
          <cx:pt idx="10594">270.31</cx:pt>
          <cx:pt idx="10595">413.63</cx:pt>
          <cx:pt idx="10596">426.57999999999998</cx:pt>
          <cx:pt idx="10597">151.18000000000001</cx:pt>
          <cx:pt idx="10598">325.51999999999998</cx:pt>
          <cx:pt idx="10599">406.23000000000002</cx:pt>
          <cx:pt idx="10600">89.079999999999998</cx:pt>
          <cx:pt idx="10601">355.05000000000001</cx:pt>
          <cx:pt idx="10602">479.04000000000002</cx:pt>
          <cx:pt idx="10603">91.030000000000001</cx:pt>
          <cx:pt idx="10604">204.46000000000001</cx:pt>
          <cx:pt idx="10605">303.57999999999998</cx:pt>
          <cx:pt idx="10606">468.56999999999999</cx:pt>
          <cx:pt idx="10607">297.52999999999997</cx:pt>
          <cx:pt idx="10608">121.81999999999999</cx:pt>
          <cx:pt idx="10609">62.609999999999999</cx:pt>
          <cx:pt idx="10610">262.61000000000001</cx:pt>
          <cx:pt idx="10611">39.200000000000003</cx:pt>
          <cx:pt idx="10612">29.890000000000001</cx:pt>
          <cx:pt idx="10613">370.81</cx:pt>
          <cx:pt idx="10614">398</cx:pt>
          <cx:pt idx="10615">419.33999999999997</cx:pt>
          <cx:pt idx="10616">447.31999999999999</cx:pt>
          <cx:pt idx="10617">17.629999999999999</cx:pt>
          <cx:pt idx="10618">427.56999999999999</cx:pt>
          <cx:pt idx="10619">49.950000000000003</cx:pt>
          <cx:pt idx="10620">31.239999999999998</cx:pt>
          <cx:pt idx="10621">457.51999999999998</cx:pt>
          <cx:pt idx="10622">393.37</cx:pt>
          <cx:pt idx="10623">401.18000000000001</cx:pt>
          <cx:pt idx="10624">221.59999999999999</cx:pt>
          <cx:pt idx="10625">174.62</cx:pt>
          <cx:pt idx="10626">366.22000000000003</cx:pt>
          <cx:pt idx="10627">321.85000000000002</cx:pt>
          <cx:pt idx="10628">458.19</cx:pt>
          <cx:pt idx="10629">119.98999999999999</cx:pt>
          <cx:pt idx="10630">202.30000000000001</cx:pt>
          <cx:pt idx="10631">391.57999999999998</cx:pt>
          <cx:pt idx="10632">239.91999999999999</cx:pt>
          <cx:pt idx="10633">381.48000000000002</cx:pt>
          <cx:pt idx="10634">264.08999999999997</cx:pt>
          <cx:pt idx="10635">32.549999999999997</cx:pt>
          <cx:pt idx="10636">417.79000000000002</cx:pt>
          <cx:pt idx="10637">473.93000000000001</cx:pt>
          <cx:pt idx="10638">295.37</cx:pt>
          <cx:pt idx="10639">272.17000000000002</cx:pt>
          <cx:pt idx="10640">57.920000000000002</cx:pt>
          <cx:pt idx="10641">495.19</cx:pt>
          <cx:pt idx="10642">271.39999999999998</cx:pt>
          <cx:pt idx="10643">322.81999999999999</cx:pt>
          <cx:pt idx="10644">166.34</cx:pt>
          <cx:pt idx="10645">427.64999999999998</cx:pt>
          <cx:pt idx="10646">435.36000000000001</cx:pt>
          <cx:pt idx="10647">245.09999999999999</cx:pt>
          <cx:pt idx="10648">226.05000000000001</cx:pt>
          <cx:pt idx="10649">281.31999999999999</cx:pt>
          <cx:pt idx="10650">377.23000000000002</cx:pt>
          <cx:pt idx="10651">181.41</cx:pt>
          <cx:pt idx="10652">150.05000000000001</cx:pt>
          <cx:pt idx="10653">147.22</cx:pt>
          <cx:pt idx="10654">224.59999999999999</cx:pt>
          <cx:pt idx="10655">132.38999999999999</cx:pt>
          <cx:pt idx="10656">163.97</cx:pt>
          <cx:pt idx="10657">319.85000000000002</cx:pt>
          <cx:pt idx="10658">358.70999999999998</cx:pt>
          <cx:pt idx="10659">210.62</cx:pt>
          <cx:pt idx="10660">166.86000000000001</cx:pt>
          <cx:pt idx="10661">285.77999999999997</cx:pt>
          <cx:pt idx="10662">395.50999999999999</cx:pt>
          <cx:pt idx="10663">182.40000000000001</cx:pt>
          <cx:pt idx="10664">241.83000000000001</cx:pt>
          <cx:pt idx="10665">139.88</cx:pt>
          <cx:pt idx="10666">174.66999999999999</cx:pt>
          <cx:pt idx="10667">58.700000000000003</cx:pt>
          <cx:pt idx="10668">286.04000000000002</cx:pt>
          <cx:pt idx="10669">217.09</cx:pt>
          <cx:pt idx="10670">38.539999999999999</cx:pt>
          <cx:pt idx="10671">80.159999999999997</cx:pt>
          <cx:pt idx="10672">42.57</cx:pt>
          <cx:pt idx="10673">260.00999999999999</cx:pt>
          <cx:pt idx="10674">114.73999999999999</cx:pt>
          <cx:pt idx="10675">292.27999999999997</cx:pt>
          <cx:pt idx="10676">119.34999999999999</cx:pt>
          <cx:pt idx="10677">63.689999999999998</cx:pt>
          <cx:pt idx="10678">402.20999999999998</cx:pt>
          <cx:pt idx="10679">276.31</cx:pt>
          <cx:pt idx="10680">240.66</cx:pt>
          <cx:pt idx="10681">460.52999999999997</cx:pt>
          <cx:pt idx="10682">81.930000000000007</cx:pt>
          <cx:pt idx="10683">383.86000000000001</cx:pt>
          <cx:pt idx="10684">266.57999999999998</cx:pt>
          <cx:pt idx="10685">454.19</cx:pt>
          <cx:pt idx="10686">414.45999999999998</cx:pt>
          <cx:pt idx="10687">326.87</cx:pt>
          <cx:pt idx="10688">270.57999999999998</cx:pt>
          <cx:pt idx="10689">362.5</cx:pt>
          <cx:pt idx="10690">256.48000000000002</cx:pt>
          <cx:pt idx="10691">365.04000000000002</cx:pt>
          <cx:pt idx="10692">362.88</cx:pt>
          <cx:pt idx="10693">293.82999999999998</cx:pt>
          <cx:pt idx="10694">60.990000000000002</cx:pt>
          <cx:pt idx="10695">50.57</cx:pt>
          <cx:pt idx="10696">180.46000000000001</cx:pt>
          <cx:pt idx="10697">164.16999999999999</cx:pt>
          <cx:pt idx="10698">391.16000000000003</cx:pt>
          <cx:pt idx="10699">315.93000000000001</cx:pt>
          <cx:pt idx="10700">250.38</cx:pt>
          <cx:pt idx="10701">377.32999999999998</cx:pt>
          <cx:pt idx="10702">18.940000000000001</cx:pt>
          <cx:pt idx="10703">313.57999999999998</cx:pt>
          <cx:pt idx="10704">389.75</cx:pt>
          <cx:pt idx="10705">385.70999999999998</cx:pt>
          <cx:pt idx="10706">50.299999999999997</cx:pt>
          <cx:pt idx="10707">241.97999999999999</cx:pt>
          <cx:pt idx="10708">403.70999999999998</cx:pt>
          <cx:pt idx="10709">454.79000000000002</cx:pt>
          <cx:pt idx="10710">89.790000000000006</cx:pt>
          <cx:pt idx="10711">469.72000000000003</cx:pt>
          <cx:pt idx="10712">382.06999999999999</cx:pt>
          <cx:pt idx="10713">170.63999999999999</cx:pt>
          <cx:pt idx="10714">32.93</cx:pt>
          <cx:pt idx="10715">411.56</cx:pt>
          <cx:pt idx="10716">297.13999999999999</cx:pt>
          <cx:pt idx="10717">388.75999999999999</cx:pt>
          <cx:pt idx="10718">361.06</cx:pt>
          <cx:pt idx="10719">128.28</cx:pt>
          <cx:pt idx="10720">114.05</cx:pt>
          <cx:pt idx="10721">245.72999999999999</cx:pt>
          <cx:pt idx="10722">116.39</cx:pt>
          <cx:pt idx="10723">308.83999999999997</cx:pt>
          <cx:pt idx="10724">18.030000000000001</cx:pt>
          <cx:pt idx="10725">165.68000000000001</cx:pt>
          <cx:pt idx="10726">56.049999999999997</cx:pt>
          <cx:pt idx="10727">492.62</cx:pt>
          <cx:pt idx="10728">326.80000000000001</cx:pt>
          <cx:pt idx="10729">164.24000000000001</cx:pt>
          <cx:pt idx="10730">361.52999999999997</cx:pt>
          <cx:pt idx="10731">20.329999999999998</cx:pt>
          <cx:pt idx="10732">318.36000000000001</cx:pt>
          <cx:pt idx="10733">381.36000000000001</cx:pt>
          <cx:pt idx="10734">270.01999999999998</cx:pt>
          <cx:pt idx="10735">445.68000000000001</cx:pt>
          <cx:pt idx="10736">62.390000000000001</cx:pt>
          <cx:pt idx="10737">12.890000000000001</cx:pt>
          <cx:pt idx="10738">437.14999999999998</cx:pt>
          <cx:pt idx="10739">114.67</cx:pt>
          <cx:pt idx="10740">147.93000000000001</cx:pt>
          <cx:pt idx="10741">184.55000000000001</cx:pt>
          <cx:pt idx="10742">232.28</cx:pt>
          <cx:pt idx="10743">67.450000000000003</cx:pt>
          <cx:pt idx="10744">141.47</cx:pt>
          <cx:pt idx="10745">385.69999999999999</cx:pt>
          <cx:pt idx="10746">35.920000000000002</cx:pt>
          <cx:pt idx="10747">359.33999999999997</cx:pt>
          <cx:pt idx="10748">231.5</cx:pt>
          <cx:pt idx="10749">111.81</cx:pt>
          <cx:pt idx="10750">141.16999999999999</cx:pt>
          <cx:pt idx="10751">368.69999999999999</cx:pt>
          <cx:pt idx="10752">476.63999999999999</cx:pt>
          <cx:pt idx="10753">64.920000000000002</cx:pt>
          <cx:pt idx="10754">288.35000000000002</cx:pt>
          <cx:pt idx="10755">494.94</cx:pt>
          <cx:pt idx="10756">29.600000000000001</cx:pt>
          <cx:pt idx="10757">274.23000000000002</cx:pt>
          <cx:pt idx="10758">320.68000000000001</cx:pt>
          <cx:pt idx="10759">402.38999999999999</cx:pt>
          <cx:pt idx="10760">201.44</cx:pt>
          <cx:pt idx="10761">394.75999999999999</cx:pt>
          <cx:pt idx="10762">106.34999999999999</cx:pt>
          <cx:pt idx="10763">113.5</cx:pt>
          <cx:pt idx="10764">285.45999999999998</cx:pt>
          <cx:pt idx="10765">490.94</cx:pt>
          <cx:pt idx="10766">350.76999999999998</cx:pt>
          <cx:pt idx="10767">216.41999999999999</cx:pt>
          <cx:pt idx="10768">467.80000000000001</cx:pt>
          <cx:pt idx="10769">424.04000000000002</cx:pt>
          <cx:pt idx="10770">41.240000000000002</cx:pt>
          <cx:pt idx="10771">249.83000000000001</cx:pt>
          <cx:pt idx="10772">343.93000000000001</cx:pt>
          <cx:pt idx="10773">98.170000000000002</cx:pt>
          <cx:pt idx="10774">253.87</cx:pt>
          <cx:pt idx="10775">467.97000000000003</cx:pt>
          <cx:pt idx="10776">35.729999999999997</cx:pt>
          <cx:pt idx="10777">345.81</cx:pt>
          <cx:pt idx="10778">164.69999999999999</cx:pt>
          <cx:pt idx="10779">489.76999999999998</cx:pt>
          <cx:pt idx="10780">263.61000000000001</cx:pt>
          <cx:pt idx="10781">452.37</cx:pt>
          <cx:pt idx="10782">414.19999999999999</cx:pt>
          <cx:pt idx="10783">317.13999999999999</cx:pt>
          <cx:pt idx="10784">289.72000000000003</cx:pt>
          <cx:pt idx="10785">33.340000000000003</cx:pt>
          <cx:pt idx="10786">414.37</cx:pt>
          <cx:pt idx="10787">56.149999999999999</cx:pt>
          <cx:pt idx="10788">64.200000000000003</cx:pt>
          <cx:pt idx="10789">183</cx:pt>
          <cx:pt idx="10790">56.719999999999999</cx:pt>
          <cx:pt idx="10791">300.38</cx:pt>
          <cx:pt idx="10792">48.07</cx:pt>
          <cx:pt idx="10793">242.97</cx:pt>
          <cx:pt idx="10794">126.31999999999999</cx:pt>
          <cx:pt idx="10795">401.75999999999999</cx:pt>
          <cx:pt idx="10796">326.61000000000001</cx:pt>
          <cx:pt idx="10797">432.99000000000001</cx:pt>
          <cx:pt idx="10798">360.38999999999999</cx:pt>
          <cx:pt idx="10799">223.94</cx:pt>
          <cx:pt idx="10800">337.11000000000001</cx:pt>
          <cx:pt idx="10801">106.70999999999999</cx:pt>
          <cx:pt idx="10802">322.16000000000003</cx:pt>
          <cx:pt idx="10803">458.04000000000002</cx:pt>
          <cx:pt idx="10804">270.19999999999999</cx:pt>
          <cx:pt idx="10805">471.37</cx:pt>
          <cx:pt idx="10806">240.47</cx:pt>
          <cx:pt idx="10807">331.87</cx:pt>
          <cx:pt idx="10808">421.19999999999999</cx:pt>
          <cx:pt idx="10809">351.66000000000003</cx:pt>
          <cx:pt idx="10810">189.5</cx:pt>
          <cx:pt idx="10811">12.48</cx:pt>
          <cx:pt idx="10812">145.03999999999999</cx:pt>
          <cx:pt idx="10813">274.57999999999998</cx:pt>
          <cx:pt idx="10814">90.109999999999999</cx:pt>
          <cx:pt idx="10815">197.38</cx:pt>
          <cx:pt idx="10816">91.219999999999999</cx:pt>
          <cx:pt idx="10817">106.04000000000001</cx:pt>
          <cx:pt idx="10818">195.43000000000001</cx:pt>
          <cx:pt idx="10819">129.96000000000001</cx:pt>
          <cx:pt idx="10820">254.22</cx:pt>
          <cx:pt idx="10821">42.329999999999998</cx:pt>
          <cx:pt idx="10822">126.01000000000001</cx:pt>
          <cx:pt idx="10823">71.530000000000001</cx:pt>
          <cx:pt idx="10824">108.20999999999999</cx:pt>
          <cx:pt idx="10825">398.16000000000003</cx:pt>
          <cx:pt idx="10826">43.119999999999997</cx:pt>
          <cx:pt idx="10827">125.23999999999999</cx:pt>
          <cx:pt idx="10828">87.299999999999997</cx:pt>
          <cx:pt idx="10829">84.040000000000006</cx:pt>
          <cx:pt idx="10830">334</cx:pt>
          <cx:pt idx="10831">94.469999999999999</cx:pt>
          <cx:pt idx="10832">427.05000000000001</cx:pt>
          <cx:pt idx="10833">393.11000000000001</cx:pt>
          <cx:pt idx="10834">213.72</cx:pt>
          <cx:pt idx="10835">60.340000000000003</cx:pt>
          <cx:pt idx="10836">305.76999999999998</cx:pt>
          <cx:pt idx="10837">299.01999999999998</cx:pt>
          <cx:pt idx="10838">454.60000000000002</cx:pt>
          <cx:pt idx="10839">270.24000000000001</cx:pt>
          <cx:pt idx="10840">350.50999999999999</cx:pt>
          <cx:pt idx="10841">104.81999999999999</cx:pt>
          <cx:pt idx="10842">238.78</cx:pt>
          <cx:pt idx="10843">328.48000000000002</cx:pt>
          <cx:pt idx="10844">378.93000000000001</cx:pt>
          <cx:pt idx="10845">164.34</cx:pt>
          <cx:pt idx="10846">292.89999999999998</cx:pt>
          <cx:pt idx="10847">495.48000000000002</cx:pt>
          <cx:pt idx="10848">135.31999999999999</cx:pt>
          <cx:pt idx="10849">488.27999999999997</cx:pt>
          <cx:pt idx="10850">157.38</cx:pt>
          <cx:pt idx="10851">334.36000000000001</cx:pt>
          <cx:pt idx="10852">339.88999999999999</cx:pt>
          <cx:pt idx="10853">260.27999999999997</cx:pt>
          <cx:pt idx="10854">357.94</cx:pt>
          <cx:pt idx="10855">263.16000000000003</cx:pt>
          <cx:pt idx="10856">33.770000000000003</cx:pt>
          <cx:pt idx="10857">348.87</cx:pt>
          <cx:pt idx="10858">108.02</cx:pt>
          <cx:pt idx="10859">177.18000000000001</cx:pt>
          <cx:pt idx="10860">492.73000000000002</cx:pt>
          <cx:pt idx="10861">304.93000000000001</cx:pt>
          <cx:pt idx="10862">354.76999999999998</cx:pt>
          <cx:pt idx="10863">414.55000000000001</cx:pt>
          <cx:pt idx="10864">261.02999999999997</cx:pt>
          <cx:pt idx="10865">238.13</cx:pt>
          <cx:pt idx="10866">455.83999999999997</cx:pt>
          <cx:pt idx="10867">418.07999999999998</cx:pt>
          <cx:pt idx="10868">336.91000000000003</cx:pt>
          <cx:pt idx="10869">405.88999999999999</cx:pt>
          <cx:pt idx="10870">467.11000000000001</cx:pt>
          <cx:pt idx="10871">295.12</cx:pt>
          <cx:pt idx="10872">154.16</cx:pt>
          <cx:pt idx="10873">92.280000000000001</cx:pt>
          <cx:pt idx="10874">105.36</cx:pt>
          <cx:pt idx="10875">314.92000000000002</cx:pt>
          <cx:pt idx="10876">143.77000000000001</cx:pt>
          <cx:pt idx="10877">172.46000000000001</cx:pt>
          <cx:pt idx="10878">251.68000000000001</cx:pt>
          <cx:pt idx="10879">231.94999999999999</cx:pt>
          <cx:pt idx="10880">433.23000000000002</cx:pt>
          <cx:pt idx="10881">255.38999999999999</cx:pt>
          <cx:pt idx="10882">329.50999999999999</cx:pt>
          <cx:pt idx="10883">409.79000000000002</cx:pt>
          <cx:pt idx="10884">125.76000000000001</cx:pt>
          <cx:pt idx="10885">13.73</cx:pt>
          <cx:pt idx="10886">71.840000000000003</cx:pt>
          <cx:pt idx="10887">144.77000000000001</cx:pt>
          <cx:pt idx="10888">272.07999999999998</cx:pt>
          <cx:pt idx="10889">478.89999999999998</cx:pt>
          <cx:pt idx="10890">226.84</cx:pt>
          <cx:pt idx="10891">322.43000000000001</cx:pt>
          <cx:pt idx="10892">129.28</cx:pt>
          <cx:pt idx="10893">443.56999999999999</cx:pt>
          <cx:pt idx="10894">170.91</cx:pt>
          <cx:pt idx="10895">176.00999999999999</cx:pt>
          <cx:pt idx="10896">374.32999999999998</cx:pt>
          <cx:pt idx="10897">364.41000000000003</cx:pt>
          <cx:pt idx="10898">407.63999999999999</cx:pt>
          <cx:pt idx="10899">112.04000000000001</cx:pt>
          <cx:pt idx="10900">481.94</cx:pt>
          <cx:pt idx="10901">329.94999999999999</cx:pt>
          <cx:pt idx="10902">287.17000000000002</cx:pt>
          <cx:pt idx="10903">435.39999999999998</cx:pt>
          <cx:pt idx="10904">206.62</cx:pt>
          <cx:pt idx="10905">481.25999999999999</cx:pt>
          <cx:pt idx="10906">95.810000000000002</cx:pt>
          <cx:pt idx="10907">74.390000000000001</cx:pt>
          <cx:pt idx="10908">235.44999999999999</cx:pt>
          <cx:pt idx="10909">378.81999999999999</cx:pt>
          <cx:pt idx="10910">345.19999999999999</cx:pt>
          <cx:pt idx="10911">100.33</cx:pt>
          <cx:pt idx="10912">54.710000000000001</cx:pt>
          <cx:pt idx="10913">420.63999999999999</cx:pt>
          <cx:pt idx="10914">51.359999999999999</cx:pt>
          <cx:pt idx="10915">46.109999999999999</cx:pt>
          <cx:pt idx="10916">123.94</cx:pt>
          <cx:pt idx="10917">287.81999999999999</cx:pt>
          <cx:pt idx="10918">81.510000000000005</cx:pt>
          <cx:pt idx="10919">311.49000000000001</cx:pt>
          <cx:pt idx="10920">55.909999999999997</cx:pt>
          <cx:pt idx="10921">433.13999999999999</cx:pt>
          <cx:pt idx="10922">95.010000000000005</cx:pt>
          <cx:pt idx="10923">123.28</cx:pt>
          <cx:pt idx="10924">385.54000000000002</cx:pt>
          <cx:pt idx="10925">490.64999999999998</cx:pt>
          <cx:pt idx="10926">51.829999999999998</cx:pt>
          <cx:pt idx="10927">312.13999999999999</cx:pt>
          <cx:pt idx="10928">244.15000000000001</cx:pt>
          <cx:pt idx="10929">328.5</cx:pt>
          <cx:pt idx="10930">80.049999999999997</cx:pt>
          <cx:pt idx="10931">474.98000000000002</cx:pt>
          <cx:pt idx="10932">249.00999999999999</cx:pt>
          <cx:pt idx="10933">55.979999999999997</cx:pt>
          <cx:pt idx="10934">224.34</cx:pt>
          <cx:pt idx="10935">371.44</cx:pt>
          <cx:pt idx="10936">456.85000000000002</cx:pt>
          <cx:pt idx="10937">483.08999999999997</cx:pt>
          <cx:pt idx="10938">79.450000000000003</cx:pt>
          <cx:pt idx="10939">167.91999999999999</cx:pt>
          <cx:pt idx="10940">346</cx:pt>
          <cx:pt idx="10941">157.88</cx:pt>
          <cx:pt idx="10942">293.32999999999998</cx:pt>
          <cx:pt idx="10943">378.92000000000002</cx:pt>
          <cx:pt idx="10944">145.28</cx:pt>
          <cx:pt idx="10945">418.00999999999999</cx:pt>
          <cx:pt idx="10946">167.88999999999999</cx:pt>
          <cx:pt idx="10947">156.53999999999999</cx:pt>
          <cx:pt idx="10948">119.5</cx:pt>
          <cx:pt idx="10949">268.97000000000003</cx:pt>
          <cx:pt idx="10950">165.37</cx:pt>
          <cx:pt idx="10951">246.37</cx:pt>
          <cx:pt idx="10952">262.13999999999999</cx:pt>
          <cx:pt idx="10953">89.719999999999999</cx:pt>
          <cx:pt idx="10954">453.38999999999999</cx:pt>
          <cx:pt idx="10955">237.53</cx:pt>
          <cx:pt idx="10956">348.06999999999999</cx:pt>
          <cx:pt idx="10957">155.21000000000001</cx:pt>
          <cx:pt idx="10958">114.38</cx:pt>
          <cx:pt idx="10959">331.99000000000001</cx:pt>
          <cx:pt idx="10960">220.41</cx:pt>
          <cx:pt idx="10961">331.02999999999997</cx:pt>
          <cx:pt idx="10962">32.469999999999999</cx:pt>
          <cx:pt idx="10963">143.68000000000001</cx:pt>
          <cx:pt idx="10964">468.88999999999999</cx:pt>
          <cx:pt idx="10965">285.75</cx:pt>
          <cx:pt idx="10966">272.48000000000002</cx:pt>
          <cx:pt idx="10967">380.70999999999998</cx:pt>
          <cx:pt idx="10968">384.04000000000002</cx:pt>
          <cx:pt idx="10969">132.93000000000001</cx:pt>
          <cx:pt idx="10970">36.240000000000002</cx:pt>
          <cx:pt idx="10971">13.109999999999999</cx:pt>
          <cx:pt idx="10972">370.49000000000001</cx:pt>
          <cx:pt idx="10973">210.65000000000001</cx:pt>
          <cx:pt idx="10974">58.689999999999998</cx:pt>
          <cx:pt idx="10975">445.88999999999999</cx:pt>
          <cx:pt idx="10976">82.079999999999998</cx:pt>
          <cx:pt idx="10977">236.53999999999999</cx:pt>
          <cx:pt idx="10978">347.89999999999998</cx:pt>
          <cx:pt idx="10979">452.41000000000003</cx:pt>
          <cx:pt idx="10980">359.11000000000001</cx:pt>
          <cx:pt idx="10981">34.030000000000001</cx:pt>
          <cx:pt idx="10982">392.87</cx:pt>
          <cx:pt idx="10983">250.03</cx:pt>
          <cx:pt idx="10984">272.19999999999999</cx:pt>
          <cx:pt idx="10985">446.44999999999999</cx:pt>
          <cx:pt idx="10986">230.30000000000001</cx:pt>
          <cx:pt idx="10987">385.41000000000003</cx:pt>
          <cx:pt idx="10988">19.329999999999998</cx:pt>
          <cx:pt idx="10989">363.20999999999998</cx:pt>
          <cx:pt idx="10990">460.99000000000001</cx:pt>
          <cx:pt idx="10991">17.07</cx:pt>
          <cx:pt idx="10992">304.10000000000002</cx:pt>
          <cx:pt idx="10993">155.53999999999999</cx:pt>
          <cx:pt idx="10994">204.31</cx:pt>
          <cx:pt idx="10995">340.33999999999997</cx:pt>
          <cx:pt idx="10996">26.210000000000001</cx:pt>
          <cx:pt idx="10997">278.41000000000003</cx:pt>
          <cx:pt idx="10998">104.06</cx:pt>
          <cx:pt idx="10999">88.879999999999995</cx:pt>
          <cx:pt idx="11000">396.83999999999997</cx:pt>
          <cx:pt idx="11001">90.730000000000004</cx:pt>
          <cx:pt idx="11002">36.009999999999998</cx:pt>
          <cx:pt idx="11003">407.11000000000001</cx:pt>
          <cx:pt idx="11004">194.16</cx:pt>
          <cx:pt idx="11005">322.06999999999999</cx:pt>
          <cx:pt idx="11006">257.58999999999997</cx:pt>
          <cx:pt idx="11007">332.75999999999999</cx:pt>
          <cx:pt idx="11008">229.56</cx:pt>
          <cx:pt idx="11009">52.200000000000003</cx:pt>
          <cx:pt idx="11010">213.38</cx:pt>
          <cx:pt idx="11011">284.44999999999999</cx:pt>
          <cx:pt idx="11012">99.459999999999994</cx:pt>
          <cx:pt idx="11013">338.56</cx:pt>
          <cx:pt idx="11014">244.88999999999999</cx:pt>
          <cx:pt idx="11015">175.74000000000001</cx:pt>
          <cx:pt idx="11016">271.83999999999997</cx:pt>
          <cx:pt idx="11017">250.62</cx:pt>
          <cx:pt idx="11018">115.59999999999999</cx:pt>
          <cx:pt idx="11019">98.989999999999995</cx:pt>
          <cx:pt idx="11020">464.57999999999998</cx:pt>
          <cx:pt idx="11021">474.74000000000001</cx:pt>
          <cx:pt idx="11022">369.82999999999998</cx:pt>
          <cx:pt idx="11023">264.57999999999998</cx:pt>
          <cx:pt idx="11024">231.36000000000001</cx:pt>
          <cx:pt idx="11025">41.869999999999997</cx:pt>
          <cx:pt idx="11026">139.19999999999999</cx:pt>
          <cx:pt idx="11027">145.16</cx:pt>
          <cx:pt idx="11028">307.86000000000001</cx:pt>
          <cx:pt idx="11029">385.74000000000001</cx:pt>
          <cx:pt idx="11030">156.06</cx:pt>
          <cx:pt idx="11031">463</cx:pt>
          <cx:pt idx="11032">268.87</cx:pt>
          <cx:pt idx="11033">36.780000000000001</cx:pt>
          <cx:pt idx="11034">126.2</cx:pt>
          <cx:pt idx="11035">39.840000000000003</cx:pt>
          <cx:pt idx="11036">35.280000000000001</cx:pt>
          <cx:pt idx="11037">142.66</cx:pt>
          <cx:pt idx="11038">14.67</cx:pt>
          <cx:pt idx="11039">484.20999999999998</cx:pt>
          <cx:pt idx="11040">70.950000000000003</cx:pt>
          <cx:pt idx="11041">402.51999999999998</cx:pt>
          <cx:pt idx="11042">100.89</cx:pt>
          <cx:pt idx="11043">29.73</cx:pt>
          <cx:pt idx="11044">117.88</cx:pt>
          <cx:pt idx="11045">255.22</cx:pt>
          <cx:pt idx="11046">210.13</cx:pt>
          <cx:pt idx="11047">205.63999999999999</cx:pt>
          <cx:pt idx="11048">335.69999999999999</cx:pt>
          <cx:pt idx="11049">189.49000000000001</cx:pt>
          <cx:pt idx="11050">375.95999999999998</cx:pt>
          <cx:pt idx="11051">394.72000000000003</cx:pt>
          <cx:pt idx="11052">304.01999999999998</cx:pt>
          <cx:pt idx="11053">220.81999999999999</cx:pt>
          <cx:pt idx="11054">192.22</cx:pt>
          <cx:pt idx="11055">264.07999999999998</cx:pt>
          <cx:pt idx="11056">56.640000000000001</cx:pt>
          <cx:pt idx="11057">80.069999999999993</cx:pt>
          <cx:pt idx="11058">202.03</cx:pt>
          <cx:pt idx="11059">498.82999999999998</cx:pt>
          <cx:pt idx="11060">242.34999999999999</cx:pt>
          <cx:pt idx="11061">31.09</cx:pt>
          <cx:pt idx="11062">485.57999999999998</cx:pt>
          <cx:pt idx="11063">125.18000000000001</cx:pt>
          <cx:pt idx="11064">353.11000000000001</cx:pt>
          <cx:pt idx="11065">119.40000000000001</cx:pt>
          <cx:pt idx="11066">57.689999999999998</cx:pt>
          <cx:pt idx="11067">120.02</cx:pt>
          <cx:pt idx="11068">127.09</cx:pt>
          <cx:pt idx="11069">133.91999999999999</cx:pt>
          <cx:pt idx="11070">227.53999999999999</cx:pt>
          <cx:pt idx="11071">475.30000000000001</cx:pt>
          <cx:pt idx="11072">302.56</cx:pt>
          <cx:pt idx="11073">38.479999999999997</cx:pt>
          <cx:pt idx="11074">378.31</cx:pt>
          <cx:pt idx="11075">490.98000000000002</cx:pt>
          <cx:pt idx="11076">73.069999999999993</cx:pt>
          <cx:pt idx="11077">407.55000000000001</cx:pt>
          <cx:pt idx="11078">211.56</cx:pt>
          <cx:pt idx="11079">413.12</cx:pt>
          <cx:pt idx="11080">259.85000000000002</cx:pt>
          <cx:pt idx="11081">494.69999999999999</cx:pt>
          <cx:pt idx="11082">27.18</cx:pt>
          <cx:pt idx="11083">423</cx:pt>
          <cx:pt idx="11084">103.04000000000001</cx:pt>
          <cx:pt idx="11085">280.85000000000002</cx:pt>
          <cx:pt idx="11086">114.48999999999999</cx:pt>
          <cx:pt idx="11087">162.06999999999999</cx:pt>
          <cx:pt idx="11088">68.420000000000002</cx:pt>
          <cx:pt idx="11089">421.47000000000003</cx:pt>
          <cx:pt idx="11090">246.91</cx:pt>
          <cx:pt idx="11091">397.67000000000002</cx:pt>
          <cx:pt idx="11092">212.22999999999999</cx:pt>
          <cx:pt idx="11093">142.87</cx:pt>
          <cx:pt idx="11094">194.94999999999999</cx:pt>
          <cx:pt idx="11095">463.56999999999999</cx:pt>
          <cx:pt idx="11096">169.03</cx:pt>
          <cx:pt idx="11097">188.19999999999999</cx:pt>
          <cx:pt idx="11098">495.24000000000001</cx:pt>
          <cx:pt idx="11099">390.63</cx:pt>
          <cx:pt idx="11100">162.37</cx:pt>
          <cx:pt idx="11101">28.620000000000001</cx:pt>
          <cx:pt idx="11102">181.15000000000001</cx:pt>
          <cx:pt idx="11103">478.94999999999999</cx:pt>
          <cx:pt idx="11104">137.24000000000001</cx:pt>
          <cx:pt idx="11105">55.170000000000002</cx:pt>
          <cx:pt idx="11106">123.48999999999999</cx:pt>
          <cx:pt idx="11107">335.95999999999998</cx:pt>
          <cx:pt idx="11108">353.48000000000002</cx:pt>
          <cx:pt idx="11109">343.38</cx:pt>
          <cx:pt idx="11110">124.01000000000001</cx:pt>
          <cx:pt idx="11111">443.27999999999997</cx:pt>
          <cx:pt idx="11112">34.799999999999997</cx:pt>
          <cx:pt idx="11113">232.81999999999999</cx:pt>
          <cx:pt idx="11114">95.680000000000007</cx:pt>
          <cx:pt idx="11115">313.94999999999999</cx:pt>
          <cx:pt idx="11116">294.76999999999998</cx:pt>
          <cx:pt idx="11117">275.69</cx:pt>
          <cx:pt idx="11118">41.289999999999999</cx:pt>
          <cx:pt idx="11119">396.69999999999999</cx:pt>
          <cx:pt idx="11120">360.86000000000001</cx:pt>
          <cx:pt idx="11121">360.25999999999999</cx:pt>
          <cx:pt idx="11122">322.13999999999999</cx:pt>
          <cx:pt idx="11123">477.68000000000001</cx:pt>
          <cx:pt idx="11124">37.710000000000001</cx:pt>
          <cx:pt idx="11125">119.75</cx:pt>
          <cx:pt idx="11126">273.37</cx:pt>
          <cx:pt idx="11127">167.84999999999999</cx:pt>
          <cx:pt idx="11128">131.38999999999999</cx:pt>
          <cx:pt idx="11129">397.83999999999997</cx:pt>
          <cx:pt idx="11130">186.74000000000001</cx:pt>
          <cx:pt idx="11131">110.77</cx:pt>
          <cx:pt idx="11132">36.469999999999999</cx:pt>
          <cx:pt idx="11133">375.75999999999999</cx:pt>
          <cx:pt idx="11134">375.85000000000002</cx:pt>
          <cx:pt idx="11135">494.10000000000002</cx:pt>
          <cx:pt idx="11136">441.56</cx:pt>
          <cx:pt idx="11137">313.91000000000003</cx:pt>
          <cx:pt idx="11138">461.35000000000002</cx:pt>
          <cx:pt idx="11139">269.25</cx:pt>
          <cx:pt idx="11140">394.81</cx:pt>
          <cx:pt idx="11141">40.950000000000003</cx:pt>
          <cx:pt idx="11142">75.439999999999998</cx:pt>
          <cx:pt idx="11143">335.73000000000002</cx:pt>
          <cx:pt idx="11144">268.25</cx:pt>
          <cx:pt idx="11145">299.27999999999997</cx:pt>
          <cx:pt idx="11146">33.600000000000001</cx:pt>
          <cx:pt idx="11147">429.69999999999999</cx:pt>
          <cx:pt idx="11148">449.24000000000001</cx:pt>
          <cx:pt idx="11149">203.47999999999999</cx:pt>
          <cx:pt idx="11150">294.54000000000002</cx:pt>
          <cx:pt idx="11151">244.44999999999999</cx:pt>
          <cx:pt idx="11152">51.149999999999999</cx:pt>
          <cx:pt idx="11153">112.11</cx:pt>
          <cx:pt idx="11154">280.25</cx:pt>
          <cx:pt idx="11155">460.75999999999999</cx:pt>
          <cx:pt idx="11156">162.21000000000001</cx:pt>
          <cx:pt idx="11157">403.61000000000001</cx:pt>
          <cx:pt idx="11158">115.26000000000001</cx:pt>
          <cx:pt idx="11159">447.75</cx:pt>
          <cx:pt idx="11160">338.54000000000002</cx:pt>
          <cx:pt idx="11161">411.06999999999999</cx:pt>
          <cx:pt idx="11162">406.60000000000002</cx:pt>
          <cx:pt idx="11163">267.63999999999999</cx:pt>
          <cx:pt idx="11164">267.38999999999999</cx:pt>
          <cx:pt idx="11165">309.19999999999999</cx:pt>
          <cx:pt idx="11166">196.05000000000001</cx:pt>
          <cx:pt idx="11167">196.59</cx:pt>
          <cx:pt idx="11168">57.310000000000002</cx:pt>
          <cx:pt idx="11169">495.92000000000002</cx:pt>
          <cx:pt idx="11170">13.16</cx:pt>
          <cx:pt idx="11171">82.400000000000006</cx:pt>
          <cx:pt idx="11172">277.72000000000003</cx:pt>
          <cx:pt idx="11173">50.979999999999997</cx:pt>
          <cx:pt idx="11174">109.58</cx:pt>
          <cx:pt idx="11175">479.63</cx:pt>
          <cx:pt idx="11176">494.67000000000002</cx:pt>
          <cx:pt idx="11177">247.31</cx:pt>
          <cx:pt idx="11178">336.35000000000002</cx:pt>
          <cx:pt idx="11179">335.56999999999999</cx:pt>
          <cx:pt idx="11180">24.899999999999999</cx:pt>
          <cx:pt idx="11181">473.04000000000002</cx:pt>
          <cx:pt idx="11182">24.420000000000002</cx:pt>
          <cx:pt idx="11183">465.60000000000002</cx:pt>
          <cx:pt idx="11184">75.629999999999995</cx:pt>
          <cx:pt idx="11185">154.72999999999999</cx:pt>
          <cx:pt idx="11186">358.37</cx:pt>
          <cx:pt idx="11187">83.819999999999993</cx:pt>
          <cx:pt idx="11188">221.56</cx:pt>
          <cx:pt idx="11189">385.56999999999999</cx:pt>
          <cx:pt idx="11190">62.659999999999997</cx:pt>
          <cx:pt idx="11191">192.02000000000001</cx:pt>
          <cx:pt idx="11192">255.43000000000001</cx:pt>
          <cx:pt idx="11193">55.759999999999998</cx:pt>
          <cx:pt idx="11194">105.05</cx:pt>
          <cx:pt idx="11195">368.60000000000002</cx:pt>
          <cx:pt idx="11196">51.920000000000002</cx:pt>
          <cx:pt idx="11197">139.72</cx:pt>
          <cx:pt idx="11198">385.79000000000002</cx:pt>
          <cx:pt idx="11199">422.69</cx:pt>
          <cx:pt idx="11200">15.550000000000001</cx:pt>
          <cx:pt idx="11201">85.200000000000003</cx:pt>
          <cx:pt idx="11202">235.86000000000001</cx:pt>
          <cx:pt idx="11203">221.63999999999999</cx:pt>
          <cx:pt idx="11204">420.74000000000001</cx:pt>
          <cx:pt idx="11205">231.25</cx:pt>
          <cx:pt idx="11206">435.38999999999999</cx:pt>
          <cx:pt idx="11207">286.31</cx:pt>
          <cx:pt idx="11208">186.53</cx:pt>
          <cx:pt idx="11209">476.06999999999999</cx:pt>
          <cx:pt idx="11210">139.41</cx:pt>
          <cx:pt idx="11211">226.88999999999999</cx:pt>
          <cx:pt idx="11212">77.560000000000002</cx:pt>
          <cx:pt idx="11213">128.08000000000001</cx:pt>
          <cx:pt idx="11214">160.41999999999999</cx:pt>
          <cx:pt idx="11215">121.13</cx:pt>
          <cx:pt idx="11216">496.43000000000001</cx:pt>
          <cx:pt idx="11217">375.33999999999997</cx:pt>
          <cx:pt idx="11218">455.16000000000003</cx:pt>
          <cx:pt idx="11219">147.22</cx:pt>
          <cx:pt idx="11220">332.85000000000002</cx:pt>
          <cx:pt idx="11221">248.44</cx:pt>
          <cx:pt idx="11222">28.239999999999998</cx:pt>
          <cx:pt idx="11223">339.04000000000002</cx:pt>
          <cx:pt idx="11224">478.97000000000003</cx:pt>
          <cx:pt idx="11225">325.26999999999998</cx:pt>
          <cx:pt idx="11226">430.41000000000003</cx:pt>
          <cx:pt idx="11227">433.92000000000002</cx:pt>
          <cx:pt idx="11228">369.62</cx:pt>
          <cx:pt idx="11229">223.36000000000001</cx:pt>
          <cx:pt idx="11230">406.81999999999999</cx:pt>
          <cx:pt idx="11231">199.56999999999999</cx:pt>
          <cx:pt idx="11232">143.15000000000001</cx:pt>
          <cx:pt idx="11233">398.63999999999999</cx:pt>
          <cx:pt idx="11234">270.88999999999999</cx:pt>
          <cx:pt idx="11235">210.5</cx:pt>
          <cx:pt idx="11236">154.25999999999999</cx:pt>
          <cx:pt idx="11237">166.87</cx:pt>
          <cx:pt idx="11238">149.49000000000001</cx:pt>
          <cx:pt idx="11239">263.61000000000001</cx:pt>
          <cx:pt idx="11240">30.100000000000001</cx:pt>
          <cx:pt idx="11241">52.310000000000002</cx:pt>
          <cx:pt idx="11242">292.5</cx:pt>
          <cx:pt idx="11243">287.06</cx:pt>
          <cx:pt idx="11244">263.67000000000002</cx:pt>
          <cx:pt idx="11245">33.600000000000001</cx:pt>
          <cx:pt idx="11246">253.5</cx:pt>
          <cx:pt idx="11247">160.72999999999999</cx:pt>
          <cx:pt idx="11248">218.49000000000001</cx:pt>
          <cx:pt idx="11249">468.64999999999998</cx:pt>
          <cx:pt idx="11250">443.62</cx:pt>
          <cx:pt idx="11251">204.31</cx:pt>
          <cx:pt idx="11252">426.47000000000003</cx:pt>
          <cx:pt idx="11253">85.129999999999995</cx:pt>
          <cx:pt idx="11254">446.5</cx:pt>
          <cx:pt idx="11255">370.36000000000001</cx:pt>
          <cx:pt idx="11256">358.69999999999999</cx:pt>
          <cx:pt idx="11257">114.45999999999999</cx:pt>
          <cx:pt idx="11258">42.619999999999997</cx:pt>
          <cx:pt idx="11259">172.24000000000001</cx:pt>
          <cx:pt idx="11260">350.33999999999997</cx:pt>
          <cx:pt idx="11261">296.22000000000003</cx:pt>
          <cx:pt idx="11262">87.540000000000006</cx:pt>
          <cx:pt idx="11263">268.47000000000003</cx:pt>
          <cx:pt idx="11264">132.16999999999999</cx:pt>
          <cx:pt idx="11265">134.81999999999999</cx:pt>
          <cx:pt idx="11266">29.91</cx:pt>
          <cx:pt idx="11267">400.94999999999999</cx:pt>
          <cx:pt idx="11268">50.990000000000002</cx:pt>
          <cx:pt idx="11269">296.12</cx:pt>
          <cx:pt idx="11270">192.83000000000001</cx:pt>
          <cx:pt idx="11271">112.04000000000001</cx:pt>
          <cx:pt idx="11272">358.30000000000001</cx:pt>
          <cx:pt idx="11273">252.66</cx:pt>
          <cx:pt idx="11274">277.55000000000001</cx:pt>
          <cx:pt idx="11275">83.909999999999997</cx:pt>
          <cx:pt idx="11276">36.380000000000003</cx:pt>
          <cx:pt idx="11277">414.60000000000002</cx:pt>
          <cx:pt idx="11278">138.87</cx:pt>
          <cx:pt idx="11279">125.02</cx:pt>
          <cx:pt idx="11280">44.57</cx:pt>
          <cx:pt idx="11281">110.29000000000001</cx:pt>
          <cx:pt idx="11282">447.23000000000002</cx:pt>
          <cx:pt idx="11283">375.19</cx:pt>
          <cx:pt idx="11284">258.64999999999998</cx:pt>
          <cx:pt idx="11285">248.27000000000001</cx:pt>
          <cx:pt idx="11286">309.35000000000002</cx:pt>
          <cx:pt idx="11287">75.689999999999998</cx:pt>
          <cx:pt idx="11288">126.73999999999999</cx:pt>
          <cx:pt idx="11289">135.84</cx:pt>
          <cx:pt idx="11290">179.37</cx:pt>
          <cx:pt idx="11291">329.49000000000001</cx:pt>
          <cx:pt idx="11292">466.98000000000002</cx:pt>
          <cx:pt idx="11293">178.28999999999999</cx:pt>
          <cx:pt idx="11294">339.00999999999999</cx:pt>
          <cx:pt idx="11295">258.74000000000001</cx:pt>
          <cx:pt idx="11296">295.80000000000001</cx:pt>
          <cx:pt idx="11297">482.76999999999998</cx:pt>
          <cx:pt idx="11298">91.870000000000005</cx:pt>
          <cx:pt idx="11299">226.65000000000001</cx:pt>
          <cx:pt idx="11300">307.22000000000003</cx:pt>
          <cx:pt idx="11301">193.63999999999999</cx:pt>
          <cx:pt idx="11302">171.44999999999999</cx:pt>
          <cx:pt idx="11303">211.37</cx:pt>
          <cx:pt idx="11304">101.63</cx:pt>
          <cx:pt idx="11305">320.19999999999999</cx:pt>
          <cx:pt idx="11306">226.30000000000001</cx:pt>
          <cx:pt idx="11307">447.80000000000001</cx:pt>
          <cx:pt idx="11308">49.869999999999997</cx:pt>
          <cx:pt idx="11309">433.94</cx:pt>
          <cx:pt idx="11310">127.34</cx:pt>
          <cx:pt idx="11311">117.01000000000001</cx:pt>
          <cx:pt idx="11312">338.00999999999999</cx:pt>
          <cx:pt idx="11313">466.70999999999998</cx:pt>
          <cx:pt idx="11314">419.58999999999997</cx:pt>
          <cx:pt idx="11315">317.62</cx:pt>
          <cx:pt idx="11316">15.52</cx:pt>
          <cx:pt idx="11317">40.590000000000003</cx:pt>
          <cx:pt idx="11318">25.629999999999999</cx:pt>
          <cx:pt idx="11319">68.489999999999995</cx:pt>
          <cx:pt idx="11320">40.640000000000001</cx:pt>
          <cx:pt idx="11321">13.859999999999999</cx:pt>
          <cx:pt idx="11322">28.82</cx:pt>
          <cx:pt idx="11323">426.94</cx:pt>
          <cx:pt idx="11324">177.59</cx:pt>
          <cx:pt idx="11325">162.58000000000001</cx:pt>
          <cx:pt idx="11326">328.94999999999999</cx:pt>
          <cx:pt idx="11327">269.06999999999999</cx:pt>
          <cx:pt idx="11328">484.38</cx:pt>
          <cx:pt idx="11329">228.44999999999999</cx:pt>
          <cx:pt idx="11330">440.13</cx:pt>
          <cx:pt idx="11331">176.78</cx:pt>
          <cx:pt idx="11332">12.34</cx:pt>
          <cx:pt idx="11333">430.33999999999997</cx:pt>
          <cx:pt idx="11334">349.73000000000002</cx:pt>
          <cx:pt idx="11335">355.13999999999999</cx:pt>
          <cx:pt idx="11336">39.840000000000003</cx:pt>
          <cx:pt idx="11337">310.80000000000001</cx:pt>
          <cx:pt idx="11338">226.62</cx:pt>
          <cx:pt idx="11339">90.280000000000001</cx:pt>
          <cx:pt idx="11340">342.72000000000003</cx:pt>
          <cx:pt idx="11341">282.95999999999998</cx:pt>
          <cx:pt idx="11342">355.82999999999998</cx:pt>
          <cx:pt idx="11343">142.03999999999999</cx:pt>
          <cx:pt idx="11344">82.069999999999993</cx:pt>
          <cx:pt idx="11345">243.16</cx:pt>
          <cx:pt idx="11346">125.84</cx:pt>
          <cx:pt idx="11347">425.52999999999997</cx:pt>
          <cx:pt idx="11348">413.30000000000001</cx:pt>
          <cx:pt idx="11349">96.989999999999995</cx:pt>
          <cx:pt idx="11350">356.91000000000003</cx:pt>
          <cx:pt idx="11351">280.37</cx:pt>
          <cx:pt idx="11352">287.55000000000001</cx:pt>
          <cx:pt idx="11353">388.44</cx:pt>
          <cx:pt idx="11354">60.700000000000003</cx:pt>
          <cx:pt idx="11355">315.19</cx:pt>
          <cx:pt idx="11356">94.379999999999995</cx:pt>
          <cx:pt idx="11357">99.760000000000005</cx:pt>
          <cx:pt idx="11358">151.88999999999999</cx:pt>
          <cx:pt idx="11359">61.420000000000002</cx:pt>
          <cx:pt idx="11360">482.36000000000001</cx:pt>
          <cx:pt idx="11361">34.880000000000003</cx:pt>
          <cx:pt idx="11362">129.63</cx:pt>
          <cx:pt idx="11363">407.56</cx:pt>
          <cx:pt idx="11364">465.83999999999997</cx:pt>
          <cx:pt idx="11365">17.23</cx:pt>
          <cx:pt idx="11366">170.22999999999999</cx:pt>
          <cx:pt idx="11367">163.21000000000001</cx:pt>
          <cx:pt idx="11368">488.92000000000002</cx:pt>
          <cx:pt idx="11369">492.73000000000002</cx:pt>
          <cx:pt idx="11370">487.06999999999999</cx:pt>
          <cx:pt idx="11371">276.27999999999997</cx:pt>
          <cx:pt idx="11372">431.75999999999999</cx:pt>
          <cx:pt idx="11373">397.57999999999998</cx:pt>
          <cx:pt idx="11374">368.04000000000002</cx:pt>
          <cx:pt idx="11375">306.73000000000002</cx:pt>
          <cx:pt idx="11376">179.16</cx:pt>
          <cx:pt idx="11377">431.29000000000002</cx:pt>
          <cx:pt idx="11378">496.67000000000002</cx:pt>
          <cx:pt idx="11379">217.81</cx:pt>
          <cx:pt idx="11380">413.17000000000002</cx:pt>
          <cx:pt idx="11381">237.71000000000001</cx:pt>
          <cx:pt idx="11382">187.61000000000001</cx:pt>
          <cx:pt idx="11383">327.70999999999998</cx:pt>
          <cx:pt idx="11384">432.23000000000002</cx:pt>
          <cx:pt idx="11385">482.58999999999997</cx:pt>
          <cx:pt idx="11386">176.22999999999999</cx:pt>
          <cx:pt idx="11387">201.15000000000001</cx:pt>
          <cx:pt idx="11388">491.77999999999997</cx:pt>
          <cx:pt idx="11389">190.66</cx:pt>
          <cx:pt idx="11390">476.54000000000002</cx:pt>
          <cx:pt idx="11391">271.29000000000002</cx:pt>
          <cx:pt idx="11392">376.63</cx:pt>
          <cx:pt idx="11393">39.579999999999998</cx:pt>
          <cx:pt idx="11394">160.69</cx:pt>
          <cx:pt idx="11395">33.079999999999998</cx:pt>
          <cx:pt idx="11396">295.91000000000003</cx:pt>
          <cx:pt idx="11397">285.83999999999997</cx:pt>
          <cx:pt idx="11398">46.369999999999997</cx:pt>
          <cx:pt idx="11399">46.469999999999999</cx:pt>
          <cx:pt idx="11400">495.83999999999997</cx:pt>
          <cx:pt idx="11401">414.89999999999998</cx:pt>
          <cx:pt idx="11402">475.91000000000003</cx:pt>
          <cx:pt idx="11403">75.549999999999997</cx:pt>
          <cx:pt idx="11404">34.030000000000001</cx:pt>
          <cx:pt idx="11405">320.38999999999999</cx:pt>
          <cx:pt idx="11406">175.50999999999999</cx:pt>
          <cx:pt idx="11407">312.66000000000003</cx:pt>
          <cx:pt idx="11408">382.72000000000003</cx:pt>
          <cx:pt idx="11409">17.260000000000002</cx:pt>
          <cx:pt idx="11410">362.36000000000001</cx:pt>
          <cx:pt idx="11411">291.91000000000003</cx:pt>
          <cx:pt idx="11412">294.20999999999998</cx:pt>
          <cx:pt idx="11413">439.07999999999998</cx:pt>
          <cx:pt idx="11414">433.51999999999998</cx:pt>
          <cx:pt idx="11415">94.620000000000005</cx:pt>
          <cx:pt idx="11416">258.33999999999997</cx:pt>
          <cx:pt idx="11417">196.68000000000001</cx:pt>
          <cx:pt idx="11418">183.75</cx:pt>
          <cx:pt idx="11419">148.22</cx:pt>
          <cx:pt idx="11420">330.27999999999997</cx:pt>
          <cx:pt idx="11421">32.289999999999999</cx:pt>
          <cx:pt idx="11422">220.78</cx:pt>
          <cx:pt idx="11423">433.31</cx:pt>
          <cx:pt idx="11424">435.17000000000002</cx:pt>
          <cx:pt idx="11425">373.82999999999998</cx:pt>
          <cx:pt idx="11426">331.91000000000003</cx:pt>
          <cx:pt idx="11427">312.5</cx:pt>
          <cx:pt idx="11428">407.57999999999998</cx:pt>
          <cx:pt idx="11429">341.30000000000001</cx:pt>
          <cx:pt idx="11430">10.710000000000001</cx:pt>
          <cx:pt idx="11431">325.54000000000002</cx:pt>
          <cx:pt idx="11432">436.17000000000002</cx:pt>
          <cx:pt idx="11433">260.79000000000002</cx:pt>
          <cx:pt idx="11434">169.80000000000001</cx:pt>
          <cx:pt idx="11435">409.05000000000001</cx:pt>
          <cx:pt idx="11436">81.469999999999999</cx:pt>
          <cx:pt idx="11437">495.88</cx:pt>
          <cx:pt idx="11438">295.08999999999997</cx:pt>
          <cx:pt idx="11439">172.34999999999999</cx:pt>
          <cx:pt idx="11440">190.22999999999999</cx:pt>
          <cx:pt idx="11441">289.63</cx:pt>
          <cx:pt idx="11442">302.13999999999999</cx:pt>
          <cx:pt idx="11443">131.87</cx:pt>
          <cx:pt idx="11444">60.130000000000003</cx:pt>
          <cx:pt idx="11445">47.109999999999999</cx:pt>
          <cx:pt idx="11446">345.51999999999998</cx:pt>
          <cx:pt idx="11447">467.92000000000002</cx:pt>
          <cx:pt idx="11448">352.43000000000001</cx:pt>
          <cx:pt idx="11449">440.06</cx:pt>
          <cx:pt idx="11450">105.98999999999999</cx:pt>
          <cx:pt idx="11451">161.81999999999999</cx:pt>
          <cx:pt idx="11452">159.43000000000001</cx:pt>
          <cx:pt idx="11453">451.25</cx:pt>
          <cx:pt idx="11454">385.33999999999997</cx:pt>
          <cx:pt idx="11455">307.66000000000003</cx:pt>
          <cx:pt idx="11456">488.06999999999999</cx:pt>
          <cx:pt idx="11457">282.57999999999998</cx:pt>
          <cx:pt idx="11458">235.68000000000001</cx:pt>
          <cx:pt idx="11459">249.69999999999999</cx:pt>
          <cx:pt idx="11460">208.30000000000001</cx:pt>
          <cx:pt idx="11461">305.81</cx:pt>
          <cx:pt idx="11462">408.81</cx:pt>
          <cx:pt idx="11463">301.57999999999998</cx:pt>
          <cx:pt idx="11464">223.18000000000001</cx:pt>
          <cx:pt idx="11465">48.859999999999999</cx:pt>
          <cx:pt idx="11466">66.400000000000006</cx:pt>
          <cx:pt idx="11467">429.30000000000001</cx:pt>
          <cx:pt idx="11468">322.35000000000002</cx:pt>
          <cx:pt idx="11469">284.29000000000002</cx:pt>
          <cx:pt idx="11470">295.69</cx:pt>
          <cx:pt idx="11471">146.69</cx:pt>
          <cx:pt idx="11472">451.20999999999998</cx:pt>
          <cx:pt idx="11473">403.07999999999998</cx:pt>
          <cx:pt idx="11474">102.67</cx:pt>
          <cx:pt idx="11475">278.22000000000003</cx:pt>
          <cx:pt idx="11476">415.23000000000002</cx:pt>
          <cx:pt idx="11477">399.06</cx:pt>
          <cx:pt idx="11478">364.20999999999998</cx:pt>
          <cx:pt idx="11479">351.77999999999997</cx:pt>
          <cx:pt idx="11480">343.38999999999999</cx:pt>
          <cx:pt idx="11481">490.82999999999998</cx:pt>
          <cx:pt idx="11482">467.06999999999999</cx:pt>
          <cx:pt idx="11483">394.25</cx:pt>
          <cx:pt idx="11484">253.44999999999999</cx:pt>
          <cx:pt idx="11485">111.63</cx:pt>
          <cx:pt idx="11486">368.25</cx:pt>
          <cx:pt idx="11487">120.92</cx:pt>
          <cx:pt idx="11488">334.88</cx:pt>
          <cx:pt idx="11489">460.29000000000002</cx:pt>
          <cx:pt idx="11490">252.53</cx:pt>
          <cx:pt idx="11491">337.25</cx:pt>
          <cx:pt idx="11492">143.94</cx:pt>
          <cx:pt idx="11493">68.560000000000002</cx:pt>
          <cx:pt idx="11494">216.50999999999999</cx:pt>
          <cx:pt idx="11495">178.40000000000001</cx:pt>
          <cx:pt idx="11496">410.32999999999998</cx:pt>
          <cx:pt idx="11497">416.81</cx:pt>
          <cx:pt idx="11498">116.02</cx:pt>
          <cx:pt idx="11499">82.260000000000005</cx:pt>
          <cx:pt idx="11500">214.03999999999999</cx:pt>
          <cx:pt idx="11501">115.03</cx:pt>
          <cx:pt idx="11502">50.390000000000001</cx:pt>
          <cx:pt idx="11503">362.37</cx:pt>
          <cx:pt idx="11504">167.72</cx:pt>
          <cx:pt idx="11505">251.78</cx:pt>
          <cx:pt idx="11506">296.93000000000001</cx:pt>
          <cx:pt idx="11507">364.48000000000002</cx:pt>
          <cx:pt idx="11508">224.30000000000001</cx:pt>
          <cx:pt idx="11509">471.63999999999999</cx:pt>
          <cx:pt idx="11510">310.11000000000001</cx:pt>
          <cx:pt idx="11511">261.47000000000003</cx:pt>
          <cx:pt idx="11512">480.51999999999998</cx:pt>
          <cx:pt idx="11513">20.289999999999999</cx:pt>
          <cx:pt idx="11514">434.43000000000001</cx:pt>
          <cx:pt idx="11515">426.99000000000001</cx:pt>
          <cx:pt idx="11516">287.31</cx:pt>
          <cx:pt idx="11517">337.38</cx:pt>
          <cx:pt idx="11518">191.66</cx:pt>
          <cx:pt idx="11519">331.17000000000002</cx:pt>
          <cx:pt idx="11520">290.81</cx:pt>
          <cx:pt idx="11521">43.799999999999997</cx:pt>
          <cx:pt idx="11522">429.16000000000003</cx:pt>
          <cx:pt idx="11523">263.98000000000002</cx:pt>
          <cx:pt idx="11524">260.19999999999999</cx:pt>
          <cx:pt idx="11525">479.68000000000001</cx:pt>
          <cx:pt idx="11526">494.37</cx:pt>
          <cx:pt idx="11527">145.06999999999999</cx:pt>
          <cx:pt idx="11528">201.08000000000001</cx:pt>
          <cx:pt idx="11529">174.11000000000001</cx:pt>
          <cx:pt idx="11530">21.93</cx:pt>
          <cx:pt idx="11531">486.26999999999998</cx:pt>
          <cx:pt idx="11532">197.99000000000001</cx:pt>
          <cx:pt idx="11533">116.43000000000001</cx:pt>
          <cx:pt idx="11534">446.17000000000002</cx:pt>
          <cx:pt idx="11535">387.37</cx:pt>
          <cx:pt idx="11536">129.03</cx:pt>
          <cx:pt idx="11537">300.81999999999999</cx:pt>
          <cx:pt idx="11538">352.31</cx:pt>
          <cx:pt idx="11539">365.88</cx:pt>
          <cx:pt idx="11540">465.73000000000002</cx:pt>
          <cx:pt idx="11541">381.91000000000003</cx:pt>
          <cx:pt idx="11542">161.72999999999999</cx:pt>
          <cx:pt idx="11543">208.41999999999999</cx:pt>
          <cx:pt idx="11544">206.03999999999999</cx:pt>
          <cx:pt idx="11545">72.829999999999998</cx:pt>
          <cx:pt idx="11546">378.62</cx:pt>
          <cx:pt idx="11547">201.91999999999999</cx:pt>
          <cx:pt idx="11548">444.5</cx:pt>
          <cx:pt idx="11549">158.84999999999999</cx:pt>
          <cx:pt idx="11550">141.93000000000001</cx:pt>
          <cx:pt idx="11551">191.22999999999999</cx:pt>
          <cx:pt idx="11552">185.99000000000001</cx:pt>
          <cx:pt idx="11553">120.83</cx:pt>
          <cx:pt idx="11554">173.62</cx:pt>
          <cx:pt idx="11555">487.63999999999999</cx:pt>
          <cx:pt idx="11556">31.280000000000001</cx:pt>
          <cx:pt idx="11557">263.25</cx:pt>
          <cx:pt idx="11558">449.33999999999997</cx:pt>
          <cx:pt idx="11559">341.20999999999998</cx:pt>
          <cx:pt idx="11560">108.81</cx:pt>
          <cx:pt idx="11561">487.51999999999998</cx:pt>
          <cx:pt idx="11562">227</cx:pt>
          <cx:pt idx="11563">120.67</cx:pt>
          <cx:pt idx="11564">371.13</cx:pt>
          <cx:pt idx="11565">29.440000000000001</cx:pt>
          <cx:pt idx="11566">189.41</cx:pt>
          <cx:pt idx="11567">22.890000000000001</cx:pt>
          <cx:pt idx="11568">402.12</cx:pt>
          <cx:pt idx="11569">20.25</cx:pt>
          <cx:pt idx="11570">425.81999999999999</cx:pt>
          <cx:pt idx="11571">113.81999999999999</cx:pt>
          <cx:pt idx="11572">123.34</cx:pt>
          <cx:pt idx="11573">118.34</cx:pt>
          <cx:pt idx="11574">350.47000000000003</cx:pt>
          <cx:pt idx="11575">365.51999999999998</cx:pt>
          <cx:pt idx="11576">65.019999999999996</cx:pt>
          <cx:pt idx="11577">159.77000000000001</cx:pt>
          <cx:pt idx="11578">329.25</cx:pt>
          <cx:pt idx="11579">113.64</cx:pt>
          <cx:pt idx="11580">459.58999999999997</cx:pt>
          <cx:pt idx="11581">276.25999999999999</cx:pt>
          <cx:pt idx="11582">121.19</cx:pt>
          <cx:pt idx="11583">274.61000000000001</cx:pt>
          <cx:pt idx="11584">351.42000000000002</cx:pt>
          <cx:pt idx="11585">433.95999999999998</cx:pt>
          <cx:pt idx="11586">349.38</cx:pt>
          <cx:pt idx="11587">450.63</cx:pt>
          <cx:pt idx="11588">329.06999999999999</cx:pt>
          <cx:pt idx="11589">316.93000000000001</cx:pt>
          <cx:pt idx="11590">490.06</cx:pt>
          <cx:pt idx="11591">339.31999999999999</cx:pt>
          <cx:pt idx="11592">36.670000000000002</cx:pt>
          <cx:pt idx="11593">265.62</cx:pt>
          <cx:pt idx="11594">409.05000000000001</cx:pt>
          <cx:pt idx="11595">290.88999999999999</cx:pt>
          <cx:pt idx="11596">399.75</cx:pt>
          <cx:pt idx="11597">231.31</cx:pt>
          <cx:pt idx="11598">137.22</cx:pt>
          <cx:pt idx="11599">498.87</cx:pt>
          <cx:pt idx="11600">112.19</cx:pt>
          <cx:pt idx="11601">309.60000000000002</cx:pt>
          <cx:pt idx="11602">104.64</cx:pt>
          <cx:pt idx="11603">15.06</cx:pt>
          <cx:pt idx="11604">460.66000000000003</cx:pt>
          <cx:pt idx="11605">210.53</cx:pt>
          <cx:pt idx="11606">421.82999999999998</cx:pt>
          <cx:pt idx="11607">234.21000000000001</cx:pt>
          <cx:pt idx="11608">286.07999999999998</cx:pt>
          <cx:pt idx="11609">473.31999999999999</cx:pt>
          <cx:pt idx="11610">177.21000000000001</cx:pt>
          <cx:pt idx="11611">97.859999999999999</cx:pt>
          <cx:pt idx="11612">223.24000000000001</cx:pt>
          <cx:pt idx="11613">153.34999999999999</cx:pt>
          <cx:pt idx="11614">35.640000000000001</cx:pt>
          <cx:pt idx="11615">128.25999999999999</cx:pt>
          <cx:pt idx="11616">100.37</cx:pt>
          <cx:pt idx="11617">13.550000000000001</cx:pt>
          <cx:pt idx="11618">355.64999999999998</cx:pt>
          <cx:pt idx="11619">82.829999999999998</cx:pt>
          <cx:pt idx="11620">82.560000000000002</cx:pt>
          <cx:pt idx="11621">242.47</cx:pt>
          <cx:pt idx="11622">280.22000000000003</cx:pt>
          <cx:pt idx="11623">211.19999999999999</cx:pt>
          <cx:pt idx="11624">94.099999999999994</cx:pt>
          <cx:pt idx="11625">379.74000000000001</cx:pt>
          <cx:pt idx="11626">121.7</cx:pt>
          <cx:pt idx="11627">131.08000000000001</cx:pt>
          <cx:pt idx="11628">410.48000000000002</cx:pt>
          <cx:pt idx="11629">373.19</cx:pt>
          <cx:pt idx="11630">436.76999999999998</cx:pt>
          <cx:pt idx="11631">350.73000000000002</cx:pt>
          <cx:pt idx="11632">251.61000000000001</cx:pt>
          <cx:pt idx="11633">71.379999999999995</cx:pt>
          <cx:pt idx="11634">288.10000000000002</cx:pt>
          <cx:pt idx="11635">243.91999999999999</cx:pt>
          <cx:pt idx="11636">257.32999999999998</cx:pt>
          <cx:pt idx="11637">404.74000000000001</cx:pt>
          <cx:pt idx="11638">12.050000000000001</cx:pt>
          <cx:pt idx="11639">92.790000000000006</cx:pt>
          <cx:pt idx="11640">499.38</cx:pt>
          <cx:pt idx="11641">405.89999999999998</cx:pt>
          <cx:pt idx="11642">293.02999999999997</cx:pt>
          <cx:pt idx="11643">405.00999999999999</cx:pt>
          <cx:pt idx="11644">30.969999999999999</cx:pt>
          <cx:pt idx="11645">113.54000000000001</cx:pt>
          <cx:pt idx="11646">241.97999999999999</cx:pt>
          <cx:pt idx="11647">276.49000000000001</cx:pt>
          <cx:pt idx="11648">104.61</cx:pt>
          <cx:pt idx="11649">201.24000000000001</cx:pt>
          <cx:pt idx="11650">370.11000000000001</cx:pt>
          <cx:pt idx="11651">394.17000000000002</cx:pt>
          <cx:pt idx="11652">358.36000000000001</cx:pt>
          <cx:pt idx="11653">122.51000000000001</cx:pt>
          <cx:pt idx="11654">473.31</cx:pt>
          <cx:pt idx="11655">83.799999999999997</cx:pt>
          <cx:pt idx="11656">158.38999999999999</cx:pt>
          <cx:pt idx="11657">474.52999999999997</cx:pt>
          <cx:pt idx="11658">348.81999999999999</cx:pt>
          <cx:pt idx="11659">405.24000000000001</cx:pt>
          <cx:pt idx="11660">74.549999999999997</cx:pt>
          <cx:pt idx="11661">329.06999999999999</cx:pt>
          <cx:pt idx="11662">169.86000000000001</cx:pt>
          <cx:pt idx="11663">326.81999999999999</cx:pt>
          <cx:pt idx="11664">149.31999999999999</cx:pt>
          <cx:pt idx="11665">330.79000000000002</cx:pt>
          <cx:pt idx="11666">193.78</cx:pt>
          <cx:pt idx="11667">127.34999999999999</cx:pt>
          <cx:pt idx="11668">433.56999999999999</cx:pt>
          <cx:pt idx="11669">146.55000000000001</cx:pt>
          <cx:pt idx="11670">136.61000000000001</cx:pt>
          <cx:pt idx="11671">246.94999999999999</cx:pt>
          <cx:pt idx="11672">24.579999999999998</cx:pt>
          <cx:pt idx="11673">405.29000000000002</cx:pt>
          <cx:pt idx="11674">136.75999999999999</cx:pt>
          <cx:pt idx="11675">265.12</cx:pt>
          <cx:pt idx="11676">134.44999999999999</cx:pt>
          <cx:pt idx="11677">370.67000000000002</cx:pt>
          <cx:pt idx="11678">411.51999999999998</cx:pt>
          <cx:pt idx="11679">14.06</cx:pt>
          <cx:pt idx="11680">491.26999999999998</cx:pt>
          <cx:pt idx="11681">41.789999999999999</cx:pt>
          <cx:pt idx="11682">434.24000000000001</cx:pt>
          <cx:pt idx="11683">308.27999999999997</cx:pt>
          <cx:pt idx="11684">70.019999999999996</cx:pt>
          <cx:pt idx="11685">399.47000000000003</cx:pt>
          <cx:pt idx="11686">291.73000000000002</cx:pt>
          <cx:pt idx="11687">201.30000000000001</cx:pt>
          <cx:pt idx="11688">455.39999999999998</cx:pt>
          <cx:pt idx="11689">65.359999999999999</cx:pt>
          <cx:pt idx="11690">463.11000000000001</cx:pt>
          <cx:pt idx="11691">23.210000000000001</cx:pt>
          <cx:pt idx="11692">67.75</cx:pt>
          <cx:pt idx="11693">314.19</cx:pt>
          <cx:pt idx="11694">321.35000000000002</cx:pt>
          <cx:pt idx="11695">250.84</cx:pt>
          <cx:pt idx="11696">96.560000000000002</cx:pt>
          <cx:pt idx="11697">35.979999999999997</cx:pt>
          <cx:pt idx="11698">344.33999999999997</cx:pt>
          <cx:pt idx="11699">374.24000000000001</cx:pt>
          <cx:pt idx="11700">198.05000000000001</cx:pt>
          <cx:pt idx="11701">40.280000000000001</cx:pt>
          <cx:pt idx="11702">424.80000000000001</cx:pt>
          <cx:pt idx="11703">139.24000000000001</cx:pt>
          <cx:pt idx="11704">471.54000000000002</cx:pt>
          <cx:pt idx="11705">179.84</cx:pt>
          <cx:pt idx="11706">53.350000000000001</cx:pt>
          <cx:pt idx="11707">176.80000000000001</cx:pt>
          <cx:pt idx="11708">218.78999999999999</cx:pt>
          <cx:pt idx="11709">390.81</cx:pt>
          <cx:pt idx="11710">13.59</cx:pt>
          <cx:pt idx="11711">203.84</cx:pt>
          <cx:pt idx="11712">139.99000000000001</cx:pt>
          <cx:pt idx="11713">64.099999999999994</cx:pt>
          <cx:pt idx="11714">178.62</cx:pt>
          <cx:pt idx="11715">153.59</cx:pt>
          <cx:pt idx="11716">251.05000000000001</cx:pt>
          <cx:pt idx="11717">351.24000000000001</cx:pt>
          <cx:pt idx="11718">289.69999999999999</cx:pt>
          <cx:pt idx="11719">167.02000000000001</cx:pt>
          <cx:pt idx="11720">123.37</cx:pt>
          <cx:pt idx="11721">365.37</cx:pt>
          <cx:pt idx="11722">157.13</cx:pt>
          <cx:pt idx="11723">294.74000000000001</cx:pt>
          <cx:pt idx="11724">204.96000000000001</cx:pt>
          <cx:pt idx="11725">425.81</cx:pt>
          <cx:pt idx="11726">68.060000000000002</cx:pt>
          <cx:pt idx="11727">129.80000000000001</cx:pt>
          <cx:pt idx="11728">27.739999999999998</cx:pt>
          <cx:pt idx="11729">18.059999999999999</cx:pt>
          <cx:pt idx="11730">118.31</cx:pt>
          <cx:pt idx="11731">149.36000000000001</cx:pt>
          <cx:pt idx="11732">88.269999999999996</cx:pt>
          <cx:pt idx="11733">25.309999999999999</cx:pt>
          <cx:pt idx="11734">305.33999999999997</cx:pt>
          <cx:pt idx="11735">193.09999999999999</cx:pt>
          <cx:pt idx="11736">111.09</cx:pt>
          <cx:pt idx="11737">230.5</cx:pt>
          <cx:pt idx="11738">287.04000000000002</cx:pt>
          <cx:pt idx="11739">117.53</cx:pt>
          <cx:pt idx="11740">410.56</cx:pt>
          <cx:pt idx="11741">390.92000000000002</cx:pt>
          <cx:pt idx="11742">201.94</cx:pt>
          <cx:pt idx="11743">293.86000000000001</cx:pt>
          <cx:pt idx="11744">303.31</cx:pt>
          <cx:pt idx="11745">168.69999999999999</cx:pt>
          <cx:pt idx="11746">444.73000000000002</cx:pt>
          <cx:pt idx="11747">355.12</cx:pt>
          <cx:pt idx="11748">58.380000000000003</cx:pt>
          <cx:pt idx="11749">87.040000000000006</cx:pt>
          <cx:pt idx="11750">316.04000000000002</cx:pt>
          <cx:pt idx="11751">27.050000000000001</cx:pt>
          <cx:pt idx="11752">175.44</cx:pt>
          <cx:pt idx="11753">375.69999999999999</cx:pt>
          <cx:pt idx="11754">260.47000000000003</cx:pt>
          <cx:pt idx="11755">193.96000000000001</cx:pt>
          <cx:pt idx="11756">492.70999999999998</cx:pt>
          <cx:pt idx="11757">334.94</cx:pt>
          <cx:pt idx="11758">271.00999999999999</cx:pt>
          <cx:pt idx="11759">480.23000000000002</cx:pt>
          <cx:pt idx="11760">334.51999999999998</cx:pt>
          <cx:pt idx="11761">436.60000000000002</cx:pt>
          <cx:pt idx="11762">240.15000000000001</cx:pt>
          <cx:pt idx="11763">208.5</cx:pt>
          <cx:pt idx="11764">454.88</cx:pt>
          <cx:pt idx="11765">41.869999999999997</cx:pt>
          <cx:pt idx="11766">412.75999999999999</cx:pt>
          <cx:pt idx="11767">343.50999999999999</cx:pt>
          <cx:pt idx="11768">82.489999999999995</cx:pt>
          <cx:pt idx="11769">215.40000000000001</cx:pt>
          <cx:pt idx="11770">82.219999999999999</cx:pt>
          <cx:pt idx="11771">139.91</cx:pt>
          <cx:pt idx="11772">247.97999999999999</cx:pt>
          <cx:pt idx="11773">204.22</cx:pt>
          <cx:pt idx="11774">277.38</cx:pt>
          <cx:pt idx="11775">307.49000000000001</cx:pt>
          <cx:pt idx="11776">398.29000000000002</cx:pt>
          <cx:pt idx="11777">489.39999999999998</cx:pt>
          <cx:pt idx="11778">102.41</cx:pt>
          <cx:pt idx="11779">128.12</cx:pt>
          <cx:pt idx="11780">201.13999999999999</cx:pt>
          <cx:pt idx="11781">103.73999999999999</cx:pt>
          <cx:pt idx="11782">188.96000000000001</cx:pt>
          <cx:pt idx="11783">439.87</cx:pt>
          <cx:pt idx="11784">401.79000000000002</cx:pt>
          <cx:pt idx="11785">481.13</cx:pt>
          <cx:pt idx="11786">376.64999999999998</cx:pt>
          <cx:pt idx="11787">125.12</cx:pt>
          <cx:pt idx="11788">149.72999999999999</cx:pt>
          <cx:pt idx="11789">302.61000000000001</cx:pt>
          <cx:pt idx="11790">295.13</cx:pt>
          <cx:pt idx="11791">14.140000000000001</cx:pt>
          <cx:pt idx="11792">291.13</cx:pt>
          <cx:pt idx="11793">176.03</cx:pt>
          <cx:pt idx="11794">272.49000000000001</cx:pt>
          <cx:pt idx="11795">244.40000000000001</cx:pt>
          <cx:pt idx="11796">284.56999999999999</cx:pt>
          <cx:pt idx="11797">375.11000000000001</cx:pt>
          <cx:pt idx="11798">391.81</cx:pt>
          <cx:pt idx="11799">363.31999999999999</cx:pt>
          <cx:pt idx="11800">130.31999999999999</cx:pt>
          <cx:pt idx="11801">365</cx:pt>
          <cx:pt idx="11802">272.33999999999997</cx:pt>
          <cx:pt idx="11803">203.71000000000001</cx:pt>
          <cx:pt idx="11804">10.76</cx:pt>
          <cx:pt idx="11805">468.06999999999999</cx:pt>
          <cx:pt idx="11806">222.13</cx:pt>
          <cx:pt idx="11807">235.5</cx:pt>
          <cx:pt idx="11808">344.82999999999998</cx:pt>
          <cx:pt idx="11809">10.31</cx:pt>
          <cx:pt idx="11810">321.18000000000001</cx:pt>
          <cx:pt idx="11811">475.54000000000002</cx:pt>
          <cx:pt idx="11812">447.93000000000001</cx:pt>
          <cx:pt idx="11813">94.519999999999996</cx:pt>
          <cx:pt idx="11814">143.03999999999999</cx:pt>
          <cx:pt idx="11815">44.43</cx:pt>
          <cx:pt idx="11816">380.58999999999997</cx:pt>
          <cx:pt idx="11817">96.629999999999995</cx:pt>
          <cx:pt idx="11818">243.94</cx:pt>
          <cx:pt idx="11819">319.75999999999999</cx:pt>
          <cx:pt idx="11820">391.52999999999997</cx:pt>
          <cx:pt idx="11821">443.62</cx:pt>
          <cx:pt idx="11822">219.00999999999999</cx:pt>
          <cx:pt idx="11823">409.62</cx:pt>
          <cx:pt idx="11824">265.67000000000002</cx:pt>
          <cx:pt idx="11825">452.82999999999998</cx:pt>
          <cx:pt idx="11826">342.00999999999999</cx:pt>
          <cx:pt idx="11827">374.39999999999998</cx:pt>
          <cx:pt idx="11828">360.80000000000001</cx:pt>
          <cx:pt idx="11829">80.680000000000007</cx:pt>
          <cx:pt idx="11830">53.469999999999999</cx:pt>
          <cx:pt idx="11831">102.14</cx:pt>
          <cx:pt idx="11832">51.460000000000001</cx:pt>
          <cx:pt idx="11833">139.44999999999999</cx:pt>
          <cx:pt idx="11834">332.52999999999997</cx:pt>
          <cx:pt idx="11835">50.229999999999997</cx:pt>
          <cx:pt idx="11836">119.56999999999999</cx:pt>
          <cx:pt idx="11837">98.510000000000005</cx:pt>
          <cx:pt idx="11838">479.94999999999999</cx:pt>
          <cx:pt idx="11839">174.84999999999999</cx:pt>
          <cx:pt idx="11840">455.44999999999999</cx:pt>
          <cx:pt idx="11841">360.22000000000003</cx:pt>
          <cx:pt idx="11842">91.099999999999994</cx:pt>
          <cx:pt idx="11843">52.789999999999999</cx:pt>
          <cx:pt idx="11844">218.40000000000001</cx:pt>
          <cx:pt idx="11845">188.16</cx:pt>
          <cx:pt idx="11846">280.04000000000002</cx:pt>
          <cx:pt idx="11847">118.65000000000001</cx:pt>
          <cx:pt idx="11848">74.930000000000007</cx:pt>
          <cx:pt idx="11849">30.440000000000001</cx:pt>
          <cx:pt idx="11850">384.82999999999998</cx:pt>
          <cx:pt idx="11851">285.05000000000001</cx:pt>
          <cx:pt idx="11852">352.56999999999999</cx:pt>
          <cx:pt idx="11853">151.99000000000001</cx:pt>
          <cx:pt idx="11854">394.17000000000002</cx:pt>
          <cx:pt idx="11855">77.200000000000003</cx:pt>
          <cx:pt idx="11856">353.33999999999997</cx:pt>
          <cx:pt idx="11857">290.72000000000003</cx:pt>
          <cx:pt idx="11858">85.480000000000004</cx:pt>
          <cx:pt idx="11859">359.5</cx:pt>
          <cx:pt idx="11860">440</cx:pt>
          <cx:pt idx="11861">359.62</cx:pt>
          <cx:pt idx="11862">82.640000000000001</cx:pt>
          <cx:pt idx="11863">481.88999999999999</cx:pt>
          <cx:pt idx="11864">359.49000000000001</cx:pt>
          <cx:pt idx="11865">370.13999999999999</cx:pt>
          <cx:pt idx="11866">457.5</cx:pt>
          <cx:pt idx="11867">17.43</cx:pt>
          <cx:pt idx="11868">239.16999999999999</cx:pt>
          <cx:pt idx="11869">70.109999999999999</cx:pt>
          <cx:pt idx="11870">281.23000000000002</cx:pt>
          <cx:pt idx="11871">250.12</cx:pt>
          <cx:pt idx="11872">122.61</cx:pt>
          <cx:pt idx="11873">307.24000000000001</cx:pt>
          <cx:pt idx="11874">115.56999999999999</cx:pt>
          <cx:pt idx="11875">356.01999999999998</cx:pt>
          <cx:pt idx="11876">292.24000000000001</cx:pt>
          <cx:pt idx="11877">209.41</cx:pt>
          <cx:pt idx="11878">454.63999999999999</cx:pt>
          <cx:pt idx="11879">180.33000000000001</cx:pt>
          <cx:pt idx="11880">400.66000000000003</cx:pt>
          <cx:pt idx="11881">316.01999999999998</cx:pt>
          <cx:pt idx="11882">321.75</cx:pt>
          <cx:pt idx="11883">187.87</cx:pt>
          <cx:pt idx="11884">22.91</cx:pt>
          <cx:pt idx="11885">34.380000000000003</cx:pt>
          <cx:pt idx="11886">90.299999999999997</cx:pt>
          <cx:pt idx="11887">13.359999999999999</cx:pt>
          <cx:pt idx="11888">383.44</cx:pt>
          <cx:pt idx="11889">277.72000000000003</cx:pt>
          <cx:pt idx="11890">255.53</cx:pt>
          <cx:pt idx="11891">115.31</cx:pt>
          <cx:pt idx="11892">386.45999999999998</cx:pt>
          <cx:pt idx="11893">79.010000000000005</cx:pt>
          <cx:pt idx="11894">215.84</cx:pt>
          <cx:pt idx="11895">469.00999999999999</cx:pt>
          <cx:pt idx="11896">237.53</cx:pt>
          <cx:pt idx="11897">24.879999999999999</cx:pt>
          <cx:pt idx="11898">456.74000000000001</cx:pt>
          <cx:pt idx="11899">336.29000000000002</cx:pt>
          <cx:pt idx="11900">138.5</cx:pt>
          <cx:pt idx="11901">400.02999999999997</cx:pt>
          <cx:pt idx="11902">408.67000000000002</cx:pt>
          <cx:pt idx="11903">393.75999999999999</cx:pt>
          <cx:pt idx="11904">395.31</cx:pt>
          <cx:pt idx="11905">365.45999999999998</cx:pt>
          <cx:pt idx="11906">364.69999999999999</cx:pt>
          <cx:pt idx="11907">122.88</cx:pt>
          <cx:pt idx="11908">49.840000000000003</cx:pt>
          <cx:pt idx="11909">427.5</cx:pt>
          <cx:pt idx="11910">195.96000000000001</cx:pt>
          <cx:pt idx="11911">22.530000000000001</cx:pt>
          <cx:pt idx="11912">380.87</cx:pt>
          <cx:pt idx="11913">366.77999999999997</cx:pt>
          <cx:pt idx="11914">417.68000000000001</cx:pt>
          <cx:pt idx="11915">105.70999999999999</cx:pt>
          <cx:pt idx="11916">435.19999999999999</cx:pt>
          <cx:pt idx="11917">96.790000000000006</cx:pt>
          <cx:pt idx="11918">112.09999999999999</cx:pt>
          <cx:pt idx="11919">293.25</cx:pt>
          <cx:pt idx="11920">417.64999999999998</cx:pt>
          <cx:pt idx="11921">120.38</cx:pt>
          <cx:pt idx="11922">310.70999999999998</cx:pt>
          <cx:pt idx="11923">172.59999999999999</cx:pt>
          <cx:pt idx="11924">253.59</cx:pt>
          <cx:pt idx="11925">216.19999999999999</cx:pt>
          <cx:pt idx="11926">135.49000000000001</cx:pt>
          <cx:pt idx="11927">396.01999999999998</cx:pt>
          <cx:pt idx="11928">68.540000000000006</cx:pt>
          <cx:pt idx="11929">92.810000000000002</cx:pt>
          <cx:pt idx="11930">185.96000000000001</cx:pt>
          <cx:pt idx="11931">171.84999999999999</cx:pt>
          <cx:pt idx="11932">284.56999999999999</cx:pt>
          <cx:pt idx="11933">334.75</cx:pt>
          <cx:pt idx="11934">90.739999999999995</cx:pt>
          <cx:pt idx="11935">396.38</cx:pt>
          <cx:pt idx="11936">383.00999999999999</cx:pt>
          <cx:pt idx="11937">497.17000000000002</cx:pt>
          <cx:pt idx="11938">273.88999999999999</cx:pt>
          <cx:pt idx="11939">224.5</cx:pt>
          <cx:pt idx="11940">127.37</cx:pt>
          <cx:pt idx="11941">303.16000000000003</cx:pt>
          <cx:pt idx="11942">422.73000000000002</cx:pt>
          <cx:pt idx="11943">475.31</cx:pt>
          <cx:pt idx="11944">424.13999999999999</cx:pt>
          <cx:pt idx="11945">272.81</cx:pt>
          <cx:pt idx="11946">245.46000000000001</cx:pt>
          <cx:pt idx="11947">20.32</cx:pt>
          <cx:pt idx="11948">277.22000000000003</cx:pt>
          <cx:pt idx="11949">378.48000000000002</cx:pt>
          <cx:pt idx="11950">186.81</cx:pt>
          <cx:pt idx="11951">174.78</cx:pt>
          <cx:pt idx="11952">440.95999999999998</cx:pt>
          <cx:pt idx="11953">256.72000000000003</cx:pt>
          <cx:pt idx="11954">83.569999999999993</cx:pt>
          <cx:pt idx="11955">172.37</cx:pt>
          <cx:pt idx="11956">403.81999999999999</cx:pt>
          <cx:pt idx="11957">490.37</cx:pt>
          <cx:pt idx="11958">337.49000000000001</cx:pt>
          <cx:pt idx="11959">82.540000000000006</cx:pt>
          <cx:pt idx="11960">179.66</cx:pt>
          <cx:pt idx="11961">137.80000000000001</cx:pt>
          <cx:pt idx="11962">147</cx:pt>
          <cx:pt idx="11963">186.61000000000001</cx:pt>
          <cx:pt idx="11964">324.99000000000001</cx:pt>
          <cx:pt idx="11965">85.810000000000002</cx:pt>
          <cx:pt idx="11966">69.859999999999999</cx:pt>
          <cx:pt idx="11967">330.23000000000002</cx:pt>
          <cx:pt idx="11968">69.870000000000005</cx:pt>
          <cx:pt idx="11969">479.57999999999998</cx:pt>
          <cx:pt idx="11970">28.190000000000001</cx:pt>
          <cx:pt idx="11971">465.20999999999998</cx:pt>
          <cx:pt idx="11972">449.24000000000001</cx:pt>
          <cx:pt idx="11973">445.32999999999998</cx:pt>
          <cx:pt idx="11974">81.950000000000003</cx:pt>
          <cx:pt idx="11975">281.18000000000001</cx:pt>
          <cx:pt idx="11976">327.77999999999997</cx:pt>
          <cx:pt idx="11977">130.37</cx:pt>
          <cx:pt idx="11978">291.25</cx:pt>
          <cx:pt idx="11979">157.16999999999999</cx:pt>
          <cx:pt idx="11980">281.88999999999999</cx:pt>
          <cx:pt idx="11981">111.45999999999999</cx:pt>
          <cx:pt idx="11982">103.84</cx:pt>
          <cx:pt idx="11983">143.15000000000001</cx:pt>
          <cx:pt idx="11984">249.34999999999999</cx:pt>
          <cx:pt idx="11985">363.04000000000002</cx:pt>
          <cx:pt idx="11986">267.98000000000002</cx:pt>
          <cx:pt idx="11987">77.629999999999995</cx:pt>
          <cx:pt idx="11988">113.29000000000001</cx:pt>
          <cx:pt idx="11989">322.85000000000002</cx:pt>
          <cx:pt idx="11990">68.180000000000007</cx:pt>
          <cx:pt idx="11991">469.08999999999997</cx:pt>
          <cx:pt idx="11992">262.80000000000001</cx:pt>
          <cx:pt idx="11993">54.969999999999999</cx:pt>
          <cx:pt idx="11994">78.950000000000003</cx:pt>
          <cx:pt idx="11995">202.11000000000001</cx:pt>
          <cx:pt idx="11996">64.060000000000002</cx:pt>
          <cx:pt idx="11997">298.83999999999997</cx:pt>
          <cx:pt idx="11998">27.870000000000001</cx:pt>
          <cx:pt idx="11999">105.66</cx:pt>
          <cx:pt idx="12000">313.73000000000002</cx:pt>
          <cx:pt idx="12001">94.689999999999998</cx:pt>
          <cx:pt idx="12002">285.69999999999999</cx:pt>
          <cx:pt idx="12003">138.84999999999999</cx:pt>
          <cx:pt idx="12004">440.99000000000001</cx:pt>
          <cx:pt idx="12005">267.22000000000003</cx:pt>
          <cx:pt idx="12006">483.63999999999999</cx:pt>
          <cx:pt idx="12007">247.61000000000001</cx:pt>
          <cx:pt idx="12008">257.31</cx:pt>
          <cx:pt idx="12009">261.81</cx:pt>
          <cx:pt idx="12010">155.50999999999999</cx:pt>
          <cx:pt idx="12011">144.38</cx:pt>
          <cx:pt idx="12012">269.77999999999997</cx:pt>
          <cx:pt idx="12013">347.19</cx:pt>
          <cx:pt idx="12014">418.56</cx:pt>
          <cx:pt idx="12015">461.80000000000001</cx:pt>
          <cx:pt idx="12016">143.63999999999999</cx:pt>
          <cx:pt idx="12017">416.12</cx:pt>
          <cx:pt idx="12018">324.48000000000002</cx:pt>
          <cx:pt idx="12019">177.25999999999999</cx:pt>
          <cx:pt idx="12020">224.06</cx:pt>
          <cx:pt idx="12021">88.560000000000002</cx:pt>
          <cx:pt idx="12022">92.019999999999996</cx:pt>
          <cx:pt idx="12023">481.81</cx:pt>
          <cx:pt idx="12024">130.16</cx:pt>
          <cx:pt idx="12025">486.61000000000001</cx:pt>
          <cx:pt idx="12026">309.67000000000002</cx:pt>
          <cx:pt idx="12027">200.53999999999999</cx:pt>
          <cx:pt idx="12028">424.97000000000003</cx:pt>
          <cx:pt idx="12029">158.87</cx:pt>
          <cx:pt idx="12030">435.33999999999997</cx:pt>
          <cx:pt idx="12031">27.98</cx:pt>
          <cx:pt idx="12032">366.68000000000001</cx:pt>
          <cx:pt idx="12033">215.83000000000001</cx:pt>
          <cx:pt idx="12034">301.16000000000003</cx:pt>
          <cx:pt idx="12035">204.75999999999999</cx:pt>
          <cx:pt idx="12036">198.75</cx:pt>
          <cx:pt idx="12037">184.58000000000001</cx:pt>
          <cx:pt idx="12038">221.41999999999999</cx:pt>
          <cx:pt idx="12039">71.989999999999995</cx:pt>
          <cx:pt idx="12040">263.88999999999999</cx:pt>
          <cx:pt idx="12041">496.63999999999999</cx:pt>
          <cx:pt idx="12042">487.44999999999999</cx:pt>
          <cx:pt idx="12043">319.41000000000003</cx:pt>
          <cx:pt idx="12044">169.18000000000001</cx:pt>
          <cx:pt idx="12045">384.73000000000002</cx:pt>
          <cx:pt idx="12046">247.91999999999999</cx:pt>
          <cx:pt idx="12047">430.60000000000002</cx:pt>
          <cx:pt idx="12048">385.38</cx:pt>
          <cx:pt idx="12049">291.63999999999999</cx:pt>
          <cx:pt idx="12050">94.340000000000003</cx:pt>
          <cx:pt idx="12051">404.54000000000002</cx:pt>
          <cx:pt idx="12052">333.56</cx:pt>
          <cx:pt idx="12053">485.68000000000001</cx:pt>
          <cx:pt idx="12054">108.92</cx:pt>
          <cx:pt idx="12055">187.81</cx:pt>
          <cx:pt idx="12056">139.13999999999999</cx:pt>
          <cx:pt idx="12057">277.38999999999999</cx:pt>
          <cx:pt idx="12058">453.11000000000001</cx:pt>
          <cx:pt idx="12059">367.13</cx:pt>
          <cx:pt idx="12060">498.82999999999998</cx:pt>
          <cx:pt idx="12061">33.689999999999998</cx:pt>
          <cx:pt idx="12062">68.329999999999998</cx:pt>
          <cx:pt idx="12063">81.870000000000005</cx:pt>
          <cx:pt idx="12064">242.93000000000001</cx:pt>
          <cx:pt idx="12065">186.5</cx:pt>
          <cx:pt idx="12066">123.03</cx:pt>
          <cx:pt idx="12067">76.079999999999998</cx:pt>
          <cx:pt idx="12068">84.799999999999997</cx:pt>
          <cx:pt idx="12069">171.47</cx:pt>
          <cx:pt idx="12070">359.36000000000001</cx:pt>
          <cx:pt idx="12071">171.52000000000001</cx:pt>
          <cx:pt idx="12072">232.16</cx:pt>
          <cx:pt idx="12073">205.13999999999999</cx:pt>
          <cx:pt idx="12074">67.180000000000007</cx:pt>
          <cx:pt idx="12075">394.70999999999998</cx:pt>
          <cx:pt idx="12076">72.280000000000001</cx:pt>
          <cx:pt idx="12077">332.38</cx:pt>
          <cx:pt idx="12078">224.58000000000001</cx:pt>
          <cx:pt idx="12079">48.960000000000001</cx:pt>
          <cx:pt idx="12080">338.04000000000002</cx:pt>
          <cx:pt idx="12081">99.829999999999998</cx:pt>
          <cx:pt idx="12082">392.99000000000001</cx:pt>
          <cx:pt idx="12083">463.25</cx:pt>
          <cx:pt idx="12084">195.00999999999999</cx:pt>
          <cx:pt idx="12085">43.210000000000001</cx:pt>
          <cx:pt idx="12086">310.83999999999997</cx:pt>
          <cx:pt idx="12087">442.14999999999998</cx:pt>
          <cx:pt idx="12088">246.77000000000001</cx:pt>
          <cx:pt idx="12089">359.93000000000001</cx:pt>
          <cx:pt idx="12090">12.970000000000001</cx:pt>
          <cx:pt idx="12091">338.91000000000003</cx:pt>
          <cx:pt idx="12092">67.870000000000005</cx:pt>
          <cx:pt idx="12093">78.659999999999997</cx:pt>
          <cx:pt idx="12094">216.5</cx:pt>
          <cx:pt idx="12095">397.06</cx:pt>
          <cx:pt idx="12096">374.14999999999998</cx:pt>
          <cx:pt idx="12097">11.17</cx:pt>
          <cx:pt idx="12098">260.22000000000003</cx:pt>
          <cx:pt idx="12099">51</cx:pt>
          <cx:pt idx="12100">206.08000000000001</cx:pt>
          <cx:pt idx="12101">374.85000000000002</cx:pt>
          <cx:pt idx="12102">416.82999999999998</cx:pt>
          <cx:pt idx="12103">69.920000000000002</cx:pt>
          <cx:pt idx="12104">163.81999999999999</cx:pt>
          <cx:pt idx="12105">437.66000000000003</cx:pt>
          <cx:pt idx="12106">209.09</cx:pt>
          <cx:pt idx="12107">150.53</cx:pt>
          <cx:pt idx="12108">73.230000000000004</cx:pt>
          <cx:pt idx="12109">313.97000000000003</cx:pt>
          <cx:pt idx="12110">405.33999999999997</cx:pt>
          <cx:pt idx="12111">364.25999999999999</cx:pt>
          <cx:pt idx="12112">187.36000000000001</cx:pt>
          <cx:pt idx="12113">220.75</cx:pt>
          <cx:pt idx="12114">80.209999999999994</cx:pt>
          <cx:pt idx="12115">172.46000000000001</cx:pt>
          <cx:pt idx="12116">486.80000000000001</cx:pt>
          <cx:pt idx="12117">76.950000000000003</cx:pt>
          <cx:pt idx="12118">432</cx:pt>
          <cx:pt idx="12119">321.27999999999997</cx:pt>
          <cx:pt idx="12120">406.44999999999999</cx:pt>
          <cx:pt idx="12121">395.58999999999997</cx:pt>
          <cx:pt idx="12122">331.18000000000001</cx:pt>
          <cx:pt idx="12123">92.349999999999994</cx:pt>
          <cx:pt idx="12124">270.67000000000002</cx:pt>
          <cx:pt idx="12125">399.87</cx:pt>
          <cx:pt idx="12126">180.77000000000001</cx:pt>
          <cx:pt idx="12127">324</cx:pt>
          <cx:pt idx="12128">455.07999999999998</cx:pt>
          <cx:pt idx="12129">58.289999999999999</cx:pt>
          <cx:pt idx="12130">127.95999999999999</cx:pt>
          <cx:pt idx="12131">478.01999999999998</cx:pt>
          <cx:pt idx="12132">177.43000000000001</cx:pt>
          <cx:pt idx="12133">363.20999999999998</cx:pt>
          <cx:pt idx="12134">12.27</cx:pt>
          <cx:pt idx="12135">452</cx:pt>
          <cx:pt idx="12136">292.19999999999999</cx:pt>
          <cx:pt idx="12137">19.710000000000001</cx:pt>
          <cx:pt idx="12138">271.32999999999998</cx:pt>
          <cx:pt idx="12139">490.36000000000001</cx:pt>
          <cx:pt idx="12140">415.24000000000001</cx:pt>
          <cx:pt idx="12141">211.84</cx:pt>
          <cx:pt idx="12142">287.05000000000001</cx:pt>
          <cx:pt idx="12143">226.80000000000001</cx:pt>
          <cx:pt idx="12144">174.62</cx:pt>
          <cx:pt idx="12145">268.44999999999999</cx:pt>
          <cx:pt idx="12146">225.52000000000001</cx:pt>
          <cx:pt idx="12147">113.53</cx:pt>
          <cx:pt idx="12148">449.11000000000001</cx:pt>
          <cx:pt idx="12149">461.25</cx:pt>
          <cx:pt idx="12150">44.159999999999997</cx:pt>
          <cx:pt idx="12151">339.12</cx:pt>
          <cx:pt idx="12152">165.49000000000001</cx:pt>
          <cx:pt idx="12153">391.36000000000001</cx:pt>
          <cx:pt idx="12154">123.98999999999999</cx:pt>
          <cx:pt idx="12155">316.5</cx:pt>
          <cx:pt idx="12156">465.13999999999999</cx:pt>
          <cx:pt idx="12157">113.59</cx:pt>
          <cx:pt idx="12158">67.829999999999998</cx:pt>
          <cx:pt idx="12159">52.520000000000003</cx:pt>
          <cx:pt idx="12160">126.43000000000001</cx:pt>
          <cx:pt idx="12161">339.86000000000001</cx:pt>
          <cx:pt idx="12162">27.149999999999999</cx:pt>
          <cx:pt idx="12163">84.939999999999998</cx:pt>
          <cx:pt idx="12164">365.66000000000003</cx:pt>
          <cx:pt idx="12165">227.53</cx:pt>
          <cx:pt idx="12166">69.890000000000001</cx:pt>
          <cx:pt idx="12167">191.25</cx:pt>
          <cx:pt idx="12168">441</cx:pt>
          <cx:pt idx="12169">377.25999999999999</cx:pt>
          <cx:pt idx="12170">482.51999999999998</cx:pt>
          <cx:pt idx="12171">446.49000000000001</cx:pt>
          <cx:pt idx="12172">217.86000000000001</cx:pt>
          <cx:pt idx="12173">25.02</cx:pt>
          <cx:pt idx="12174">450.41000000000003</cx:pt>
          <cx:pt idx="12175">498.79000000000002</cx:pt>
          <cx:pt idx="12176">293.12</cx:pt>
          <cx:pt idx="12177">380.88999999999999</cx:pt>
          <cx:pt idx="12178">319.94</cx:pt>
          <cx:pt idx="12179">395.73000000000002</cx:pt>
          <cx:pt idx="12180">44.799999999999997</cx:pt>
          <cx:pt idx="12181">53.109999999999999</cx:pt>
          <cx:pt idx="12182">293.04000000000002</cx:pt>
          <cx:pt idx="12183">129.34</cx:pt>
          <cx:pt idx="12184">412.56</cx:pt>
          <cx:pt idx="12185">273.58999999999997</cx:pt>
          <cx:pt idx="12186">87.239999999999995</cx:pt>
          <cx:pt idx="12187">217</cx:pt>
          <cx:pt idx="12188">180.75999999999999</cx:pt>
          <cx:pt idx="12189">223.33000000000001</cx:pt>
          <cx:pt idx="12190">485.48000000000002</cx:pt>
          <cx:pt idx="12191">222.81999999999999</cx:pt>
          <cx:pt idx="12192">70.609999999999999</cx:pt>
          <cx:pt idx="12193">185.65000000000001</cx:pt>
          <cx:pt idx="12194">182.06999999999999</cx:pt>
          <cx:pt idx="12195">421.10000000000002</cx:pt>
          <cx:pt idx="12196">25.52</cx:pt>
          <cx:pt idx="12197">417.19</cx:pt>
          <cx:pt idx="12198">93.390000000000001</cx:pt>
          <cx:pt idx="12199">204.22</cx:pt>
          <cx:pt idx="12200">406.37</cx:pt>
          <cx:pt idx="12201">354.06</cx:pt>
          <cx:pt idx="12202">269</cx:pt>
          <cx:pt idx="12203">169.96000000000001</cx:pt>
          <cx:pt idx="12204">222.59</cx:pt>
          <cx:pt idx="12205">242.71000000000001</cx:pt>
          <cx:pt idx="12206">79.329999999999998</cx:pt>
          <cx:pt idx="12207">328.47000000000003</cx:pt>
          <cx:pt idx="12208">327.81999999999999</cx:pt>
          <cx:pt idx="12209">285.5</cx:pt>
          <cx:pt idx="12210">422.12</cx:pt>
          <cx:pt idx="12211">37.369999999999997</cx:pt>
          <cx:pt idx="12212">209.80000000000001</cx:pt>
          <cx:pt idx="12213">413.45999999999998</cx:pt>
          <cx:pt idx="12214">284.56999999999999</cx:pt>
          <cx:pt idx="12215">469.81</cx:pt>
          <cx:pt idx="12216">157.24000000000001</cx:pt>
          <cx:pt idx="12217">251.72</cx:pt>
          <cx:pt idx="12218">272.32999999999998</cx:pt>
          <cx:pt idx="12219">390.19999999999999</cx:pt>
          <cx:pt idx="12220">169.31</cx:pt>
          <cx:pt idx="12221">34.740000000000002</cx:pt>
          <cx:pt idx="12222">480</cx:pt>
          <cx:pt idx="12223">412.31999999999999</cx:pt>
          <cx:pt idx="12224">331.06</cx:pt>
          <cx:pt idx="12225">423.30000000000001</cx:pt>
          <cx:pt idx="12226">175.03</cx:pt>
          <cx:pt idx="12227">111.7</cx:pt>
          <cx:pt idx="12228">130.84999999999999</cx:pt>
          <cx:pt idx="12229">387.17000000000002</cx:pt>
          <cx:pt idx="12230">79.170000000000002</cx:pt>
          <cx:pt idx="12231">365.36000000000001</cx:pt>
          <cx:pt idx="12232">412.97000000000003</cx:pt>
          <cx:pt idx="12233">225</cx:pt>
          <cx:pt idx="12234">88.040000000000006</cx:pt>
          <cx:pt idx="12235">356.02999999999997</cx:pt>
          <cx:pt idx="12236">277.43000000000001</cx:pt>
          <cx:pt idx="12237">239.68000000000001</cx:pt>
          <cx:pt idx="12238">310.72000000000003</cx:pt>
          <cx:pt idx="12239">246.84999999999999</cx:pt>
          <cx:pt idx="12240">378.97000000000003</cx:pt>
          <cx:pt idx="12241">409.25999999999999</cx:pt>
          <cx:pt idx="12242">143.90000000000001</cx:pt>
          <cx:pt idx="12243">291.57999999999998</cx:pt>
          <cx:pt idx="12244">445.54000000000002</cx:pt>
          <cx:pt idx="12245">202.69999999999999</cx:pt>
          <cx:pt idx="12246">339.38999999999999</cx:pt>
          <cx:pt idx="12247">437.38</cx:pt>
          <cx:pt idx="12248">356.32999999999998</cx:pt>
          <cx:pt idx="12249">193.72</cx:pt>
          <cx:pt idx="12250">255.97</cx:pt>
          <cx:pt idx="12251">414.10000000000002</cx:pt>
          <cx:pt idx="12252">406.11000000000001</cx:pt>
          <cx:pt idx="12253">366.82999999999998</cx:pt>
          <cx:pt idx="12254">214.25</cx:pt>
          <cx:pt idx="12255">281.13</cx:pt>
          <cx:pt idx="12256">241.91999999999999</cx:pt>
          <cx:pt idx="12257">353.37</cx:pt>
          <cx:pt idx="12258">491.79000000000002</cx:pt>
          <cx:pt idx="12259">366.92000000000002</cx:pt>
          <cx:pt idx="12260">468.94999999999999</cx:pt>
          <cx:pt idx="12261">30.390000000000001</cx:pt>
          <cx:pt idx="12262">107.81999999999999</cx:pt>
          <cx:pt idx="12263">158.83000000000001</cx:pt>
          <cx:pt idx="12264">428.63</cx:pt>
          <cx:pt idx="12265">396.56</cx:pt>
          <cx:pt idx="12266">421.18000000000001</cx:pt>
          <cx:pt idx="12267">286.66000000000003</cx:pt>
          <cx:pt idx="12268">219.34</cx:pt>
          <cx:pt idx="12269">377.44999999999999</cx:pt>
          <cx:pt idx="12270">73.370000000000005</cx:pt>
          <cx:pt idx="12271">282.88999999999999</cx:pt>
          <cx:pt idx="12272">300.06999999999999</cx:pt>
          <cx:pt idx="12273">397.38999999999999</cx:pt>
          <cx:pt idx="12274">240.56999999999999</cx:pt>
          <cx:pt idx="12275">210.22</cx:pt>
          <cx:pt idx="12276">345.72000000000003</cx:pt>
          <cx:pt idx="12277">294.23000000000002</cx:pt>
          <cx:pt idx="12278">464.04000000000002</cx:pt>
          <cx:pt idx="12279">281.50999999999999</cx:pt>
          <cx:pt idx="12280">416.44999999999999</cx:pt>
          <cx:pt idx="12281">273.61000000000001</cx:pt>
          <cx:pt idx="12282">143.44999999999999</cx:pt>
          <cx:pt idx="12283">167.99000000000001</cx:pt>
          <cx:pt idx="12284">47.18</cx:pt>
          <cx:pt idx="12285">367.61000000000001</cx:pt>
          <cx:pt idx="12286">31.41</cx:pt>
          <cx:pt idx="12287">334.06</cx:pt>
          <cx:pt idx="12288">310.51999999999998</cx:pt>
          <cx:pt idx="12289">14.48</cx:pt>
          <cx:pt idx="12290">321.88</cx:pt>
          <cx:pt idx="12291">306.60000000000002</cx:pt>
          <cx:pt idx="12292">302.12</cx:pt>
          <cx:pt idx="12293">289.14999999999998</cx:pt>
          <cx:pt idx="12294">366.58999999999997</cx:pt>
          <cx:pt idx="12295">299.44</cx:pt>
          <cx:pt idx="12296">435.31</cx:pt>
          <cx:pt idx="12297">13.6</cx:pt>
          <cx:pt idx="12298">55.130000000000003</cx:pt>
          <cx:pt idx="12299">416.27999999999997</cx:pt>
          <cx:pt idx="12300">251.47</cx:pt>
          <cx:pt idx="12301">409.94999999999999</cx:pt>
          <cx:pt idx="12302">416.39999999999998</cx:pt>
          <cx:pt idx="12303">330.44999999999999</cx:pt>
          <cx:pt idx="12304">95.329999999999998</cx:pt>
          <cx:pt idx="12305">219.74000000000001</cx:pt>
          <cx:pt idx="12306">287.77999999999997</cx:pt>
          <cx:pt idx="12307">232.11000000000001</cx:pt>
          <cx:pt idx="12308">461.75999999999999</cx:pt>
          <cx:pt idx="12309">170.80000000000001</cx:pt>
          <cx:pt idx="12310">245.96000000000001</cx:pt>
          <cx:pt idx="12311">54.039999999999999</cx:pt>
          <cx:pt idx="12312">124.67</cx:pt>
          <cx:pt idx="12313">174.81999999999999</cx:pt>
          <cx:pt idx="12314">450.63</cx:pt>
          <cx:pt idx="12315">92.829999999999998</cx:pt>
          <cx:pt idx="12316">381.27999999999997</cx:pt>
          <cx:pt idx="12317">466.52999999999997</cx:pt>
          <cx:pt idx="12318">186.84</cx:pt>
          <cx:pt idx="12319">354.24000000000001</cx:pt>
          <cx:pt idx="12320">363.70999999999998</cx:pt>
          <cx:pt idx="12321">402.50999999999999</cx:pt>
          <cx:pt idx="12322">293.31</cx:pt>
          <cx:pt idx="12323">247.96000000000001</cx:pt>
          <cx:pt idx="12324">329.64999999999998</cx:pt>
          <cx:pt idx="12325">418.85000000000002</cx:pt>
          <cx:pt idx="12326">359.22000000000003</cx:pt>
          <cx:pt idx="12327">466.98000000000002</cx:pt>
          <cx:pt idx="12328">24.550000000000001</cx:pt>
          <cx:pt idx="12329">346.94999999999999</cx:pt>
          <cx:pt idx="12330">378.52999999999997</cx:pt>
          <cx:pt idx="12331">473.35000000000002</cx:pt>
          <cx:pt idx="12332">19.219999999999999</cx:pt>
          <cx:pt idx="12333">422.06</cx:pt>
          <cx:pt idx="12334">452.95999999999998</cx:pt>
          <cx:pt idx="12335">356.29000000000002</cx:pt>
          <cx:pt idx="12336">344.54000000000002</cx:pt>
          <cx:pt idx="12337">47.039999999999999</cx:pt>
          <cx:pt idx="12338">97.700000000000003</cx:pt>
          <cx:pt idx="12339">290.13999999999999</cx:pt>
          <cx:pt idx="12340">420.22000000000003</cx:pt>
          <cx:pt idx="12341">336.88999999999999</cx:pt>
          <cx:pt idx="12342">277.58999999999997</cx:pt>
          <cx:pt idx="12343">486.29000000000002</cx:pt>
          <cx:pt idx="12344">153.16</cx:pt>
          <cx:pt idx="12345">19.109999999999999</cx:pt>
          <cx:pt idx="12346">450.25</cx:pt>
          <cx:pt idx="12347">256.76999999999998</cx:pt>
          <cx:pt idx="12348">30.27</cx:pt>
          <cx:pt idx="12349">455.44999999999999</cx:pt>
          <cx:pt idx="12350">307.12</cx:pt>
          <cx:pt idx="12351">148.00999999999999</cx:pt>
          <cx:pt idx="12352">418.67000000000002</cx:pt>
          <cx:pt idx="12353">385.18000000000001</cx:pt>
          <cx:pt idx="12354">479.60000000000002</cx:pt>
          <cx:pt idx="12355">314.10000000000002</cx:pt>
          <cx:pt idx="12356">311.06999999999999</cx:pt>
          <cx:pt idx="12357">414.12</cx:pt>
          <cx:pt idx="12358">321.95999999999998</cx:pt>
          <cx:pt idx="12359">371.25999999999999</cx:pt>
          <cx:pt idx="12360">240.31999999999999</cx:pt>
          <cx:pt idx="12361">202.28</cx:pt>
          <cx:pt idx="12362">143.97999999999999</cx:pt>
          <cx:pt idx="12363">308.33999999999997</cx:pt>
          <cx:pt idx="12364">332.88999999999999</cx:pt>
          <cx:pt idx="12365">195.77000000000001</cx:pt>
          <cx:pt idx="12366">213.24000000000001</cx:pt>
          <cx:pt idx="12367">94.900000000000006</cx:pt>
          <cx:pt idx="12368">223.13999999999999</cx:pt>
          <cx:pt idx="12369">196.55000000000001</cx:pt>
          <cx:pt idx="12370">92.030000000000001</cx:pt>
          <cx:pt idx="12371">17.52</cx:pt>
          <cx:pt idx="12372">148.47999999999999</cx:pt>
          <cx:pt idx="12373">231.03999999999999</cx:pt>
          <cx:pt idx="12374">454.36000000000001</cx:pt>
          <cx:pt idx="12375">202.90000000000001</cx:pt>
          <cx:pt idx="12376">493.25999999999999</cx:pt>
          <cx:pt idx="12377">212.59999999999999</cx:pt>
          <cx:pt idx="12378">104.29000000000001</cx:pt>
          <cx:pt idx="12379">16.120000000000001</cx:pt>
          <cx:pt idx="12380">265.76999999999998</cx:pt>
          <cx:pt idx="12381">160.03999999999999</cx:pt>
          <cx:pt idx="12382">331.52999999999997</cx:pt>
          <cx:pt idx="12383">358.13</cx:pt>
          <cx:pt idx="12384">462.58999999999997</cx:pt>
          <cx:pt idx="12385">338.81999999999999</cx:pt>
          <cx:pt idx="12386">374.12</cx:pt>
          <cx:pt idx="12387">120.76000000000001</cx:pt>
          <cx:pt idx="12388">161.18000000000001</cx:pt>
          <cx:pt idx="12389">481.00999999999999</cx:pt>
          <cx:pt idx="12390">314.95999999999998</cx:pt>
          <cx:pt idx="12391">357.25</cx:pt>
          <cx:pt idx="12392">42.329999999999998</cx:pt>
          <cx:pt idx="12393">154.31999999999999</cx:pt>
          <cx:pt idx="12394">74.620000000000005</cx:pt>
          <cx:pt idx="12395">223.13</cx:pt>
          <cx:pt idx="12396">149.69999999999999</cx:pt>
          <cx:pt idx="12397">355.32999999999998</cx:pt>
          <cx:pt idx="12398">450.37</cx:pt>
          <cx:pt idx="12399">284.43000000000001</cx:pt>
          <cx:pt idx="12400">401.5</cx:pt>
          <cx:pt idx="12401">247.28</cx:pt>
          <cx:pt idx="12402">451.33999999999997</cx:pt>
          <cx:pt idx="12403">362.12</cx:pt>
          <cx:pt idx="12404">233.09999999999999</cx:pt>
          <cx:pt idx="12405">168.47999999999999</cx:pt>
          <cx:pt idx="12406">54.640000000000001</cx:pt>
          <cx:pt idx="12407">303.94</cx:pt>
          <cx:pt idx="12408">12.710000000000001</cx:pt>
          <cx:pt idx="12409">33.490000000000002</cx:pt>
          <cx:pt idx="12410">121.64</cx:pt>
          <cx:pt idx="12411">493.77999999999997</cx:pt>
          <cx:pt idx="12412">402.49000000000001</cx:pt>
          <cx:pt idx="12413">207.59999999999999</cx:pt>
          <cx:pt idx="12414">284.88999999999999</cx:pt>
          <cx:pt idx="12415">220.08000000000001</cx:pt>
          <cx:pt idx="12416">113.72</cx:pt>
          <cx:pt idx="12417">205.84</cx:pt>
          <cx:pt idx="12418">229.38999999999999</cx:pt>
          <cx:pt idx="12419">282.62</cx:pt>
          <cx:pt idx="12420">258.72000000000003</cx:pt>
          <cx:pt idx="12421">20.449999999999999</cx:pt>
          <cx:pt idx="12422">209.56999999999999</cx:pt>
          <cx:pt idx="12423">14.130000000000001</cx:pt>
          <cx:pt idx="12424">158.53</cx:pt>
          <cx:pt idx="12425">231.24000000000001</cx:pt>
          <cx:pt idx="12426">334.49000000000001</cx:pt>
          <cx:pt idx="12427">33.670000000000002</cx:pt>
          <cx:pt idx="12428">361.57999999999998</cx:pt>
          <cx:pt idx="12429">324.02999999999997</cx:pt>
          <cx:pt idx="12430">76.480000000000004</cx:pt>
          <cx:pt idx="12431">53.590000000000003</cx:pt>
          <cx:pt idx="12432">469.38</cx:pt>
          <cx:pt idx="12433">99.640000000000001</cx:pt>
          <cx:pt idx="12434">424.35000000000002</cx:pt>
          <cx:pt idx="12435">240.91</cx:pt>
          <cx:pt idx="12436">50.670000000000002</cx:pt>
          <cx:pt idx="12437">404.11000000000001</cx:pt>
          <cx:pt idx="12438">96.040000000000006</cx:pt>
          <cx:pt idx="12439">175.75</cx:pt>
          <cx:pt idx="12440">46.810000000000002</cx:pt>
          <cx:pt idx="12441">19.350000000000001</cx:pt>
          <cx:pt idx="12442">269.42000000000002</cx:pt>
          <cx:pt idx="12443">20.09</cx:pt>
          <cx:pt idx="12444">489.93000000000001</cx:pt>
          <cx:pt idx="12445">145.63999999999999</cx:pt>
          <cx:pt idx="12446">255.38</cx:pt>
          <cx:pt idx="12447">155.97999999999999</cx:pt>
          <cx:pt idx="12448">331.38</cx:pt>
          <cx:pt idx="12449">405.77999999999997</cx:pt>
          <cx:pt idx="12450">221.11000000000001</cx:pt>
          <cx:pt idx="12451">62.899999999999999</cx:pt>
          <cx:pt idx="12452">296.73000000000002</cx:pt>
          <cx:pt idx="12453">128.77000000000001</cx:pt>
          <cx:pt idx="12454">421.06999999999999</cx:pt>
          <cx:pt idx="12455">62.539999999999999</cx:pt>
          <cx:pt idx="12456">216.78</cx:pt>
          <cx:pt idx="12457">185.63</cx:pt>
          <cx:pt idx="12458">85.290000000000006</cx:pt>
          <cx:pt idx="12459">108.53</cx:pt>
          <cx:pt idx="12460">387.81</cx:pt>
          <cx:pt idx="12461">499.64999999999998</cx:pt>
          <cx:pt idx="12462">186.75</cx:pt>
          <cx:pt idx="12463">60.780000000000001</cx:pt>
          <cx:pt idx="12464">146.53999999999999</cx:pt>
          <cx:pt idx="12465">332.74000000000001</cx:pt>
          <cx:pt idx="12466">440.33999999999997</cx:pt>
          <cx:pt idx="12467">323.95999999999998</cx:pt>
          <cx:pt idx="12468">118.84</cx:pt>
          <cx:pt idx="12469">99.079999999999998</cx:pt>
          <cx:pt idx="12470">154.28</cx:pt>
          <cx:pt idx="12471">81.329999999999998</cx:pt>
          <cx:pt idx="12472">383.11000000000001</cx:pt>
          <cx:pt idx="12473">430.66000000000003</cx:pt>
          <cx:pt idx="12474">105.20999999999999</cx:pt>
          <cx:pt idx="12475">282.94999999999999</cx:pt>
          <cx:pt idx="12476">16.940000000000001</cx:pt>
          <cx:pt idx="12477">361.85000000000002</cx:pt>
          <cx:pt idx="12478">390.98000000000002</cx:pt>
          <cx:pt idx="12479">160.22999999999999</cx:pt>
          <cx:pt idx="12480">497.81</cx:pt>
          <cx:pt idx="12481">312.20999999999998</cx:pt>
          <cx:pt idx="12482">461.39999999999998</cx:pt>
          <cx:pt idx="12483">331.74000000000001</cx:pt>
          <cx:pt idx="12484">52</cx:pt>
          <cx:pt idx="12485">288.50999999999999</cx:pt>
          <cx:pt idx="12486">379.08999999999997</cx:pt>
          <cx:pt idx="12487">382.25</cx:pt>
          <cx:pt idx="12488">272.27999999999997</cx:pt>
          <cx:pt idx="12489">100.88</cx:pt>
          <cx:pt idx="12490">335.49000000000001</cx:pt>
          <cx:pt idx="12491">161.37</cx:pt>
          <cx:pt idx="12492">95.799999999999997</cx:pt>
          <cx:pt idx="12493">262.06999999999999</cx:pt>
          <cx:pt idx="12494">314.44999999999999</cx:pt>
          <cx:pt idx="12495">424.27999999999997</cx:pt>
          <cx:pt idx="12496">308.57999999999998</cx:pt>
          <cx:pt idx="12497">146.50999999999999</cx:pt>
          <cx:pt idx="12498">300.74000000000001</cx:pt>
          <cx:pt idx="12499">296.74000000000001</cx:pt>
          <cx:pt idx="12500">319.73000000000002</cx:pt>
          <cx:pt idx="12501">312.77999999999997</cx:pt>
          <cx:pt idx="12502">114.39</cx:pt>
          <cx:pt idx="12503">41.25</cx:pt>
          <cx:pt idx="12504">461.01999999999998</cx:pt>
          <cx:pt idx="12505">458.60000000000002</cx:pt>
          <cx:pt idx="12506">134.25</cx:pt>
          <cx:pt idx="12507">66.859999999999999</cx:pt>
          <cx:pt idx="12508">204.38999999999999</cx:pt>
          <cx:pt idx="12509">358.74000000000001</cx:pt>
          <cx:pt idx="12510">369.83999999999997</cx:pt>
          <cx:pt idx="12511">274.97000000000003</cx:pt>
          <cx:pt idx="12512">243.58000000000001</cx:pt>
          <cx:pt idx="12513">85.170000000000002</cx:pt>
          <cx:pt idx="12514">222.88</cx:pt>
          <cx:pt idx="12515">270.66000000000003</cx:pt>
          <cx:pt idx="12516">351.67000000000002</cx:pt>
          <cx:pt idx="12517">473.14999999999998</cx:pt>
          <cx:pt idx="12518">162.49000000000001</cx:pt>
          <cx:pt idx="12519">81.590000000000003</cx:pt>
          <cx:pt idx="12520">190.44</cx:pt>
          <cx:pt idx="12521">149.84999999999999</cx:pt>
          <cx:pt idx="12522">205.53</cx:pt>
          <cx:pt idx="12523">297.16000000000003</cx:pt>
          <cx:pt idx="12524">484.51999999999998</cx:pt>
          <cx:pt idx="12525">336.81</cx:pt>
          <cx:pt idx="12526">162.43000000000001</cx:pt>
          <cx:pt idx="12527">143.66999999999999</cx:pt>
          <cx:pt idx="12528">290.06999999999999</cx:pt>
          <cx:pt idx="12529">108.17</cx:pt>
          <cx:pt idx="12530">485.25</cx:pt>
          <cx:pt idx="12531">33.149999999999999</cx:pt>
          <cx:pt idx="12532">407.08999999999997</cx:pt>
          <cx:pt idx="12533">315.32999999999998</cx:pt>
          <cx:pt idx="12534">60.210000000000001</cx:pt>
          <cx:pt idx="12535">172.27000000000001</cx:pt>
          <cx:pt idx="12536">374.42000000000002</cx:pt>
          <cx:pt idx="12537">294.97000000000003</cx:pt>
          <cx:pt idx="12538">472.83999999999997</cx:pt>
          <cx:pt idx="12539">84.709999999999994</cx:pt>
          <cx:pt idx="12540">414.36000000000001</cx:pt>
          <cx:pt idx="12541">329.35000000000002</cx:pt>
          <cx:pt idx="12542">361.82999999999998</cx:pt>
          <cx:pt idx="12543">142.63</cx:pt>
          <cx:pt idx="12544">283.05000000000001</cx:pt>
          <cx:pt idx="12545">423.60000000000002</cx:pt>
          <cx:pt idx="12546">297.14999999999998</cx:pt>
          <cx:pt idx="12547">75.810000000000002</cx:pt>
          <cx:pt idx="12548">85.189999999999998</cx:pt>
          <cx:pt idx="12549">15.43</cx:pt>
          <cx:pt idx="12550">15.630000000000001</cx:pt>
          <cx:pt idx="12551">429.06</cx:pt>
          <cx:pt idx="12552">192.63999999999999</cx:pt>
          <cx:pt idx="12553">110.5</cx:pt>
          <cx:pt idx="12554">26.350000000000001</cx:pt>
          <cx:pt idx="12555">396.14999999999998</cx:pt>
          <cx:pt idx="12556">457.05000000000001</cx:pt>
          <cx:pt idx="12557">489.69999999999999</cx:pt>
          <cx:pt idx="12558">28.129999999999999</cx:pt>
          <cx:pt idx="12559">277.69</cx:pt>
          <cx:pt idx="12560">425.02999999999997</cx:pt>
          <cx:pt idx="12561">288.56999999999999</cx:pt>
          <cx:pt idx="12562">434.19999999999999</cx:pt>
          <cx:pt idx="12563">99.359999999999999</cx:pt>
          <cx:pt idx="12564">154.66999999999999</cx:pt>
          <cx:pt idx="12565">216.71000000000001</cx:pt>
          <cx:pt idx="12566">238.63999999999999</cx:pt>
          <cx:pt idx="12567">117.38</cx:pt>
          <cx:pt idx="12568">99.150000000000006</cx:pt>
          <cx:pt idx="12569">136.52000000000001</cx:pt>
          <cx:pt idx="12570">429.69</cx:pt>
          <cx:pt idx="12571">304.51999999999998</cx:pt>
          <cx:pt idx="12572">374.69</cx:pt>
          <cx:pt idx="12573">75.689999999999998</cx:pt>
          <cx:pt idx="12574">276.31</cx:pt>
          <cx:pt idx="12575">33.689999999999998</cx:pt>
          <cx:pt idx="12576">176.22999999999999</cx:pt>
          <cx:pt idx="12577">337.88</cx:pt>
          <cx:pt idx="12578">234.88</cx:pt>
          <cx:pt idx="12579">147.65000000000001</cx:pt>
          <cx:pt idx="12580">421.97000000000003</cx:pt>
          <cx:pt idx="12581">466</cx:pt>
          <cx:pt idx="12582">272.99000000000001</cx:pt>
          <cx:pt idx="12583">239.78</cx:pt>
          <cx:pt idx="12584">103.7</cx:pt>
          <cx:pt idx="12585">465.31</cx:pt>
          <cx:pt idx="12586">328.98000000000002</cx:pt>
          <cx:pt idx="12587">10.19</cx:pt>
          <cx:pt idx="12588">63.710000000000001</cx:pt>
          <cx:pt idx="12589">296.07999999999998</cx:pt>
          <cx:pt idx="12590">253.13999999999999</cx:pt>
          <cx:pt idx="12591">177.16</cx:pt>
          <cx:pt idx="12592">233.65000000000001</cx:pt>
          <cx:pt idx="12593">364.07999999999998</cx:pt>
          <cx:pt idx="12594">151.99000000000001</cx:pt>
          <cx:pt idx="12595">453.72000000000003</cx:pt>
          <cx:pt idx="12596">278.39999999999998</cx:pt>
          <cx:pt idx="12597">234.56</cx:pt>
          <cx:pt idx="12598">310.61000000000001</cx:pt>
          <cx:pt idx="12599">173.94999999999999</cx:pt>
          <cx:pt idx="12600">277.47000000000003</cx:pt>
          <cx:pt idx="12601">20.699999999999999</cx:pt>
          <cx:pt idx="12602">225.43000000000001</cx:pt>
          <cx:pt idx="12603">46.049999999999997</cx:pt>
          <cx:pt idx="12604">56.380000000000003</cx:pt>
          <cx:pt idx="12605">116.79000000000001</cx:pt>
          <cx:pt idx="12606">446.51999999999998</cx:pt>
          <cx:pt idx="12607">169.55000000000001</cx:pt>
          <cx:pt idx="12608">88.239999999999995</cx:pt>
          <cx:pt idx="12609">223.80000000000001</cx:pt>
          <cx:pt idx="12610">366.81999999999999</cx:pt>
          <cx:pt idx="12611">62.359999999999999</cx:pt>
          <cx:pt idx="12612">362.13999999999999</cx:pt>
          <cx:pt idx="12613">217.02000000000001</cx:pt>
          <cx:pt idx="12614">22.350000000000001</cx:pt>
          <cx:pt idx="12615">206.78999999999999</cx:pt>
          <cx:pt idx="12616">352.60000000000002</cx:pt>
          <cx:pt idx="12617">98.980000000000004</cx:pt>
          <cx:pt idx="12618">482.55000000000001</cx:pt>
          <cx:pt idx="12619">477.20999999999998</cx:pt>
          <cx:pt idx="12620">193.84999999999999</cx:pt>
          <cx:pt idx="12621">55.799999999999997</cx:pt>
          <cx:pt idx="12622">419.37</cx:pt>
          <cx:pt idx="12623">255.91999999999999</cx:pt>
          <cx:pt idx="12624">99.620000000000005</cx:pt>
          <cx:pt idx="12625">372.81</cx:pt>
          <cx:pt idx="12626">477.54000000000002</cx:pt>
          <cx:pt idx="12627">259.23000000000002</cx:pt>
          <cx:pt idx="12628">266.11000000000001</cx:pt>
          <cx:pt idx="12629">477.81</cx:pt>
          <cx:pt idx="12630">264.70999999999998</cx:pt>
          <cx:pt idx="12631">98.870000000000005</cx:pt>
          <cx:pt idx="12632">100.95999999999999</cx:pt>
          <cx:pt idx="12633">246.99000000000001</cx:pt>
          <cx:pt idx="12634">447.29000000000002</cx:pt>
          <cx:pt idx="12635">408.18000000000001</cx:pt>
          <cx:pt idx="12636">117.69</cx:pt>
          <cx:pt idx="12637">348.29000000000002</cx:pt>
          <cx:pt idx="12638">132.81</cx:pt>
          <cx:pt idx="12639">115.20999999999999</cx:pt>
          <cx:pt idx="12640">113.09</cx:pt>
          <cx:pt idx="12641">59.060000000000002</cx:pt>
          <cx:pt idx="12642">275.23000000000002</cx:pt>
          <cx:pt idx="12643">24.829999999999998</cx:pt>
          <cx:pt idx="12644">102.38</cx:pt>
          <cx:pt idx="12645">326.77999999999997</cx:pt>
          <cx:pt idx="12646">71.689999999999998</cx:pt>
          <cx:pt idx="12647">256.76999999999998</cx:pt>
          <cx:pt idx="12648">499.17000000000002</cx:pt>
          <cx:pt idx="12649">110.64</cx:pt>
          <cx:pt idx="12650">305.25</cx:pt>
          <cx:pt idx="12651">123.45</cx:pt>
          <cx:pt idx="12652">22</cx:pt>
          <cx:pt idx="12653">400.81</cx:pt>
          <cx:pt idx="12654">258.94999999999999</cx:pt>
          <cx:pt idx="12655">448.95999999999998</cx:pt>
          <cx:pt idx="12656">39.060000000000002</cx:pt>
          <cx:pt idx="12657">230.19</cx:pt>
          <cx:pt idx="12658">233.18000000000001</cx:pt>
          <cx:pt idx="12659">475.38</cx:pt>
          <cx:pt idx="12660">288.88999999999999</cx:pt>
          <cx:pt idx="12661">256.39999999999998</cx:pt>
          <cx:pt idx="12662">56.25</cx:pt>
          <cx:pt idx="12663">202.03999999999999</cx:pt>
          <cx:pt idx="12664">272.38</cx:pt>
          <cx:pt idx="12665">403.91000000000003</cx:pt>
          <cx:pt idx="12666">302.33999999999997</cx:pt>
          <cx:pt idx="12667">414.56</cx:pt>
          <cx:pt idx="12668">374.64999999999998</cx:pt>
          <cx:pt idx="12669">248.37</cx:pt>
          <cx:pt idx="12670">407.30000000000001</cx:pt>
          <cx:pt idx="12671">362.89999999999998</cx:pt>
          <cx:pt idx="12672">43.060000000000002</cx:pt>
          <cx:pt idx="12673">299.93000000000001</cx:pt>
          <cx:pt idx="12674">282.68000000000001</cx:pt>
          <cx:pt idx="12675">127.54000000000001</cx:pt>
          <cx:pt idx="12676">132.97</cx:pt>
          <cx:pt idx="12677">119.29000000000001</cx:pt>
          <cx:pt idx="12678">428.83999999999997</cx:pt>
          <cx:pt idx="12679">67.900000000000006</cx:pt>
          <cx:pt idx="12680">181.24000000000001</cx:pt>
          <cx:pt idx="12681">77.159999999999997</cx:pt>
          <cx:pt idx="12682">24.129999999999999</cx:pt>
          <cx:pt idx="12683">239.00999999999999</cx:pt>
          <cx:pt idx="12684">247.75</cx:pt>
          <cx:pt idx="12685">431.63</cx:pt>
          <cx:pt idx="12686">80.719999999999999</cx:pt>
          <cx:pt idx="12687">106.2</cx:pt>
          <cx:pt idx="12688">277.31</cx:pt>
          <cx:pt idx="12689">118.8</cx:pt>
          <cx:pt idx="12690">163.75999999999999</cx:pt>
          <cx:pt idx="12691">127.23</cx:pt>
          <cx:pt idx="12692">481.52999999999997</cx:pt>
          <cx:pt idx="12693">46.479999999999997</cx:pt>
          <cx:pt idx="12694">81.799999999999997</cx:pt>
          <cx:pt idx="12695">139.11000000000001</cx:pt>
          <cx:pt idx="12696">179.43000000000001</cx:pt>
          <cx:pt idx="12697">261.87</cx:pt>
          <cx:pt idx="12698">19.109999999999999</cx:pt>
          <cx:pt idx="12699">416.72000000000003</cx:pt>
          <cx:pt idx="12700">25.530000000000001</cx:pt>
          <cx:pt idx="12701">379.88</cx:pt>
          <cx:pt idx="12702">182.34</cx:pt>
          <cx:pt idx="12703">188.03</cx:pt>
          <cx:pt idx="12704">130.69999999999999</cx:pt>
          <cx:pt idx="12705">393.06</cx:pt>
          <cx:pt idx="12706">209.78</cx:pt>
          <cx:pt idx="12707">124.29000000000001</cx:pt>
          <cx:pt idx="12708">14.33</cx:pt>
          <cx:pt idx="12709">461.85000000000002</cx:pt>
          <cx:pt idx="12710">134.78999999999999</cx:pt>
          <cx:pt idx="12711">85.810000000000002</cx:pt>
          <cx:pt idx="12712">36.740000000000002</cx:pt>
          <cx:pt idx="12713">371.32999999999998</cx:pt>
          <cx:pt idx="12714">70.909999999999997</cx:pt>
          <cx:pt idx="12715">370.64999999999998</cx:pt>
          <cx:pt idx="12716">141.65000000000001</cx:pt>
          <cx:pt idx="12717">471.82999999999998</cx:pt>
          <cx:pt idx="12718">443.47000000000003</cx:pt>
          <cx:pt idx="12719">338.06</cx:pt>
          <cx:pt idx="12720">43.810000000000002</cx:pt>
          <cx:pt idx="12721">25.48</cx:pt>
          <cx:pt idx="12722">216.47999999999999</cx:pt>
          <cx:pt idx="12723">398.75</cx:pt>
          <cx:pt idx="12724">150.38</cx:pt>
          <cx:pt idx="12725">61.079999999999998</cx:pt>
          <cx:pt idx="12726">485.68000000000001</cx:pt>
          <cx:pt idx="12727">387.18000000000001</cx:pt>
          <cx:pt idx="12728">161.08000000000001</cx:pt>
          <cx:pt idx="12729">261.16000000000003</cx:pt>
          <cx:pt idx="12730">284.11000000000001</cx:pt>
          <cx:pt idx="12731">240.09999999999999</cx:pt>
          <cx:pt idx="12732">463.74000000000001</cx:pt>
          <cx:pt idx="12733">175.90000000000001</cx:pt>
          <cx:pt idx="12734">319.44</cx:pt>
          <cx:pt idx="12735">209.33000000000001</cx:pt>
          <cx:pt idx="12736">211.44</cx:pt>
          <cx:pt idx="12737">387.19999999999999</cx:pt>
          <cx:pt idx="12738">317.87</cx:pt>
          <cx:pt idx="12739">27.280000000000001</cx:pt>
          <cx:pt idx="12740">409.06</cx:pt>
          <cx:pt idx="12741">142.53</cx:pt>
          <cx:pt idx="12742">314.06999999999999</cx:pt>
          <cx:pt idx="12743">237.25</cx:pt>
          <cx:pt idx="12744">123.63</cx:pt>
          <cx:pt idx="12745">446.27999999999997</cx:pt>
          <cx:pt idx="12746">275.06</cx:pt>
          <cx:pt idx="12747">148.75999999999999</cx:pt>
          <cx:pt idx="12748">41.109999999999999</cx:pt>
          <cx:pt idx="12749">34.18</cx:pt>
          <cx:pt idx="12750">457.36000000000001</cx:pt>
          <cx:pt idx="12751">34.369999999999997</cx:pt>
          <cx:pt idx="12752">482.08999999999997</cx:pt>
          <cx:pt idx="12753">94.780000000000001</cx:pt>
          <cx:pt idx="12754">451.02999999999997</cx:pt>
          <cx:pt idx="12755">194.71000000000001</cx:pt>
          <cx:pt idx="12756">354.20999999999998</cx:pt>
          <cx:pt idx="12757">273.13999999999999</cx:pt>
          <cx:pt idx="12758">196.30000000000001</cx:pt>
          <cx:pt idx="12759">316.58999999999997</cx:pt>
          <cx:pt idx="12760">70.629999999999995</cx:pt>
          <cx:pt idx="12761">88.379999999999995</cx:pt>
          <cx:pt idx="12762">271.81999999999999</cx:pt>
          <cx:pt idx="12763">422.77999999999997</cx:pt>
          <cx:pt idx="12764">66.730000000000004</cx:pt>
          <cx:pt idx="12765">320.69999999999999</cx:pt>
          <cx:pt idx="12766">151.40000000000001</cx:pt>
          <cx:pt idx="12767">154.43000000000001</cx:pt>
          <cx:pt idx="12768">342.63</cx:pt>
          <cx:pt idx="12769">226.12</cx:pt>
          <cx:pt idx="12770">39.049999999999997</cx:pt>
          <cx:pt idx="12771">71.150000000000006</cx:pt>
          <cx:pt idx="12772">189.97</cx:pt>
          <cx:pt idx="12773">265.72000000000003</cx:pt>
          <cx:pt idx="12774">107.39</cx:pt>
          <cx:pt idx="12775">15.69</cx:pt>
          <cx:pt idx="12776">148.78</cx:pt>
          <cx:pt idx="12777">406.42000000000002</cx:pt>
          <cx:pt idx="12778">352.01999999999998</cx:pt>
          <cx:pt idx="12779">12.51</cx:pt>
          <cx:pt idx="12780">233.06999999999999</cx:pt>
          <cx:pt idx="12781">216.63999999999999</cx:pt>
          <cx:pt idx="12782">45.939999999999998</cx:pt>
          <cx:pt idx="12783">352.97000000000003</cx:pt>
          <cx:pt idx="12784">78.459999999999994</cx:pt>
          <cx:pt idx="12785">239.84</cx:pt>
          <cx:pt idx="12786">439.85000000000002</cx:pt>
          <cx:pt idx="12787">495.06</cx:pt>
          <cx:pt idx="12788">99.340000000000003</cx:pt>
          <cx:pt idx="12789">121.23999999999999</cx:pt>
          <cx:pt idx="12790">159.96000000000001</cx:pt>
          <cx:pt idx="12791">189.81</cx:pt>
          <cx:pt idx="12792">315.94999999999999</cx:pt>
          <cx:pt idx="12793">220.49000000000001</cx:pt>
          <cx:pt idx="12794">384.58999999999997</cx:pt>
          <cx:pt idx="12795">220.78</cx:pt>
          <cx:pt idx="12796">287.94</cx:pt>
          <cx:pt idx="12797">442.47000000000003</cx:pt>
          <cx:pt idx="12798">301.69999999999999</cx:pt>
          <cx:pt idx="12799">485.05000000000001</cx:pt>
          <cx:pt idx="12800">13.529999999999999</cx:pt>
          <cx:pt idx="12801">467.92000000000002</cx:pt>
          <cx:pt idx="12802">464.20999999999998</cx:pt>
          <cx:pt idx="12803">75.75</cx:pt>
          <cx:pt idx="12804">400.26999999999998</cx:pt>
          <cx:pt idx="12805">219.52000000000001</cx:pt>
          <cx:pt idx="12806">463.55000000000001</cx:pt>
          <cx:pt idx="12807">310.43000000000001</cx:pt>
          <cx:pt idx="12808">201.62</cx:pt>
          <cx:pt idx="12809">316.61000000000001</cx:pt>
          <cx:pt idx="12810">207.03999999999999</cx:pt>
          <cx:pt idx="12811">23.16</cx:pt>
          <cx:pt idx="12812">150.5</cx:pt>
          <cx:pt idx="12813">257.94999999999999</cx:pt>
          <cx:pt idx="12814">264.56999999999999</cx:pt>
          <cx:pt idx="12815">109.56</cx:pt>
          <cx:pt idx="12816">274.5</cx:pt>
          <cx:pt idx="12817">213.34</cx:pt>
          <cx:pt idx="12818">340.82999999999998</cx:pt>
          <cx:pt idx="12819">67.890000000000001</cx:pt>
          <cx:pt idx="12820">16.079999999999998</cx:pt>
          <cx:pt idx="12821">297.72000000000003</cx:pt>
          <cx:pt idx="12822">247.69</cx:pt>
          <cx:pt idx="12823">377.62</cx:pt>
          <cx:pt idx="12824">190.58000000000001</cx:pt>
          <cx:pt idx="12825">482.24000000000001</cx:pt>
          <cx:pt idx="12826">335.04000000000002</cx:pt>
          <cx:pt idx="12827">428.18000000000001</cx:pt>
          <cx:pt idx="12828">198.66</cx:pt>
          <cx:pt idx="12829">355.14999999999998</cx:pt>
          <cx:pt idx="12830">135.21000000000001</cx:pt>
          <cx:pt idx="12831">259.62</cx:pt>
          <cx:pt idx="12832">79.290000000000006</cx:pt>
          <cx:pt idx="12833">434.04000000000002</cx:pt>
          <cx:pt idx="12834">311.16000000000003</cx:pt>
          <cx:pt idx="12835">221.27000000000001</cx:pt>
          <cx:pt idx="12836">34.93</cx:pt>
          <cx:pt idx="12837">107.58</cx:pt>
          <cx:pt idx="12838">74.379999999999995</cx:pt>
          <cx:pt idx="12839">319.75</cx:pt>
          <cx:pt idx="12840">296.56999999999999</cx:pt>
          <cx:pt idx="12841">313.16000000000003</cx:pt>
          <cx:pt idx="12842">322.01999999999998</cx:pt>
          <cx:pt idx="12843">46.369999999999997</cx:pt>
          <cx:pt idx="12844">288.99000000000001</cx:pt>
          <cx:pt idx="12845">68.379999999999995</cx:pt>
          <cx:pt idx="12846">155.47999999999999</cx:pt>
          <cx:pt idx="12847">483.82999999999998</cx:pt>
          <cx:pt idx="12848">268.97000000000003</cx:pt>
          <cx:pt idx="12849">179.34999999999999</cx:pt>
          <cx:pt idx="12850">229.47</cx:pt>
          <cx:pt idx="12851">185.43000000000001</cx:pt>
          <cx:pt idx="12852">269.42000000000002</cx:pt>
          <cx:pt idx="12853">43.140000000000001</cx:pt>
          <cx:pt idx="12854">94.370000000000005</cx:pt>
          <cx:pt idx="12855">225.34</cx:pt>
          <cx:pt idx="12856">446.58999999999997</cx:pt>
          <cx:pt idx="12857">147.09</cx:pt>
          <cx:pt idx="12858">284.94</cx:pt>
          <cx:pt idx="12859">283.86000000000001</cx:pt>
          <cx:pt idx="12860">361.25</cx:pt>
          <cx:pt idx="12861">87.719999999999999</cx:pt>
          <cx:pt idx="12862">447.75999999999999</cx:pt>
          <cx:pt idx="12863">29.739999999999998</cx:pt>
          <cx:pt idx="12864">24.199999999999999</cx:pt>
          <cx:pt idx="12865">417.25999999999999</cx:pt>
          <cx:pt idx="12866">75.620000000000005</cx:pt>
          <cx:pt idx="12867">308.19</cx:pt>
          <cx:pt idx="12868">479.75999999999999</cx:pt>
          <cx:pt idx="12869">210.38</cx:pt>
          <cx:pt idx="12870">294.32999999999998</cx:pt>
          <cx:pt idx="12871">244.77000000000001</cx:pt>
          <cx:pt idx="12872">441.5</cx:pt>
          <cx:pt idx="12873">312.24000000000001</cx:pt>
          <cx:pt idx="12874">427.52999999999997</cx:pt>
          <cx:pt idx="12875">106</cx:pt>
          <cx:pt idx="12876">176.06999999999999</cx:pt>
          <cx:pt idx="12877">418.74000000000001</cx:pt>
          <cx:pt idx="12878">433.39999999999998</cx:pt>
          <cx:pt idx="12879">97.299999999999997</cx:pt>
          <cx:pt idx="12880">411.31999999999999</cx:pt>
          <cx:pt idx="12881">288.49000000000001</cx:pt>
          <cx:pt idx="12882">319.12</cx:pt>
          <cx:pt idx="12883">77.980000000000004</cx:pt>
          <cx:pt idx="12884">146.03</cx:pt>
          <cx:pt idx="12885">214.34999999999999</cx:pt>
          <cx:pt idx="12886">75.349999999999994</cx:pt>
          <cx:pt idx="12887">411.08999999999997</cx:pt>
          <cx:pt idx="12888">149.02000000000001</cx:pt>
          <cx:pt idx="12889">72.290000000000006</cx:pt>
          <cx:pt idx="12890">391.04000000000002</cx:pt>
          <cx:pt idx="12891">373.81999999999999</cx:pt>
          <cx:pt idx="12892">193.41999999999999</cx:pt>
          <cx:pt idx="12893">358.81999999999999</cx:pt>
          <cx:pt idx="12894">58</cx:pt>
          <cx:pt idx="12895">491.54000000000002</cx:pt>
          <cx:pt idx="12896">154.09999999999999</cx:pt>
          <cx:pt idx="12897">10.51</cx:pt>
          <cx:pt idx="12898">103.16</cx:pt>
          <cx:pt idx="12899">296.08999999999997</cx:pt>
          <cx:pt idx="12900">330.26999999999998</cx:pt>
          <cx:pt idx="12901">40.079999999999998</cx:pt>
          <cx:pt idx="12902">440.55000000000001</cx:pt>
          <cx:pt idx="12903">244.78</cx:pt>
          <cx:pt idx="12904">220.47999999999999</cx:pt>
          <cx:pt idx="12905">23.710000000000001</cx:pt>
          <cx:pt idx="12906">355.82999999999998</cx:pt>
          <cx:pt idx="12907">150.16</cx:pt>
          <cx:pt idx="12908">127.31999999999999</cx:pt>
          <cx:pt idx="12909">455.52999999999997</cx:pt>
          <cx:pt idx="12910">376.07999999999998</cx:pt>
          <cx:pt idx="12911">36.789999999999999</cx:pt>
          <cx:pt idx="12912">363.19</cx:pt>
          <cx:pt idx="12913">28.59</cx:pt>
          <cx:pt idx="12914">272.37</cx:pt>
          <cx:pt idx="12915">457.51999999999998</cx:pt>
          <cx:pt idx="12916">84.569999999999993</cx:pt>
          <cx:pt idx="12917">428.86000000000001</cx:pt>
          <cx:pt idx="12918">421.99000000000001</cx:pt>
          <cx:pt idx="12919">499.72000000000003</cx:pt>
          <cx:pt idx="12920">116.05</cx:pt>
          <cx:pt idx="12921">466.89999999999998</cx:pt>
          <cx:pt idx="12922">408.81999999999999</cx:pt>
          <cx:pt idx="12923">334.97000000000003</cx:pt>
          <cx:pt idx="12924">368.80000000000001</cx:pt>
          <cx:pt idx="12925">440.56999999999999</cx:pt>
          <cx:pt idx="12926">128.61000000000001</cx:pt>
          <cx:pt idx="12927">376.38</cx:pt>
          <cx:pt idx="12928">386.17000000000002</cx:pt>
          <cx:pt idx="12929">476.32999999999998</cx:pt>
          <cx:pt idx="12930">72.909999999999997</cx:pt>
          <cx:pt idx="12931">282.06</cx:pt>
          <cx:pt idx="12932">17.73</cx:pt>
          <cx:pt idx="12933">74.129999999999995</cx:pt>
          <cx:pt idx="12934">381.47000000000003</cx:pt>
          <cx:pt idx="12935">383.5</cx:pt>
          <cx:pt idx="12936">324.55000000000001</cx:pt>
          <cx:pt idx="12937">22.960000000000001</cx:pt>
          <cx:pt idx="12938">451.49000000000001</cx:pt>
          <cx:pt idx="12939">91.310000000000002</cx:pt>
          <cx:pt idx="12940">298.72000000000003</cx:pt>
          <cx:pt idx="12941">291.01999999999998</cx:pt>
          <cx:pt idx="12942">304.74000000000001</cx:pt>
          <cx:pt idx="12943">307.04000000000002</cx:pt>
          <cx:pt idx="12944">125.17</cx:pt>
          <cx:pt idx="12945">206.13</cx:pt>
          <cx:pt idx="12946">416.19</cx:pt>
          <cx:pt idx="12947">119.54000000000001</cx:pt>
          <cx:pt idx="12948">367.99000000000001</cx:pt>
          <cx:pt idx="12949">228.40000000000001</cx:pt>
          <cx:pt idx="12950">94.530000000000001</cx:pt>
          <cx:pt idx="12951">319.14999999999998</cx:pt>
          <cx:pt idx="12952">331.42000000000002</cx:pt>
          <cx:pt idx="12953">189.19</cx:pt>
          <cx:pt idx="12954">332.33999999999997</cx:pt>
          <cx:pt idx="12955">366.52999999999997</cx:pt>
          <cx:pt idx="12956">207.81</cx:pt>
          <cx:pt idx="12957">148.34</cx:pt>
          <cx:pt idx="12958">495.86000000000001</cx:pt>
          <cx:pt idx="12959">15.390000000000001</cx:pt>
          <cx:pt idx="12960">277.20999999999998</cx:pt>
          <cx:pt idx="12961">453.44999999999999</cx:pt>
          <cx:pt idx="12962">76.420000000000002</cx:pt>
          <cx:pt idx="12963">304.33999999999997</cx:pt>
          <cx:pt idx="12964">433.74000000000001</cx:pt>
          <cx:pt idx="12965">77.760000000000005</cx:pt>
          <cx:pt idx="12966">277.24000000000001</cx:pt>
          <cx:pt idx="12967">97.340000000000003</cx:pt>
          <cx:pt idx="12968">416.08999999999997</cx:pt>
          <cx:pt idx="12969">485.54000000000002</cx:pt>
          <cx:pt idx="12970">423.92000000000002</cx:pt>
          <cx:pt idx="12971">153.58000000000001</cx:pt>
          <cx:pt idx="12972">471.19999999999999</cx:pt>
          <cx:pt idx="12973">281.36000000000001</cx:pt>
          <cx:pt idx="12974">425.86000000000001</cx:pt>
          <cx:pt idx="12975">438.5</cx:pt>
          <cx:pt idx="12976">498.77999999999997</cx:pt>
          <cx:pt idx="12977">147.34999999999999</cx:pt>
          <cx:pt idx="12978">401.68000000000001</cx:pt>
          <cx:pt idx="12979">359.42000000000002</cx:pt>
          <cx:pt idx="12980">266.10000000000002</cx:pt>
          <cx:pt idx="12981">287.82999999999998</cx:pt>
          <cx:pt idx="12982">78.950000000000003</cx:pt>
          <cx:pt idx="12983">356.30000000000001</cx:pt>
          <cx:pt idx="12984">396.60000000000002</cx:pt>
          <cx:pt idx="12985">218.62</cx:pt>
          <cx:pt idx="12986">440.33999999999997</cx:pt>
          <cx:pt idx="12987">406.08999999999997</cx:pt>
          <cx:pt idx="12988">59.780000000000001</cx:pt>
          <cx:pt idx="12989">199.69</cx:pt>
          <cx:pt idx="12990">171.71000000000001</cx:pt>
          <cx:pt idx="12991">223.71000000000001</cx:pt>
          <cx:pt idx="12992">257.64999999999998</cx:pt>
          <cx:pt idx="12993">145.31999999999999</cx:pt>
          <cx:pt idx="12994">434.62</cx:pt>
          <cx:pt idx="12995">238.71000000000001</cx:pt>
          <cx:pt idx="12996">471.81999999999999</cx:pt>
          <cx:pt idx="12997">91.469999999999999</cx:pt>
          <cx:pt idx="12998">154.19</cx:pt>
          <cx:pt idx="12999">250.34</cx:pt>
          <cx:pt idx="13000">152.77000000000001</cx:pt>
          <cx:pt idx="13001">169.81</cx:pt>
          <cx:pt idx="13002">325.87</cx:pt>
          <cx:pt idx="13003">156.90000000000001</cx:pt>
          <cx:pt idx="13004">235.81999999999999</cx:pt>
          <cx:pt idx="13005">432.89999999999998</cx:pt>
          <cx:pt idx="13006">143.31</cx:pt>
          <cx:pt idx="13007">115.01000000000001</cx:pt>
          <cx:pt idx="13008">443.75</cx:pt>
          <cx:pt idx="13009">140.40000000000001</cx:pt>
          <cx:pt idx="13010">166.44</cx:pt>
          <cx:pt idx="13011">131.68000000000001</cx:pt>
          <cx:pt idx="13012">257.10000000000002</cx:pt>
          <cx:pt idx="13013">123.91</cx:pt>
          <cx:pt idx="13014">128.21000000000001</cx:pt>
          <cx:pt idx="13015">429.73000000000002</cx:pt>
          <cx:pt idx="13016">62.060000000000002</cx:pt>
          <cx:pt idx="13017">126.93000000000001</cx:pt>
          <cx:pt idx="13018">191.72999999999999</cx:pt>
          <cx:pt idx="13019">142.72</cx:pt>
          <cx:pt idx="13020">94</cx:pt>
          <cx:pt idx="13021">192.99000000000001</cx:pt>
          <cx:pt idx="13022">247.15000000000001</cx:pt>
          <cx:pt idx="13023">148.91</cx:pt>
          <cx:pt idx="13024">185.94999999999999</cx:pt>
          <cx:pt idx="13025">229.66999999999999</cx:pt>
          <cx:pt idx="13026">73.739999999999995</cx:pt>
          <cx:pt idx="13027">125.06</cx:pt>
          <cx:pt idx="13028">398.63999999999999</cx:pt>
          <cx:pt idx="13029">53.310000000000002</cx:pt>
          <cx:pt idx="13030">300.10000000000002</cx:pt>
          <cx:pt idx="13031">390.24000000000001</cx:pt>
          <cx:pt idx="13032">44.969999999999999</cx:pt>
          <cx:pt idx="13033">302.43000000000001</cx:pt>
          <cx:pt idx="13034">347.17000000000002</cx:pt>
          <cx:pt idx="13035">70.890000000000001</cx:pt>
          <cx:pt idx="13036">496.76999999999998</cx:pt>
          <cx:pt idx="13037">185.50999999999999</cx:pt>
          <cx:pt idx="13038">419.95999999999998</cx:pt>
          <cx:pt idx="13039">367.32999999999998</cx:pt>
          <cx:pt idx="13040">275.79000000000002</cx:pt>
          <cx:pt idx="13041">119.42</cx:pt>
          <cx:pt idx="13042">133.09</cx:pt>
          <cx:pt idx="13043">406.81999999999999</cx:pt>
          <cx:pt idx="13044">453.25999999999999</cx:pt>
          <cx:pt idx="13045">464.67000000000002</cx:pt>
          <cx:pt idx="13046">103.09</cx:pt>
          <cx:pt idx="13047">49.909999999999997</cx:pt>
          <cx:pt idx="13048">240.88</cx:pt>
          <cx:pt idx="13049">174.94999999999999</cx:pt>
          <cx:pt idx="13050">497.51999999999998</cx:pt>
          <cx:pt idx="13051">428.63</cx:pt>
          <cx:pt idx="13052">428.06999999999999</cx:pt>
          <cx:pt idx="13053">166.58000000000001</cx:pt>
          <cx:pt idx="13054">190.80000000000001</cx:pt>
          <cx:pt idx="13055">379.5</cx:pt>
          <cx:pt idx="13056">69.010000000000005</cx:pt>
          <cx:pt idx="13057">300.45999999999998</cx:pt>
          <cx:pt idx="13058">329.54000000000002</cx:pt>
          <cx:pt idx="13059">475.00999999999999</cx:pt>
          <cx:pt idx="13060">73.25</cx:pt>
          <cx:pt idx="13061">415.62</cx:pt>
          <cx:pt idx="13062">214.61000000000001</cx:pt>
          <cx:pt idx="13063">133.65000000000001</cx:pt>
          <cx:pt idx="13064">196.50999999999999</cx:pt>
          <cx:pt idx="13065">31.239999999999998</cx:pt>
          <cx:pt idx="13066">176.49000000000001</cx:pt>
          <cx:pt idx="13067">455.68000000000001</cx:pt>
          <cx:pt idx="13068">461.92000000000002</cx:pt>
          <cx:pt idx="13069">302.19</cx:pt>
          <cx:pt idx="13070">294.45999999999998</cx:pt>
          <cx:pt idx="13071">397.13</cx:pt>
          <cx:pt idx="13072">121.06999999999999</cx:pt>
          <cx:pt idx="13073">283.39999999999998</cx:pt>
          <cx:pt idx="13074">274.39999999999998</cx:pt>
          <cx:pt idx="13075">294.91000000000003</cx:pt>
          <cx:pt idx="13076">285.45999999999998</cx:pt>
          <cx:pt idx="13077">119.27</cx:pt>
          <cx:pt idx="13078">66.180000000000007</cx:pt>
          <cx:pt idx="13079">325.05000000000001</cx:pt>
          <cx:pt idx="13080">281.75999999999999</cx:pt>
          <cx:pt idx="13081">450.80000000000001</cx:pt>
          <cx:pt idx="13082">311.63999999999999</cx:pt>
          <cx:pt idx="13083">481.50999999999999</cx:pt>
          <cx:pt idx="13084">402.11000000000001</cx:pt>
          <cx:pt idx="13085">285.06999999999999</cx:pt>
          <cx:pt idx="13086">490.54000000000002</cx:pt>
          <cx:pt idx="13087">114.87</cx:pt>
          <cx:pt idx="13088">317.57999999999998</cx:pt>
          <cx:pt idx="13089">39.479999999999997</cx:pt>
          <cx:pt idx="13090">188.15000000000001</cx:pt>
          <cx:pt idx="13091">19.920000000000002</cx:pt>
          <cx:pt idx="13092">128.94999999999999</cx:pt>
          <cx:pt idx="13093">66.189999999999998</cx:pt>
          <cx:pt idx="13094">311.49000000000001</cx:pt>
          <cx:pt idx="13095">165.47999999999999</cx:pt>
          <cx:pt idx="13096">391</cx:pt>
          <cx:pt idx="13097">432.81999999999999</cx:pt>
          <cx:pt idx="13098">461</cx:pt>
          <cx:pt idx="13099">249.02000000000001</cx:pt>
          <cx:pt idx="13100">61.439999999999998</cx:pt>
          <cx:pt idx="13101">324.13</cx:pt>
          <cx:pt idx="13102">301.27999999999997</cx:pt>
          <cx:pt idx="13103">167.90000000000001</cx:pt>
          <cx:pt idx="13104">289.33999999999997</cx:pt>
          <cx:pt idx="13105">422.10000000000002</cx:pt>
          <cx:pt idx="13106">197.31999999999999</cx:pt>
          <cx:pt idx="13107">451.92000000000002</cx:pt>
          <cx:pt idx="13108">159.31999999999999</cx:pt>
          <cx:pt idx="13109">277.58999999999997</cx:pt>
          <cx:pt idx="13110">130.15000000000001</cx:pt>
          <cx:pt idx="13111">24.390000000000001</cx:pt>
          <cx:pt idx="13112">495.61000000000001</cx:pt>
          <cx:pt idx="13113">253.44999999999999</cx:pt>
          <cx:pt idx="13114">368.05000000000001</cx:pt>
          <cx:pt idx="13115">171.62</cx:pt>
          <cx:pt idx="13116">188.00999999999999</cx:pt>
          <cx:pt idx="13117">226.69</cx:pt>
          <cx:pt idx="13118">198.94</cx:pt>
          <cx:pt idx="13119">455.76999999999998</cx:pt>
          <cx:pt idx="13120">18.960000000000001</cx:pt>
          <cx:pt idx="13121">411.80000000000001</cx:pt>
          <cx:pt idx="13122">173.33000000000001</cx:pt>
          <cx:pt idx="13123">376.76999999999998</cx:pt>
          <cx:pt idx="13124">266.87</cx:pt>
          <cx:pt idx="13125">53.890000000000001</cx:pt>
          <cx:pt idx="13126">85.049999999999997</cx:pt>
          <cx:pt idx="13127">489.23000000000002</cx:pt>
          <cx:pt idx="13128">490.44999999999999</cx:pt>
          <cx:pt idx="13129">360.63999999999999</cx:pt>
          <cx:pt idx="13130">238.61000000000001</cx:pt>
          <cx:pt idx="13131">53.729999999999997</cx:pt>
          <cx:pt idx="13132">378.42000000000002</cx:pt>
          <cx:pt idx="13133">496.19999999999999</cx:pt>
          <cx:pt idx="13134">409.26999999999998</cx:pt>
          <cx:pt idx="13135">55.189999999999998</cx:pt>
          <cx:pt idx="13136">44.619999999999997</cx:pt>
          <cx:pt idx="13137">110.23999999999999</cx:pt>
          <cx:pt idx="13138">21.16</cx:pt>
          <cx:pt idx="13139">111.58</cx:pt>
          <cx:pt idx="13140">269.43000000000001</cx:pt>
          <cx:pt idx="13141">148.15000000000001</cx:pt>
          <cx:pt idx="13142">258.47000000000003</cx:pt>
          <cx:pt idx="13143">375.81999999999999</cx:pt>
          <cx:pt idx="13144">117.09999999999999</cx:pt>
          <cx:pt idx="13145">232.27000000000001</cx:pt>
          <cx:pt idx="13146">176.56999999999999</cx:pt>
          <cx:pt idx="13147">196.31</cx:pt>
          <cx:pt idx="13148">91.810000000000002</cx:pt>
          <cx:pt idx="13149">73.680000000000007</cx:pt>
          <cx:pt idx="13150">65.349999999999994</cx:pt>
          <cx:pt idx="13151">418.61000000000001</cx:pt>
          <cx:pt idx="13152">490.92000000000002</cx:pt>
          <cx:pt idx="13153">285.06</cx:pt>
          <cx:pt idx="13154">318.26999999999998</cx:pt>
          <cx:pt idx="13155">325.70999999999998</cx:pt>
          <cx:pt idx="13156">313.99000000000001</cx:pt>
          <cx:pt idx="13157">47.140000000000001</cx:pt>
          <cx:pt idx="13158">310.77999999999997</cx:pt>
          <cx:pt idx="13159">241.37</cx:pt>
          <cx:pt idx="13160">141.77000000000001</cx:pt>
          <cx:pt idx="13161">83.159999999999997</cx:pt>
          <cx:pt idx="13162">466.98000000000002</cx:pt>
          <cx:pt idx="13163">252.36000000000001</cx:pt>
          <cx:pt idx="13164">153.34999999999999</cx:pt>
          <cx:pt idx="13165">32.329999999999998</cx:pt>
          <cx:pt idx="13166">120.75</cx:pt>
          <cx:pt idx="13167">109.66</cx:pt>
          <cx:pt idx="13168">430.04000000000002</cx:pt>
          <cx:pt idx="13169">465.51999999999998</cx:pt>
          <cx:pt idx="13170">16.120000000000001</cx:pt>
          <cx:pt idx="13171">320.13</cx:pt>
          <cx:pt idx="13172">53.310000000000002</cx:pt>
          <cx:pt idx="13173">92.5</cx:pt>
          <cx:pt idx="13174">323.38999999999999</cx:pt>
          <cx:pt idx="13175">355.41000000000003</cx:pt>
          <cx:pt idx="13176">168.25</cx:pt>
          <cx:pt idx="13177">84.980000000000004</cx:pt>
          <cx:pt idx="13178">271.52999999999997</cx:pt>
          <cx:pt idx="13179">46.880000000000003</cx:pt>
          <cx:pt idx="13180">316.01999999999998</cx:pt>
          <cx:pt idx="13181">495.25</cx:pt>
          <cx:pt idx="13182">223.69999999999999</cx:pt>
          <cx:pt idx="13183">401.56999999999999</cx:pt>
          <cx:pt idx="13184">494.51999999999998</cx:pt>
          <cx:pt idx="13185">287.61000000000001</cx:pt>
          <cx:pt idx="13186">144.31999999999999</cx:pt>
          <cx:pt idx="13187">336.10000000000002</cx:pt>
          <cx:pt idx="13188">149.94999999999999</cx:pt>
          <cx:pt idx="13189">212.44</cx:pt>
          <cx:pt idx="13190">435.33999999999997</cx:pt>
          <cx:pt idx="13191">33.030000000000001</cx:pt>
          <cx:pt idx="13192">387.12</cx:pt>
          <cx:pt idx="13193">281.29000000000002</cx:pt>
          <cx:pt idx="13194">311.48000000000002</cx:pt>
          <cx:pt idx="13195">469.62</cx:pt>
          <cx:pt idx="13196">417.64999999999998</cx:pt>
          <cx:pt idx="13197">216.52000000000001</cx:pt>
          <cx:pt idx="13198">66.079999999999998</cx:pt>
          <cx:pt idx="13199">417.80000000000001</cx:pt>
          <cx:pt idx="13200">139.03999999999999</cx:pt>
          <cx:pt idx="13201">297.33999999999997</cx:pt>
          <cx:pt idx="13202">57.909999999999997</cx:pt>
          <cx:pt idx="13203">291.45999999999998</cx:pt>
          <cx:pt idx="13204">162.22999999999999</cx:pt>
          <cx:pt idx="13205">382.42000000000002</cx:pt>
          <cx:pt idx="13206">440.41000000000003</cx:pt>
          <cx:pt idx="13207">139.46000000000001</cx:pt>
          <cx:pt idx="13208">488.81</cx:pt>
          <cx:pt idx="13209">195.19</cx:pt>
          <cx:pt idx="13210">404.56999999999999</cx:pt>
          <cx:pt idx="13211">382.69999999999999</cx:pt>
          <cx:pt idx="13212">336.51999999999998</cx:pt>
          <cx:pt idx="13213">33.979999999999997</cx:pt>
          <cx:pt idx="13214">31.129999999999999</cx:pt>
          <cx:pt idx="13215">388.60000000000002</cx:pt>
          <cx:pt idx="13216">249.62</cx:pt>
          <cx:pt idx="13217">232.40000000000001</cx:pt>
          <cx:pt idx="13218">360.47000000000003</cx:pt>
          <cx:pt idx="13219">465.94999999999999</cx:pt>
          <cx:pt idx="13220">373.54000000000002</cx:pt>
          <cx:pt idx="13221">152.90000000000001</cx:pt>
          <cx:pt idx="13222">354.76999999999998</cx:pt>
          <cx:pt idx="13223">414.66000000000003</cx:pt>
          <cx:pt idx="13224">89.310000000000002</cx:pt>
          <cx:pt idx="13225">219.41999999999999</cx:pt>
          <cx:pt idx="13226">70.280000000000001</cx:pt>
          <cx:pt idx="13227">285.94</cx:pt>
          <cx:pt idx="13228">281.51999999999998</cx:pt>
          <cx:pt idx="13229">25.210000000000001</cx:pt>
          <cx:pt idx="13230">331.30000000000001</cx:pt>
          <cx:pt idx="13231">468.81999999999999</cx:pt>
          <cx:pt idx="13232">76.489999999999995</cx:pt>
          <cx:pt idx="13233">29.09</cx:pt>
          <cx:pt idx="13234">94.120000000000005</cx:pt>
          <cx:pt idx="13235">122.84</cx:pt>
          <cx:pt idx="13236">307.98000000000002</cx:pt>
          <cx:pt idx="13237">157.68000000000001</cx:pt>
          <cx:pt idx="13238">190.19999999999999</cx:pt>
          <cx:pt idx="13239">203.78</cx:pt>
          <cx:pt idx="13240">427.58999999999997</cx:pt>
          <cx:pt idx="13241">242.06</cx:pt>
          <cx:pt idx="13242">483.49000000000001</cx:pt>
          <cx:pt idx="13243">198.75999999999999</cx:pt>
          <cx:pt idx="13244">112.56999999999999</cx:pt>
          <cx:pt idx="13245">231.74000000000001</cx:pt>
          <cx:pt idx="13246">218.81</cx:pt>
          <cx:pt idx="13247">35.130000000000003</cx:pt>
          <cx:pt idx="13248">164.78999999999999</cx:pt>
          <cx:pt idx="13249">425.98000000000002</cx:pt>
          <cx:pt idx="13250">59.420000000000002</cx:pt>
          <cx:pt idx="13251">28.210000000000001</cx:pt>
          <cx:pt idx="13252">115.98999999999999</cx:pt>
          <cx:pt idx="13253">329.63</cx:pt>
          <cx:pt idx="13254">166.59999999999999</cx:pt>
          <cx:pt idx="13255">69.959999999999994</cx:pt>
          <cx:pt idx="13256">259.86000000000001</cx:pt>
          <cx:pt idx="13257">372.93000000000001</cx:pt>
          <cx:pt idx="13258">476.43000000000001</cx:pt>
          <cx:pt idx="13259">152.87</cx:pt>
          <cx:pt idx="13260">241.62</cx:pt>
          <cx:pt idx="13261">310.25999999999999</cx:pt>
          <cx:pt idx="13262">173.61000000000001</cx:pt>
          <cx:pt idx="13263">115.04000000000001</cx:pt>
          <cx:pt idx="13264">416.88999999999999</cx:pt>
          <cx:pt idx="13265">114.68000000000001</cx:pt>
          <cx:pt idx="13266">471.47000000000003</cx:pt>
          <cx:pt idx="13267">178.56</cx:pt>
          <cx:pt idx="13268">491.58999999999997</cx:pt>
          <cx:pt idx="13269">327.81999999999999</cx:pt>
          <cx:pt idx="13270">53.049999999999997</cx:pt>
          <cx:pt idx="13271">492.12</cx:pt>
          <cx:pt idx="13272">228.08000000000001</cx:pt>
          <cx:pt idx="13273">80.159999999999997</cx:pt>
          <cx:pt idx="13274">103.20999999999999</cx:pt>
          <cx:pt idx="13275">391.25</cx:pt>
          <cx:pt idx="13276">316.72000000000003</cx:pt>
          <cx:pt idx="13277">383.64999999999998</cx:pt>
          <cx:pt idx="13278">243.43000000000001</cx:pt>
          <cx:pt idx="13279">26.07</cx:pt>
          <cx:pt idx="13280">399.44</cx:pt>
          <cx:pt idx="13281">103.17</cx:pt>
          <cx:pt idx="13282">257.56</cx:pt>
          <cx:pt idx="13283">153.56</cx:pt>
          <cx:pt idx="13284">162.66</cx:pt>
          <cx:pt idx="13285">200.16</cx:pt>
          <cx:pt idx="13286">88.200000000000003</cx:pt>
          <cx:pt idx="13287">156.53</cx:pt>
          <cx:pt idx="13288">456.92000000000002</cx:pt>
          <cx:pt idx="13289">200.31</cx:pt>
          <cx:pt idx="13290">476.94999999999999</cx:pt>
          <cx:pt idx="13291">435.97000000000003</cx:pt>
          <cx:pt idx="13292">63.659999999999997</cx:pt>
          <cx:pt idx="13293">146.09</cx:pt>
          <cx:pt idx="13294">110.23999999999999</cx:pt>
          <cx:pt idx="13295">383.31999999999999</cx:pt>
          <cx:pt idx="13296">73.969999999999999</cx:pt>
          <cx:pt idx="13297">313.06</cx:pt>
          <cx:pt idx="13298">471.43000000000001</cx:pt>
          <cx:pt idx="13299">356.31</cx:pt>
          <cx:pt idx="13300">496.31999999999999</cx:pt>
          <cx:pt idx="13301">235.12</cx:pt>
          <cx:pt idx="13302">93.709999999999994</cx:pt>
          <cx:pt idx="13303">42.600000000000001</cx:pt>
          <cx:pt idx="13304">93.329999999999998</cx:pt>
          <cx:pt idx="13305">224.81999999999999</cx:pt>
          <cx:pt idx="13306">42.920000000000002</cx:pt>
          <cx:pt idx="13307">388.13</cx:pt>
          <cx:pt idx="13308">130.41</cx:pt>
          <cx:pt idx="13309">18.620000000000001</cx:pt>
          <cx:pt idx="13310">480.17000000000002</cx:pt>
          <cx:pt idx="13311">369.89999999999998</cx:pt>
          <cx:pt idx="13312">237.40000000000001</cx:pt>
          <cx:pt idx="13313">27.66</cx:pt>
          <cx:pt idx="13314">172.72</cx:pt>
          <cx:pt idx="13315">170.28</cx:pt>
          <cx:pt idx="13316">158.19999999999999</cx:pt>
          <cx:pt idx="13317">455.27999999999997</cx:pt>
          <cx:pt idx="13318">384.56</cx:pt>
          <cx:pt idx="13319">164.09999999999999</cx:pt>
          <cx:pt idx="13320">180.86000000000001</cx:pt>
          <cx:pt idx="13321">239.21000000000001</cx:pt>
          <cx:pt idx="13322">130.94999999999999</cx:pt>
          <cx:pt idx="13323">150.86000000000001</cx:pt>
          <cx:pt idx="13324">291.19999999999999</cx:pt>
          <cx:pt idx="13325">192.91999999999999</cx:pt>
          <cx:pt idx="13326">380.81999999999999</cx:pt>
          <cx:pt idx="13327">463.47000000000003</cx:pt>
          <cx:pt idx="13328">453.06</cx:pt>
          <cx:pt idx="13329">177.72999999999999</cx:pt>
          <cx:pt idx="13330">106.11</cx:pt>
          <cx:pt idx="13331">67.870000000000005</cx:pt>
          <cx:pt idx="13332">34.310000000000002</cx:pt>
          <cx:pt idx="13333">27.510000000000002</cx:pt>
          <cx:pt idx="13334">426.86000000000001</cx:pt>
          <cx:pt idx="13335">41.450000000000003</cx:pt>
          <cx:pt idx="13336">169</cx:pt>
          <cx:pt idx="13337">416.42000000000002</cx:pt>
          <cx:pt idx="13338">54.640000000000001</cx:pt>
          <cx:pt idx="13339">143.78999999999999</cx:pt>
          <cx:pt idx="13340">109.58</cx:pt>
          <cx:pt idx="13341">443.26999999999998</cx:pt>
          <cx:pt idx="13342">391.64999999999998</cx:pt>
          <cx:pt idx="13343">263.01999999999998</cx:pt>
          <cx:pt idx="13344">428.5</cx:pt>
          <cx:pt idx="13345">486.07999999999998</cx:pt>
          <cx:pt idx="13346">241.41</cx:pt>
          <cx:pt idx="13347">61.420000000000002</cx:pt>
          <cx:pt idx="13348">21.649999999999999</cx:pt>
          <cx:pt idx="13349">310</cx:pt>
          <cx:pt idx="13350">257.06999999999999</cx:pt>
          <cx:pt idx="13351">99.950000000000003</cx:pt>
          <cx:pt idx="13352">347.42000000000002</cx:pt>
          <cx:pt idx="13353">452.92000000000002</cx:pt>
          <cx:pt idx="13354">418.29000000000002</cx:pt>
          <cx:pt idx="13355">106.23</cx:pt>
          <cx:pt idx="13356">130.94999999999999</cx:pt>
          <cx:pt idx="13357">262.05000000000001</cx:pt>
          <cx:pt idx="13358">431.22000000000003</cx:pt>
          <cx:pt idx="13359">11.24</cx:pt>
          <cx:pt idx="13360">187.53999999999999</cx:pt>
          <cx:pt idx="13361">340.10000000000002</cx:pt>
          <cx:pt idx="13362">231.90000000000001</cx:pt>
          <cx:pt idx="13363">17.77</cx:pt>
          <cx:pt idx="13364">420.19</cx:pt>
          <cx:pt idx="13365">90.700000000000003</cx:pt>
          <cx:pt idx="13366">317.75</cx:pt>
          <cx:pt idx="13367">157.28</cx:pt>
          <cx:pt idx="13368">294.29000000000002</cx:pt>
          <cx:pt idx="13369">56.979999999999997</cx:pt>
          <cx:pt idx="13370">42.640000000000001</cx:pt>
          <cx:pt idx="13371">226.97999999999999</cx:pt>
          <cx:pt idx="13372">54.57</cx:pt>
          <cx:pt idx="13373">411.83999999999997</cx:pt>
          <cx:pt idx="13374">456.23000000000002</cx:pt>
          <cx:pt idx="13375">333.54000000000002</cx:pt>
          <cx:pt idx="13376">407.05000000000001</cx:pt>
          <cx:pt idx="13377">434.63</cx:pt>
          <cx:pt idx="13378">110.22</cx:pt>
          <cx:pt idx="13379">63.829999999999998</cx:pt>
          <cx:pt idx="13380">24.670000000000002</cx:pt>
          <cx:pt idx="13381">329.50999999999999</cx:pt>
          <cx:pt idx="13382">43.469999999999999</cx:pt>
          <cx:pt idx="13383">275.38999999999999</cx:pt>
          <cx:pt idx="13384">364.45999999999998</cx:pt>
          <cx:pt idx="13385">93.409999999999997</cx:pt>
          <cx:pt idx="13386">185.81</cx:pt>
          <cx:pt idx="13387">249.13999999999999</cx:pt>
          <cx:pt idx="13388">378.06</cx:pt>
          <cx:pt idx="13389">63.630000000000003</cx:pt>
          <cx:pt idx="13390">130.68000000000001</cx:pt>
          <cx:pt idx="13391">29.329999999999998</cx:pt>
          <cx:pt idx="13392">107.67</cx:pt>
          <cx:pt idx="13393">324.26999999999998</cx:pt>
          <cx:pt idx="13394">476.31</cx:pt>
          <cx:pt idx="13395">310.58999999999997</cx:pt>
          <cx:pt idx="13396">284.19999999999999</cx:pt>
          <cx:pt idx="13397">108.98</cx:pt>
          <cx:pt idx="13398">415.55000000000001</cx:pt>
          <cx:pt idx="13399">13.960000000000001</cx:pt>
          <cx:pt idx="13400">153.24000000000001</cx:pt>
          <cx:pt idx="13401">292.13999999999999</cx:pt>
          <cx:pt idx="13402">471.24000000000001</cx:pt>
          <cx:pt idx="13403">170.19999999999999</cx:pt>
          <cx:pt idx="13404">389.00999999999999</cx:pt>
          <cx:pt idx="13405">93.730000000000004</cx:pt>
          <cx:pt idx="13406">65.900000000000006</cx:pt>
          <cx:pt idx="13407">307.19999999999999</cx:pt>
          <cx:pt idx="13408">459.32999999999998</cx:pt>
          <cx:pt idx="13409">359.98000000000002</cx:pt>
          <cx:pt idx="13410">166.88</cx:pt>
          <cx:pt idx="13411">130.27000000000001</cx:pt>
          <cx:pt idx="13412">306.25999999999999</cx:pt>
          <cx:pt idx="13413">469.27999999999997</cx:pt>
          <cx:pt idx="13414">386.27999999999997</cx:pt>
          <cx:pt idx="13415">14.32</cx:pt>
          <cx:pt idx="13416">404.01999999999998</cx:pt>
          <cx:pt idx="13417">278.25999999999999</cx:pt>
          <cx:pt idx="13418">44.770000000000003</cx:pt>
          <cx:pt idx="13419">109.31</cx:pt>
          <cx:pt idx="13420">200.38</cx:pt>
          <cx:pt idx="13421">245.34</cx:pt>
          <cx:pt idx="13422">348.33999999999997</cx:pt>
          <cx:pt idx="13423">275.77999999999997</cx:pt>
          <cx:pt idx="13424">11.539999999999999</cx:pt>
          <cx:pt idx="13425">89.829999999999998</cx:pt>
          <cx:pt idx="13426">455.23000000000002</cx:pt>
          <cx:pt idx="13427">320.81999999999999</cx:pt>
          <cx:pt idx="13428">144.83000000000001</cx:pt>
          <cx:pt idx="13429">394.06999999999999</cx:pt>
          <cx:pt idx="13430">467.22000000000003</cx:pt>
          <cx:pt idx="13431">249.44</cx:pt>
          <cx:pt idx="13432">278.07999999999998</cx:pt>
          <cx:pt idx="13433">402.50999999999999</cx:pt>
          <cx:pt idx="13434">441.27999999999997</cx:pt>
          <cx:pt idx="13435">253.71000000000001</cx:pt>
          <cx:pt idx="13436">73.090000000000003</cx:pt>
          <cx:pt idx="13437">351.43000000000001</cx:pt>
          <cx:pt idx="13438">487.37</cx:pt>
          <cx:pt idx="13439">471.5</cx:pt>
          <cx:pt idx="13440">368.25999999999999</cx:pt>
          <cx:pt idx="13441">89.680000000000007</cx:pt>
          <cx:pt idx="13442">179.19</cx:pt>
          <cx:pt idx="13443">293.18000000000001</cx:pt>
          <cx:pt idx="13444">479.69</cx:pt>
          <cx:pt idx="13445">317</cx:pt>
          <cx:pt idx="13446">438.14999999999998</cx:pt>
          <cx:pt idx="13447">157.13</cx:pt>
          <cx:pt idx="13448">176.44</cx:pt>
          <cx:pt idx="13449">385.69999999999999</cx:pt>
          <cx:pt idx="13450">427.60000000000002</cx:pt>
          <cx:pt idx="13451">423.36000000000001</cx:pt>
          <cx:pt idx="13452">76.200000000000003</cx:pt>
          <cx:pt idx="13453">377.17000000000002</cx:pt>
          <cx:pt idx="13454">380.62</cx:pt>
          <cx:pt idx="13455">127.39</cx:pt>
          <cx:pt idx="13456">293.62</cx:pt>
          <cx:pt idx="13457">314.75</cx:pt>
          <cx:pt idx="13458">140.34999999999999</cx:pt>
          <cx:pt idx="13459">22.91</cx:pt>
          <cx:pt idx="13460">204.43000000000001</cx:pt>
          <cx:pt idx="13461">143.55000000000001</cx:pt>
          <cx:pt idx="13462">320.04000000000002</cx:pt>
          <cx:pt idx="13463">345.75999999999999</cx:pt>
          <cx:pt idx="13464">306.30000000000001</cx:pt>
          <cx:pt idx="13465">475.89999999999998</cx:pt>
          <cx:pt idx="13466">45.240000000000002</cx:pt>
          <cx:pt idx="13467">488.69999999999999</cx:pt>
          <cx:pt idx="13468">292.30000000000001</cx:pt>
          <cx:pt idx="13469">96.950000000000003</cx:pt>
          <cx:pt idx="13470">21.059999999999999</cx:pt>
          <cx:pt idx="13471">92.980000000000004</cx:pt>
          <cx:pt idx="13472">128.06</cx:pt>
          <cx:pt idx="13473">464.08999999999997</cx:pt>
          <cx:pt idx="13474">71.549999999999997</cx:pt>
          <cx:pt idx="13475">100.54000000000001</cx:pt>
          <cx:pt idx="13476">54.670000000000002</cx:pt>
          <cx:pt idx="13477">137.72999999999999</cx:pt>
          <cx:pt idx="13478">360.29000000000002</cx:pt>
          <cx:pt idx="13479">446.42000000000002</cx:pt>
          <cx:pt idx="13480">415.70999999999998</cx:pt>
          <cx:pt idx="13481">114.79000000000001</cx:pt>
          <cx:pt idx="13482">377.75</cx:pt>
          <cx:pt idx="13483">421.10000000000002</cx:pt>
          <cx:pt idx="13484">498.44</cx:pt>
          <cx:pt idx="13485">359.88</cx:pt>
          <cx:pt idx="13486">426.17000000000002</cx:pt>
          <cx:pt idx="13487">316.82999999999998</cx:pt>
          <cx:pt idx="13488">279.74000000000001</cx:pt>
          <cx:pt idx="13489">77.180000000000007</cx:pt>
          <cx:pt idx="13490">67.280000000000001</cx:pt>
          <cx:pt idx="13491">365.81999999999999</cx:pt>
          <cx:pt idx="13492">62.359999999999999</cx:pt>
          <cx:pt idx="13493">333.87</cx:pt>
          <cx:pt idx="13494">495.08999999999997</cx:pt>
          <cx:pt idx="13495">288.52999999999997</cx:pt>
          <cx:pt idx="13496">350.55000000000001</cx:pt>
          <cx:pt idx="13497">456.73000000000002</cx:pt>
          <cx:pt idx="13498">413.02999999999997</cx:pt>
          <cx:pt idx="13499">380.81</cx:pt>
          <cx:pt idx="13500">41.090000000000003</cx:pt>
          <cx:pt idx="13501">181.06999999999999</cx:pt>
          <cx:pt idx="13502">442.85000000000002</cx:pt>
          <cx:pt idx="13503">439.25999999999999</cx:pt>
          <cx:pt idx="13504">376.08999999999997</cx:pt>
          <cx:pt idx="13505">136.05000000000001</cx:pt>
          <cx:pt idx="13506">344.25</cx:pt>
          <cx:pt idx="13507">98.640000000000001</cx:pt>
          <cx:pt idx="13508">395.06999999999999</cx:pt>
          <cx:pt idx="13509">397.23000000000002</cx:pt>
          <cx:pt idx="13510">101.73999999999999</cx:pt>
          <cx:pt idx="13511">341.30000000000001</cx:pt>
          <cx:pt idx="13512">191.97</cx:pt>
          <cx:pt idx="13513">92.900000000000006</cx:pt>
          <cx:pt idx="13514">360.70999999999998</cx:pt>
          <cx:pt idx="13515">131.22</cx:pt>
          <cx:pt idx="13516">67.909999999999997</cx:pt>
          <cx:pt idx="13517">245.78</cx:pt>
          <cx:pt idx="13518">317.76999999999998</cx:pt>
          <cx:pt idx="13519">247.91999999999999</cx:pt>
          <cx:pt idx="13520">360.27999999999997</cx:pt>
          <cx:pt idx="13521">478.39999999999998</cx:pt>
          <cx:pt idx="13522">208.33000000000001</cx:pt>
          <cx:pt idx="13523">79.719999999999999</cx:pt>
          <cx:pt idx="13524">43.039999999999999</cx:pt>
          <cx:pt idx="13525">473.62</cx:pt>
          <cx:pt idx="13526">205.96000000000001</cx:pt>
          <cx:pt idx="13527">461.07999999999998</cx:pt>
          <cx:pt idx="13528">452.54000000000002</cx:pt>
          <cx:pt idx="13529">267.17000000000002</cx:pt>
          <cx:pt idx="13530">425.45999999999998</cx:pt>
          <cx:pt idx="13531">186.96000000000001</cx:pt>
          <cx:pt idx="13532">204.52000000000001</cx:pt>
          <cx:pt idx="13533">361.99000000000001</cx:pt>
          <cx:pt idx="13534">198.47999999999999</cx:pt>
          <cx:pt idx="13535">421.82999999999998</cx:pt>
          <cx:pt idx="13536">303.72000000000003</cx:pt>
          <cx:pt idx="13537">195.18000000000001</cx:pt>
          <cx:pt idx="13538">137.78</cx:pt>
          <cx:pt idx="13539">411.61000000000001</cx:pt>
          <cx:pt idx="13540">232.63999999999999</cx:pt>
          <cx:pt idx="13541">372.83999999999997</cx:pt>
          <cx:pt idx="13542">280.74000000000001</cx:pt>
          <cx:pt idx="13543">247.78</cx:pt>
          <cx:pt idx="13544">230.25999999999999</cx:pt>
          <cx:pt idx="13545">156.19</cx:pt>
          <cx:pt idx="13546">414.45999999999998</cx:pt>
          <cx:pt idx="13547">419.04000000000002</cx:pt>
          <cx:pt idx="13548">376.42000000000002</cx:pt>
          <cx:pt idx="13549">284.45999999999998</cx:pt>
          <cx:pt idx="13550">462.81999999999999</cx:pt>
          <cx:pt idx="13551">58.060000000000002</cx:pt>
          <cx:pt idx="13552">237.22999999999999</cx:pt>
          <cx:pt idx="13553">442.25</cx:pt>
          <cx:pt idx="13554">241.09999999999999</cx:pt>
          <cx:pt idx="13555">36.25</cx:pt>
          <cx:pt idx="13556">392.44999999999999</cx:pt>
          <cx:pt idx="13557">176.75999999999999</cx:pt>
          <cx:pt idx="13558">56.729999999999997</cx:pt>
          <cx:pt idx="13559">41.130000000000003</cx:pt>
          <cx:pt idx="13560">332.58999999999997</cx:pt>
          <cx:pt idx="13561">259.60000000000002</cx:pt>
          <cx:pt idx="13562">100.13</cx:pt>
          <cx:pt idx="13563">80.719999999999999</cx:pt>
          <cx:pt idx="13564">413.52999999999997</cx:pt>
          <cx:pt idx="13565">173.24000000000001</cx:pt>
          <cx:pt idx="13566">143.94</cx:pt>
          <cx:pt idx="13567">423.56</cx:pt>
          <cx:pt idx="13568">465.64999999999998</cx:pt>
          <cx:pt idx="13569">147.58000000000001</cx:pt>
          <cx:pt idx="13570">499.5</cx:pt>
          <cx:pt idx="13571">17.879999999999999</cx:pt>
          <cx:pt idx="13572">436.69999999999999</cx:pt>
          <cx:pt idx="13573">177.49000000000001</cx:pt>
          <cx:pt idx="13574">352.56</cx:pt>
          <cx:pt idx="13575">163.69999999999999</cx:pt>
          <cx:pt idx="13576">175.03</cx:pt>
          <cx:pt idx="13577">329.49000000000001</cx:pt>
          <cx:pt idx="13578">479.67000000000002</cx:pt>
          <cx:pt idx="13579">481.88</cx:pt>
          <cx:pt idx="13580">110.05</cx:pt>
          <cx:pt idx="13581">189.59</cx:pt>
          <cx:pt idx="13582">62.850000000000001</cx:pt>
          <cx:pt idx="13583">51.049999999999997</cx:pt>
          <cx:pt idx="13584">469.13</cx:pt>
          <cx:pt idx="13585">143.62</cx:pt>
          <cx:pt idx="13586">16.399999999999999</cx:pt>
          <cx:pt idx="13587">124.72</cx:pt>
          <cx:pt idx="13588">14.48</cx:pt>
          <cx:pt idx="13589">480.20999999999998</cx:pt>
          <cx:pt idx="13590">324.43000000000001</cx:pt>
          <cx:pt idx="13591">170.78</cx:pt>
          <cx:pt idx="13592">107.56999999999999</cx:pt>
          <cx:pt idx="13593">225.46000000000001</cx:pt>
          <cx:pt idx="13594">360.13</cx:pt>
          <cx:pt idx="13595">337.17000000000002</cx:pt>
          <cx:pt idx="13596">385.95999999999998</cx:pt>
          <cx:pt idx="13597">304.45999999999998</cx:pt>
          <cx:pt idx="13598">431.91000000000003</cx:pt>
          <cx:pt idx="13599">332.97000000000003</cx:pt>
          <cx:pt idx="13600">57.659999999999997</cx:pt>
          <cx:pt idx="13601">448.37</cx:pt>
          <cx:pt idx="13602">202</cx:pt>
          <cx:pt idx="13603">474.99000000000001</cx:pt>
          <cx:pt idx="13604">472.63</cx:pt>
          <cx:pt idx="13605">194.99000000000001</cx:pt>
          <cx:pt idx="13606">324.39999999999998</cx:pt>
          <cx:pt idx="13607">360.07999999999998</cx:pt>
          <cx:pt idx="13608">174.53999999999999</cx:pt>
          <cx:pt idx="13609">134.19</cx:pt>
          <cx:pt idx="13610">214.52000000000001</cx:pt>
          <cx:pt idx="13611">370.97000000000003</cx:pt>
          <cx:pt idx="13612">111.31999999999999</cx:pt>
          <cx:pt idx="13613">481.50999999999999</cx:pt>
          <cx:pt idx="13614">482.64999999999998</cx:pt>
          <cx:pt idx="13615">304.80000000000001</cx:pt>
          <cx:pt idx="13616">391.85000000000002</cx:pt>
          <cx:pt idx="13617">372.64999999999998</cx:pt>
          <cx:pt idx="13618">367.86000000000001</cx:pt>
          <cx:pt idx="13619">383.30000000000001</cx:pt>
          <cx:pt idx="13620">240.46000000000001</cx:pt>
          <cx:pt idx="13621">449.94999999999999</cx:pt>
          <cx:pt idx="13622">98.829999999999998</cx:pt>
          <cx:pt idx="13623">247.09</cx:pt>
          <cx:pt idx="13624">321.56999999999999</cx:pt>
          <cx:pt idx="13625">209.15000000000001</cx:pt>
          <cx:pt idx="13626">238.13999999999999</cx:pt>
          <cx:pt idx="13627">299.41000000000003</cx:pt>
          <cx:pt idx="13628">263.74000000000001</cx:pt>
          <cx:pt idx="13629">97.829999999999998</cx:pt>
          <cx:pt idx="13630">399.98000000000002</cx:pt>
          <cx:pt idx="13631">345.92000000000002</cx:pt>
          <cx:pt idx="13632">139.05000000000001</cx:pt>
          <cx:pt idx="13633">183.81999999999999</cx:pt>
          <cx:pt idx="13634">178.41</cx:pt>
          <cx:pt idx="13635">108.44</cx:pt>
          <cx:pt idx="13636">263.13</cx:pt>
          <cx:pt idx="13637">284.63999999999999</cx:pt>
          <cx:pt idx="13638">448.31</cx:pt>
          <cx:pt idx="13639">294.91000000000003</cx:pt>
          <cx:pt idx="13640">152.66999999999999</cx:pt>
          <cx:pt idx="13641">67.409999999999997</cx:pt>
          <cx:pt idx="13642">117.81999999999999</cx:pt>
          <cx:pt idx="13643">293.87</cx:pt>
          <cx:pt idx="13644">84.170000000000002</cx:pt>
          <cx:pt idx="13645">385.94</cx:pt>
          <cx:pt idx="13646">86.099999999999994</cx:pt>
          <cx:pt idx="13647">432.60000000000002</cx:pt>
          <cx:pt idx="13648">100.08</cx:pt>
          <cx:pt idx="13649">499.22000000000003</cx:pt>
          <cx:pt idx="13650">256.88</cx:pt>
          <cx:pt idx="13651">124.06999999999999</cx:pt>
          <cx:pt idx="13652">390.19</cx:pt>
          <cx:pt idx="13653">111.06</cx:pt>
          <cx:pt idx="13654">355.25</cx:pt>
          <cx:pt idx="13655">59.090000000000003</cx:pt>
          <cx:pt idx="13656">409.19</cx:pt>
          <cx:pt idx="13657">46.130000000000003</cx:pt>
          <cx:pt idx="13658">411.93000000000001</cx:pt>
          <cx:pt idx="13659">92.739999999999995</cx:pt>
          <cx:pt idx="13660">465.55000000000001</cx:pt>
          <cx:pt idx="13661">35.82</cx:pt>
          <cx:pt idx="13662">434.42000000000002</cx:pt>
          <cx:pt idx="13663">232.59999999999999</cx:pt>
          <cx:pt idx="13664">279.35000000000002</cx:pt>
          <cx:pt idx="13665">143.37</cx:pt>
          <cx:pt idx="13666">452.60000000000002</cx:pt>
          <cx:pt idx="13667">22.59</cx:pt>
          <cx:pt idx="13668">140.36000000000001</cx:pt>
          <cx:pt idx="13669">320.49000000000001</cx:pt>
          <cx:pt idx="13670">368.97000000000003</cx:pt>
          <cx:pt idx="13671">154.68000000000001</cx:pt>
          <cx:pt idx="13672">363.27999999999997</cx:pt>
          <cx:pt idx="13673">93.730000000000004</cx:pt>
          <cx:pt idx="13674">105</cx:pt>
          <cx:pt idx="13675">157.21000000000001</cx:pt>
          <cx:pt idx="13676">462.73000000000002</cx:pt>
          <cx:pt idx="13677">442.32999999999998</cx:pt>
          <cx:pt idx="13678">106.78</cx:pt>
          <cx:pt idx="13679">473.93000000000001</cx:pt>
          <cx:pt idx="13680">474.45999999999998</cx:pt>
          <cx:pt idx="13681">101.09</cx:pt>
          <cx:pt idx="13682">315.36000000000001</cx:pt>
          <cx:pt idx="13683">366.56</cx:pt>
          <cx:pt idx="13684">10.380000000000001</cx:pt>
          <cx:pt idx="13685">144.96000000000001</cx:pt>
          <cx:pt idx="13686">291.18000000000001</cx:pt>
          <cx:pt idx="13687">221.31999999999999</cx:pt>
          <cx:pt idx="13688">80.739999999999995</cx:pt>
          <cx:pt idx="13689">297.36000000000001</cx:pt>
          <cx:pt idx="13690">88.719999999999999</cx:pt>
          <cx:pt idx="13691">18.149999999999999</cx:pt>
          <cx:pt idx="13692">478.50999999999999</cx:pt>
          <cx:pt idx="13693">130.44999999999999</cx:pt>
          <cx:pt idx="13694">341.5</cx:pt>
          <cx:pt idx="13695">38.600000000000001</cx:pt>
          <cx:pt idx="13696">95.540000000000006</cx:pt>
          <cx:pt idx="13697">235.88999999999999</cx:pt>
          <cx:pt idx="13698">49.350000000000001</cx:pt>
          <cx:pt idx="13699">119.14</cx:pt>
          <cx:pt idx="13700">182.27000000000001</cx:pt>
          <cx:pt idx="13701">60.520000000000003</cx:pt>
          <cx:pt idx="13702">17.620000000000001</cx:pt>
          <cx:pt idx="13703">214.41</cx:pt>
          <cx:pt idx="13704">289.64999999999998</cx:pt>
          <cx:pt idx="13705">241.74000000000001</cx:pt>
          <cx:pt idx="13706">133.94</cx:pt>
          <cx:pt idx="13707">115.5</cx:pt>
          <cx:pt idx="13708">131.16999999999999</cx:pt>
          <cx:pt idx="13709">456.24000000000001</cx:pt>
          <cx:pt idx="13710">434.75</cx:pt>
          <cx:pt idx="13711">259.98000000000002</cx:pt>
          <cx:pt idx="13712">241.03</cx:pt>
          <cx:pt idx="13713">460.77999999999997</cx:pt>
          <cx:pt idx="13714">228.25999999999999</cx:pt>
          <cx:pt idx="13715">163.41</cx:pt>
          <cx:pt idx="13716">377.82999999999998</cx:pt>
          <cx:pt idx="13717">191.30000000000001</cx:pt>
          <cx:pt idx="13718">175.28</cx:pt>
          <cx:pt idx="13719">90.040000000000006</cx:pt>
          <cx:pt idx="13720">98.120000000000005</cx:pt>
          <cx:pt idx="13721">372.69</cx:pt>
          <cx:pt idx="13722">486.44999999999999</cx:pt>
          <cx:pt idx="13723">234.59999999999999</cx:pt>
          <cx:pt idx="13724">476.69999999999999</cx:pt>
          <cx:pt idx="13725">481.51999999999998</cx:pt>
          <cx:pt idx="13726">97</cx:pt>
          <cx:pt idx="13727">198.28</cx:pt>
          <cx:pt idx="13728">447.85000000000002</cx:pt>
          <cx:pt idx="13729">195.22999999999999</cx:pt>
          <cx:pt idx="13730">356.72000000000003</cx:pt>
          <cx:pt idx="13731">396.35000000000002</cx:pt>
          <cx:pt idx="13732">269.75</cx:pt>
          <cx:pt idx="13733">99.829999999999998</cx:pt>
          <cx:pt idx="13734">428.10000000000002</cx:pt>
          <cx:pt idx="13735">83.159999999999997</cx:pt>
          <cx:pt idx="13736">346.69</cx:pt>
          <cx:pt idx="13737">88.120000000000005</cx:pt>
          <cx:pt idx="13738">481.14999999999998</cx:pt>
          <cx:pt idx="13739">342.18000000000001</cx:pt>
          <cx:pt idx="13740">13.220000000000001</cx:pt>
          <cx:pt idx="13741">478.94999999999999</cx:pt>
          <cx:pt idx="13742">447.88999999999999</cx:pt>
          <cx:pt idx="13743">251.78999999999999</cx:pt>
          <cx:pt idx="13744">199.06</cx:pt>
          <cx:pt idx="13745">301.76999999999998</cx:pt>
          <cx:pt idx="13746">439.92000000000002</cx:pt>
          <cx:pt idx="13747">295.88</cx:pt>
          <cx:pt idx="13748">281.10000000000002</cx:pt>
          <cx:pt idx="13749">317.07999999999998</cx:pt>
          <cx:pt idx="13750">233.28</cx:pt>
          <cx:pt idx="13751">252.21000000000001</cx:pt>
          <cx:pt idx="13752">410.25999999999999</cx:pt>
          <cx:pt idx="13753">54.729999999999997</cx:pt>
          <cx:pt idx="13754">318.61000000000001</cx:pt>
          <cx:pt idx="13755">203.22999999999999</cx:pt>
          <cx:pt idx="13756">156.02000000000001</cx:pt>
          <cx:pt idx="13757">173.69999999999999</cx:pt>
          <cx:pt idx="13758">197.34</cx:pt>
          <cx:pt idx="13759">352.85000000000002</cx:pt>
          <cx:pt idx="13760">281.64999999999998</cx:pt>
          <cx:pt idx="13761">37.049999999999997</cx:pt>
          <cx:pt idx="13762">255.16999999999999</cx:pt>
          <cx:pt idx="13763">277.60000000000002</cx:pt>
          <cx:pt idx="13764">278.66000000000003</cx:pt>
          <cx:pt idx="13765">419.68000000000001</cx:pt>
          <cx:pt idx="13766">107.06999999999999</cx:pt>
          <cx:pt idx="13767">398.05000000000001</cx:pt>
          <cx:pt idx="13768">182.84</cx:pt>
          <cx:pt idx="13769">189.31999999999999</cx:pt>
          <cx:pt idx="13770">182.5</cx:pt>
          <cx:pt idx="13771">141.65000000000001</cx:pt>
          <cx:pt idx="13772">53.68</cx:pt>
          <cx:pt idx="13773">467.50999999999999</cx:pt>
          <cx:pt idx="13774">422.76999999999998</cx:pt>
          <cx:pt idx="13775">209.71000000000001</cx:pt>
          <cx:pt idx="13776">482.41000000000003</cx:pt>
          <cx:pt idx="13777">85.140000000000001</cx:pt>
          <cx:pt idx="13778">328.69</cx:pt>
          <cx:pt idx="13779">448.25</cx:pt>
          <cx:pt idx="13780">420.52999999999997</cx:pt>
          <cx:pt idx="13781">102.54000000000001</cx:pt>
          <cx:pt idx="13782">186.53</cx:pt>
          <cx:pt idx="13783">496.48000000000002</cx:pt>
          <cx:pt idx="13784">293.17000000000002</cx:pt>
          <cx:pt idx="13785">361.31999999999999</cx:pt>
          <cx:pt idx="13786">269.44999999999999</cx:pt>
          <cx:pt idx="13787">314.19999999999999</cx:pt>
          <cx:pt idx="13788">17.609999999999999</cx:pt>
          <cx:pt idx="13789">335.64999999999998</cx:pt>
          <cx:pt idx="13790">72.069999999999993</cx:pt>
          <cx:pt idx="13791">430.55000000000001</cx:pt>
          <cx:pt idx="13792">221.38</cx:pt>
          <cx:pt idx="13793">399.13999999999999</cx:pt>
          <cx:pt idx="13794">331.81999999999999</cx:pt>
          <cx:pt idx="13795">123.42</cx:pt>
          <cx:pt idx="13796">151.18000000000001</cx:pt>
          <cx:pt idx="13797">371.76999999999998</cx:pt>
          <cx:pt idx="13798">376.32999999999998</cx:pt>
          <cx:pt idx="13799">499.83999999999997</cx:pt>
          <cx:pt idx="13800">154.03999999999999</cx:pt>
          <cx:pt idx="13801">328.17000000000002</cx:pt>
          <cx:pt idx="13802">482.52999999999997</cx:pt>
          <cx:pt idx="13803">341.77999999999997</cx:pt>
          <cx:pt idx="13804">35.060000000000002</cx:pt>
          <cx:pt idx="13805">155.56999999999999</cx:pt>
          <cx:pt idx="13806">142.94999999999999</cx:pt>
          <cx:pt idx="13807">404.49000000000001</cx:pt>
          <cx:pt idx="13808">186.66</cx:pt>
          <cx:pt idx="13809">256.10000000000002</cx:pt>
          <cx:pt idx="13810">467.31999999999999</cx:pt>
          <cx:pt idx="13811">127.48</cx:pt>
          <cx:pt idx="13812">112.64</cx:pt>
          <cx:pt idx="13813">390</cx:pt>
          <cx:pt idx="13814">390.22000000000003</cx:pt>
          <cx:pt idx="13815">413.81</cx:pt>
          <cx:pt idx="13816">163.50999999999999</cx:pt>
          <cx:pt idx="13817">38.280000000000001</cx:pt>
          <cx:pt idx="13818">459.52999999999997</cx:pt>
          <cx:pt idx="13819">79.480000000000004</cx:pt>
          <cx:pt idx="13820">492.36000000000001</cx:pt>
          <cx:pt idx="13821">455.19</cx:pt>
          <cx:pt idx="13822">137.16999999999999</cx:pt>
          <cx:pt idx="13823">13</cx:pt>
          <cx:pt idx="13824">228.34</cx:pt>
          <cx:pt idx="13825">132.43000000000001</cx:pt>
          <cx:pt idx="13826">27.879999999999999</cx:pt>
          <cx:pt idx="13827">237.25999999999999</cx:pt>
          <cx:pt idx="13828">137.02000000000001</cx:pt>
          <cx:pt idx="13829">493.36000000000001</cx:pt>
          <cx:pt idx="13830">136.83000000000001</cx:pt>
          <cx:pt idx="13831">273.33999999999997</cx:pt>
          <cx:pt idx="13832">352.27999999999997</cx:pt>
          <cx:pt idx="13833">403.86000000000001</cx:pt>
          <cx:pt idx="13834">235.16</cx:pt>
          <cx:pt idx="13835">405.85000000000002</cx:pt>
          <cx:pt idx="13836">247.37</cx:pt>
          <cx:pt idx="13837">255.69999999999999</cx:pt>
          <cx:pt idx="13838">209.47</cx:pt>
          <cx:pt idx="13839">46.640000000000001</cx:pt>
          <cx:pt idx="13840">320.16000000000003</cx:pt>
          <cx:pt idx="13841">395.06999999999999</cx:pt>
          <cx:pt idx="13842">125.75</cx:pt>
          <cx:pt idx="13843">148.22</cx:pt>
          <cx:pt idx="13844">119.47</cx:pt>
          <cx:pt idx="13845">343.18000000000001</cx:pt>
          <cx:pt idx="13846">100.67</cx:pt>
          <cx:pt idx="13847">407.93000000000001</cx:pt>
          <cx:pt idx="13848">287.44</cx:pt>
          <cx:pt idx="13849">33.25</cx:pt>
          <cx:pt idx="13850">236.71000000000001</cx:pt>
          <cx:pt idx="13851">281.66000000000003</cx:pt>
          <cx:pt idx="13852">20.579999999999998</cx:pt>
          <cx:pt idx="13853">15.93</cx:pt>
          <cx:pt idx="13854">281.88</cx:pt>
          <cx:pt idx="13855">43.25</cx:pt>
          <cx:pt idx="13856">256.06</cx:pt>
          <cx:pt idx="13857">239.43000000000001</cx:pt>
          <cx:pt idx="13858">90.430000000000007</cx:pt>
          <cx:pt idx="13859">289.69</cx:pt>
          <cx:pt idx="13860">319.12</cx:pt>
          <cx:pt idx="13861">462.92000000000002</cx:pt>
          <cx:pt idx="13862">472.13999999999999</cx:pt>
          <cx:pt idx="13863">453.12</cx:pt>
          <cx:pt idx="13864">465.5</cx:pt>
          <cx:pt idx="13865">178.53</cx:pt>
          <cx:pt idx="13866">239.69999999999999</cx:pt>
          <cx:pt idx="13867">165.97</cx:pt>
          <cx:pt idx="13868">33.170000000000002</cx:pt>
          <cx:pt idx="13869">348.51999999999998</cx:pt>
          <cx:pt idx="13870">224.30000000000001</cx:pt>
          <cx:pt idx="13871">379.44</cx:pt>
          <cx:pt idx="13872">25.850000000000001</cx:pt>
          <cx:pt idx="13873">194.77000000000001</cx:pt>
          <cx:pt idx="13874">378.12</cx:pt>
          <cx:pt idx="13875">100.43000000000001</cx:pt>
          <cx:pt idx="13876">403.00999999999999</cx:pt>
          <cx:pt idx="13877">394.64999999999998</cx:pt>
          <cx:pt idx="13878">262.11000000000001</cx:pt>
          <cx:pt idx="13879">363.77999999999997</cx:pt>
          <cx:pt idx="13880">110.38</cx:pt>
          <cx:pt idx="13881">411.45999999999998</cx:pt>
          <cx:pt idx="13882">251.74000000000001</cx:pt>
          <cx:pt idx="13883">211.24000000000001</cx:pt>
          <cx:pt idx="13884">447.23000000000002</cx:pt>
          <cx:pt idx="13885">475.86000000000001</cx:pt>
          <cx:pt idx="13886">429.31999999999999</cx:pt>
          <cx:pt idx="13887">266.23000000000002</cx:pt>
          <cx:pt idx="13888">190.47999999999999</cx:pt>
          <cx:pt idx="13889">231.87</cx:pt>
          <cx:pt idx="13890">268.29000000000002</cx:pt>
          <cx:pt idx="13891">207.62</cx:pt>
          <cx:pt idx="13892">118.15000000000001</cx:pt>
          <cx:pt idx="13893">464.45999999999998</cx:pt>
          <cx:pt idx="13894">139.81</cx:pt>
          <cx:pt idx="13895">13.699999999999999</cx:pt>
          <cx:pt idx="13896">434.94999999999999</cx:pt>
          <cx:pt idx="13897">412.25</cx:pt>
          <cx:pt idx="13898">102.06999999999999</cx:pt>
          <cx:pt idx="13899">43.100000000000001</cx:pt>
          <cx:pt idx="13900">399.58999999999997</cx:pt>
          <cx:pt idx="13901">467.86000000000001</cx:pt>
          <cx:pt idx="13902">112.01000000000001</cx:pt>
          <cx:pt idx="13903">315.48000000000002</cx:pt>
          <cx:pt idx="13904">469.44</cx:pt>
          <cx:pt idx="13905">448</cx:pt>
          <cx:pt idx="13906">256.55000000000001</cx:pt>
          <cx:pt idx="13907">327.44</cx:pt>
          <cx:pt idx="13908">325.14999999999998</cx:pt>
          <cx:pt idx="13909">182.34999999999999</cx:pt>
          <cx:pt idx="13910">170.88</cx:pt>
          <cx:pt idx="13911">167.59</cx:pt>
          <cx:pt idx="13912">34.520000000000003</cx:pt>
          <cx:pt idx="13913">117.84999999999999</cx:pt>
          <cx:pt idx="13914">51.270000000000003</cx:pt>
          <cx:pt idx="13915">430.38999999999999</cx:pt>
          <cx:pt idx="13916">133.96000000000001</cx:pt>
          <cx:pt idx="13917">257.69999999999999</cx:pt>
          <cx:pt idx="13918">289.64999999999998</cx:pt>
          <cx:pt idx="13919">230.81999999999999</cx:pt>
          <cx:pt idx="13920">341.06</cx:pt>
          <cx:pt idx="13921">200.65000000000001</cx:pt>
          <cx:pt idx="13922">470.88</cx:pt>
          <cx:pt idx="13923">215.62</cx:pt>
          <cx:pt idx="13924">24.899999999999999</cx:pt>
          <cx:pt idx="13925">238.46000000000001</cx:pt>
          <cx:pt idx="13926">114.95999999999999</cx:pt>
          <cx:pt idx="13927">338.25</cx:pt>
          <cx:pt idx="13928">36.240000000000002</cx:pt>
          <cx:pt idx="13929">495.08999999999997</cx:pt>
          <cx:pt idx="13930">250.06999999999999</cx:pt>
          <cx:pt idx="13931">354.54000000000002</cx:pt>
          <cx:pt idx="13932">480.26999999999998</cx:pt>
          <cx:pt idx="13933">476.31</cx:pt>
          <cx:pt idx="13934">324.88999999999999</cx:pt>
          <cx:pt idx="13935">167.77000000000001</cx:pt>
          <cx:pt idx="13936">442.25999999999999</cx:pt>
          <cx:pt idx="13937">278.04000000000002</cx:pt>
          <cx:pt idx="13938">33.100000000000001</cx:pt>
          <cx:pt idx="13939">199.38</cx:pt>
          <cx:pt idx="13940">499.13</cx:pt>
          <cx:pt idx="13941">37.229999999999997</cx:pt>
          <cx:pt idx="13942">469.20999999999998</cx:pt>
          <cx:pt idx="13943">46.859999999999999</cx:pt>
          <cx:pt idx="13944">184.25999999999999</cx:pt>
          <cx:pt idx="13945">93.219999999999999</cx:pt>
          <cx:pt idx="13946">428.95999999999998</cx:pt>
          <cx:pt idx="13947">479.02999999999997</cx:pt>
          <cx:pt idx="13948">438.32999999999998</cx:pt>
          <cx:pt idx="13949">227.21000000000001</cx:pt>
          <cx:pt idx="13950">365.47000000000003</cx:pt>
          <cx:pt idx="13951">60.130000000000003</cx:pt>
          <cx:pt idx="13952">475.76999999999998</cx:pt>
          <cx:pt idx="13953">490.97000000000003</cx:pt>
          <cx:pt idx="13954">234.49000000000001</cx:pt>
          <cx:pt idx="13955">332.25999999999999</cx:pt>
          <cx:pt idx="13956">148.71000000000001</cx:pt>
          <cx:pt idx="13957">410.69</cx:pt>
          <cx:pt idx="13958">340.32999999999998</cx:pt>
          <cx:pt idx="13959">112.36</cx:pt>
          <cx:pt idx="13960">494.93000000000001</cx:pt>
          <cx:pt idx="13961">72.319999999999993</cx:pt>
          <cx:pt idx="13962">244.41999999999999</cx:pt>
          <cx:pt idx="13963">130.21000000000001</cx:pt>
          <cx:pt idx="13964">490.77999999999997</cx:pt>
          <cx:pt idx="13965">473.32999999999998</cx:pt>
          <cx:pt idx="13966">167.49000000000001</cx:pt>
          <cx:pt idx="13967">297.27999999999997</cx:pt>
          <cx:pt idx="13968">134.80000000000001</cx:pt>
          <cx:pt idx="13969">285.75</cx:pt>
          <cx:pt idx="13970">164.21000000000001</cx:pt>
          <cx:pt idx="13971">15.5</cx:pt>
          <cx:pt idx="13972">145.86000000000001</cx:pt>
          <cx:pt idx="13973">314.85000000000002</cx:pt>
          <cx:pt idx="13974">346.25999999999999</cx:pt>
          <cx:pt idx="13975">262.58999999999997</cx:pt>
          <cx:pt idx="13976">308.02999999999997</cx:pt>
          <cx:pt idx="13977">151.78999999999999</cx:pt>
          <cx:pt idx="13978">323.56999999999999</cx:pt>
          <cx:pt idx="13979">355.64999999999998</cx:pt>
          <cx:pt idx="13980">158.28999999999999</cx:pt>
          <cx:pt idx="13981">247.78999999999999</cx:pt>
          <cx:pt idx="13982">159.40000000000001</cx:pt>
          <cx:pt idx="13983">59.719999999999999</cx:pt>
          <cx:pt idx="13984">375.39999999999998</cx:pt>
          <cx:pt idx="13985">20.559999999999999</cx:pt>
          <cx:pt idx="13986">294.06</cx:pt>
          <cx:pt idx="13987">40.25</cx:pt>
          <cx:pt idx="13988">134.66999999999999</cx:pt>
          <cx:pt idx="13989">36.359999999999999</cx:pt>
          <cx:pt idx="13990">204.78999999999999</cx:pt>
          <cx:pt idx="13991">158.58000000000001</cx:pt>
          <cx:pt idx="13992">498.69</cx:pt>
          <cx:pt idx="13993">86.099999999999994</cx:pt>
          <cx:pt idx="13994">98.989999999999995</cx:pt>
          <cx:pt idx="13995">139.16999999999999</cx:pt>
          <cx:pt idx="13996">285.25</cx:pt>
          <cx:pt idx="13997">102.12</cx:pt>
          <cx:pt idx="13998">100.91</cx:pt>
          <cx:pt idx="13999">486.77999999999997</cx:pt>
          <cx:pt idx="14000">394.50999999999999</cx:pt>
          <cx:pt idx="14001">422.25</cx:pt>
          <cx:pt idx="14002">430.38</cx:pt>
          <cx:pt idx="14003">131.06999999999999</cx:pt>
          <cx:pt idx="14004">429.48000000000002</cx:pt>
          <cx:pt idx="14005">399.19</cx:pt>
          <cx:pt idx="14006">344.56999999999999</cx:pt>
          <cx:pt idx="14007">120.95999999999999</cx:pt>
          <cx:pt idx="14008">29.890000000000001</cx:pt>
          <cx:pt idx="14009">254.22</cx:pt>
          <cx:pt idx="14010">141.81999999999999</cx:pt>
          <cx:pt idx="14011">327.93000000000001</cx:pt>
          <cx:pt idx="14012">258.39999999999998</cx:pt>
          <cx:pt idx="14013">446.48000000000002</cx:pt>
          <cx:pt idx="14014">300.61000000000001</cx:pt>
          <cx:pt idx="14015">411.31</cx:pt>
          <cx:pt idx="14016">290.75999999999999</cx:pt>
          <cx:pt idx="14017">57.039999999999999</cx:pt>
          <cx:pt idx="14018">102.59999999999999</cx:pt>
          <cx:pt idx="14019">353.19</cx:pt>
          <cx:pt idx="14020">430.54000000000002</cx:pt>
          <cx:pt idx="14021">135.78</cx:pt>
          <cx:pt idx="14022">118.01000000000001</cx:pt>
          <cx:pt idx="14023">250.21000000000001</cx:pt>
          <cx:pt idx="14024">183.24000000000001</cx:pt>
          <cx:pt idx="14025">122.33</cx:pt>
          <cx:pt idx="14026">283.74000000000001</cx:pt>
          <cx:pt idx="14027">494.61000000000001</cx:pt>
          <cx:pt idx="14028">420.93000000000001</cx:pt>
          <cx:pt idx="14029">285.25</cx:pt>
          <cx:pt idx="14030">385.41000000000003</cx:pt>
          <cx:pt idx="14031">214.91999999999999</cx:pt>
          <cx:pt idx="14032">179.22999999999999</cx:pt>
          <cx:pt idx="14033">131.30000000000001</cx:pt>
          <cx:pt idx="14034">148.63999999999999</cx:pt>
          <cx:pt idx="14035">337.29000000000002</cx:pt>
          <cx:pt idx="14036">421.82999999999998</cx:pt>
          <cx:pt idx="14037">474.43000000000001</cx:pt>
          <cx:pt idx="14038">46.640000000000001</cx:pt>
          <cx:pt idx="14039">485.54000000000002</cx:pt>
          <cx:pt idx="14040">124.55</cx:pt>
          <cx:pt idx="14041">115.64</cx:pt>
          <cx:pt idx="14042">228.19999999999999</cx:pt>
          <cx:pt idx="14043">34.090000000000003</cx:pt>
          <cx:pt idx="14044">244.21000000000001</cx:pt>
          <cx:pt idx="14045">491.44999999999999</cx:pt>
          <cx:pt idx="14046">61.119999999999997</cx:pt>
          <cx:pt idx="14047">484.35000000000002</cx:pt>
          <cx:pt idx="14048">241.56999999999999</cx:pt>
          <cx:pt idx="14049">466.68000000000001</cx:pt>
          <cx:pt idx="14050">450.01999999999998</cx:pt>
          <cx:pt idx="14051">285.81</cx:pt>
          <cx:pt idx="14052">190.80000000000001</cx:pt>
          <cx:pt idx="14053">354.22000000000003</cx:pt>
          <cx:pt idx="14054">99.879999999999995</cx:pt>
          <cx:pt idx="14055">332.07999999999998</cx:pt>
          <cx:pt idx="14056">165.72999999999999</cx:pt>
          <cx:pt idx="14057">390.61000000000001</cx:pt>
          <cx:pt idx="14058">275.73000000000002</cx:pt>
          <cx:pt idx="14059">11.130000000000001</cx:pt>
          <cx:pt idx="14060">250.55000000000001</cx:pt>
          <cx:pt idx="14061">288.12</cx:pt>
          <cx:pt idx="14062">277.94999999999999</cx:pt>
          <cx:pt idx="14063">29.329999999999998</cx:pt>
          <cx:pt idx="14064">434.20999999999998</cx:pt>
          <cx:pt idx="14065">300.98000000000002</cx:pt>
          <cx:pt idx="14066">426.58999999999997</cx:pt>
          <cx:pt idx="14067">303.19</cx:pt>
          <cx:pt idx="14068">416.37</cx:pt>
          <cx:pt idx="14069">477.55000000000001</cx:pt>
          <cx:pt idx="14070">328.70999999999998</cx:pt>
          <cx:pt idx="14071">336.18000000000001</cx:pt>
          <cx:pt idx="14072">234.80000000000001</cx:pt>
          <cx:pt idx="14073">107.62</cx:pt>
          <cx:pt idx="14074">255.94</cx:pt>
          <cx:pt idx="14075">49.009999999999998</cx:pt>
          <cx:pt idx="14076">342.10000000000002</cx:pt>
          <cx:pt idx="14077">58.670000000000002</cx:pt>
          <cx:pt idx="14078">24.609999999999999</cx:pt>
          <cx:pt idx="14079">379.73000000000002</cx:pt>
          <cx:pt idx="14080">155.86000000000001</cx:pt>
          <cx:pt idx="14081">352.93000000000001</cx:pt>
          <cx:pt idx="14082">499.25</cx:pt>
          <cx:pt idx="14083">355.13</cx:pt>
          <cx:pt idx="14084">288.05000000000001</cx:pt>
          <cx:pt idx="14085">190.19999999999999</cx:pt>
          <cx:pt idx="14086">72.260000000000005</cx:pt>
          <cx:pt idx="14087">440.94999999999999</cx:pt>
          <cx:pt idx="14088">100.95</cx:pt>
          <cx:pt idx="14089">358.98000000000002</cx:pt>
          <cx:pt idx="14090">430.02999999999997</cx:pt>
          <cx:pt idx="14091">31.07</cx:pt>
          <cx:pt idx="14092">115.2</cx:pt>
          <cx:pt idx="14093">102.41</cx:pt>
          <cx:pt idx="14094">306.77999999999997</cx:pt>
          <cx:pt idx="14095">494</cx:pt>
          <cx:pt idx="14096">489.41000000000003</cx:pt>
          <cx:pt idx="14097">49.420000000000002</cx:pt>
          <cx:pt idx="14098">215.84999999999999</cx:pt>
          <cx:pt idx="14099">208.78</cx:pt>
          <cx:pt idx="14100">297.22000000000003</cx:pt>
          <cx:pt idx="14101">12</cx:pt>
          <cx:pt idx="14102">109.98999999999999</cx:pt>
          <cx:pt idx="14103">170.40000000000001</cx:pt>
          <cx:pt idx="14104">433.55000000000001</cx:pt>
          <cx:pt idx="14105">434.38</cx:pt>
          <cx:pt idx="14106">71.560000000000002</cx:pt>
          <cx:pt idx="14107">163.90000000000001</cx:pt>
          <cx:pt idx="14108">175.69999999999999</cx:pt>
          <cx:pt idx="14109">344.17000000000002</cx:pt>
          <cx:pt idx="14110">142.25999999999999</cx:pt>
          <cx:pt idx="14111">412.05000000000001</cx:pt>
          <cx:pt idx="14112">252.97999999999999</cx:pt>
          <cx:pt idx="14113">417.39999999999998</cx:pt>
          <cx:pt idx="14114">312.60000000000002</cx:pt>
          <cx:pt idx="14115">330.31999999999999</cx:pt>
          <cx:pt idx="14116">277.88999999999999</cx:pt>
          <cx:pt idx="14117">216.63</cx:pt>
          <cx:pt idx="14118">342.79000000000002</cx:pt>
          <cx:pt idx="14119">66.099999999999994</cx:pt>
          <cx:pt idx="14120">340.22000000000003</cx:pt>
          <cx:pt idx="14121">137.78999999999999</cx:pt>
          <cx:pt idx="14122">103.81999999999999</cx:pt>
          <cx:pt idx="14123">115.54000000000001</cx:pt>
          <cx:pt idx="14124">77.560000000000002</cx:pt>
          <cx:pt idx="14125">160.55000000000001</cx:pt>
          <cx:pt idx="14126">489.31999999999999</cx:pt>
          <cx:pt idx="14127">219.00999999999999</cx:pt>
          <cx:pt idx="14128">123.54000000000001</cx:pt>
          <cx:pt idx="14129">316.94999999999999</cx:pt>
          <cx:pt idx="14130">394.23000000000002</cx:pt>
          <cx:pt idx="14131">432.64999999999998</cx:pt>
          <cx:pt idx="14132">356.86000000000001</cx:pt>
          <cx:pt idx="14133">259.83999999999997</cx:pt>
          <cx:pt idx="14134">279.22000000000003</cx:pt>
          <cx:pt idx="14135">153.37</cx:pt>
          <cx:pt idx="14136">264.07999999999998</cx:pt>
          <cx:pt idx="14137">433.13</cx:pt>
          <cx:pt idx="14138">99.859999999999999</cx:pt>
          <cx:pt idx="14139">123.43000000000001</cx:pt>
          <cx:pt idx="14140">192</cx:pt>
          <cx:pt idx="14141">337.93000000000001</cx:pt>
          <cx:pt idx="14142">386.16000000000003</cx:pt>
          <cx:pt idx="14143">430.94</cx:pt>
          <cx:pt idx="14144">264.25999999999999</cx:pt>
          <cx:pt idx="14145">309.37</cx:pt>
          <cx:pt idx="14146">274.80000000000001</cx:pt>
          <cx:pt idx="14147">434.02999999999997</cx:pt>
          <cx:pt idx="14148">42.100000000000001</cx:pt>
          <cx:pt idx="14149">429.16000000000003</cx:pt>
          <cx:pt idx="14150">384.97000000000003</cx:pt>
          <cx:pt idx="14151">44.93</cx:pt>
          <cx:pt idx="14152">351.72000000000003</cx:pt>
          <cx:pt idx="14153">102.28</cx:pt>
          <cx:pt idx="14154">134.84</cx:pt>
          <cx:pt idx="14155">353.73000000000002</cx:pt>
          <cx:pt idx="14156">389.23000000000002</cx:pt>
          <cx:pt idx="14157">15.98</cx:pt>
          <cx:pt idx="14158">70.120000000000005</cx:pt>
          <cx:pt idx="14159">484.66000000000003</cx:pt>
          <cx:pt idx="14160">373.95999999999998</cx:pt>
          <cx:pt idx="14161">93.879999999999995</cx:pt>
          <cx:pt idx="14162">327.45999999999998</cx:pt>
          <cx:pt idx="14163">474.01999999999998</cx:pt>
          <cx:pt idx="14164">148.33000000000001</cx:pt>
          <cx:pt idx="14165">113.31999999999999</cx:pt>
          <cx:pt idx="14166">40.090000000000003</cx:pt>
          <cx:pt idx="14167">357.94</cx:pt>
          <cx:pt idx="14168">482.92000000000002</cx:pt>
          <cx:pt idx="14169">345.16000000000003</cx:pt>
          <cx:pt idx="14170">317.11000000000001</cx:pt>
          <cx:pt idx="14171">253.68000000000001</cx:pt>
          <cx:pt idx="14172">416.92000000000002</cx:pt>
          <cx:pt idx="14173">161.34999999999999</cx:pt>
          <cx:pt idx="14174">54.390000000000001</cx:pt>
          <cx:pt idx="14175">487.19</cx:pt>
          <cx:pt idx="14176">62.539999999999999</cx:pt>
          <cx:pt idx="14177">306.61000000000001</cx:pt>
          <cx:pt idx="14178">423.01999999999998</cx:pt>
          <cx:pt idx="14179">281.72000000000003</cx:pt>
          <cx:pt idx="14180">314.57999999999998</cx:pt>
          <cx:pt idx="14181">187.65000000000001</cx:pt>
          <cx:pt idx="14182">158.08000000000001</cx:pt>
          <cx:pt idx="14183">99.019999999999996</cx:pt>
          <cx:pt idx="14184">279.31</cx:pt>
          <cx:pt idx="14185">344.57999999999998</cx:pt>
          <cx:pt idx="14186">491.26999999999998</cx:pt>
          <cx:pt idx="14187">483.19999999999999</cx:pt>
          <cx:pt idx="14188">334.07999999999998</cx:pt>
          <cx:pt idx="14189">438.55000000000001</cx:pt>
          <cx:pt idx="14190">114.42</cx:pt>
          <cx:pt idx="14191">114.23999999999999</cx:pt>
          <cx:pt idx="14192">54.390000000000001</cx:pt>
          <cx:pt idx="14193">140</cx:pt>
          <cx:pt idx="14194">383.48000000000002</cx:pt>
          <cx:pt idx="14195">436.11000000000001</cx:pt>
          <cx:pt idx="14196">37.799999999999997</cx:pt>
          <cx:pt idx="14197">297.56999999999999</cx:pt>
          <cx:pt idx="14198">444.89999999999998</cx:pt>
          <cx:pt idx="14199">172.00999999999999</cx:pt>
          <cx:pt idx="14200">62.890000000000001</cx:pt>
          <cx:pt idx="14201">330.89999999999998</cx:pt>
          <cx:pt idx="14202">43.670000000000002</cx:pt>
          <cx:pt idx="14203">133.69999999999999</cx:pt>
          <cx:pt idx="14204">56.770000000000003</cx:pt>
          <cx:pt idx="14205">277.77999999999997</cx:pt>
          <cx:pt idx="14206">408.18000000000001</cx:pt>
          <cx:pt idx="14207">407.44999999999999</cx:pt>
          <cx:pt idx="14208">60.229999999999997</cx:pt>
          <cx:pt idx="14209">201.69</cx:pt>
          <cx:pt idx="14210">316.75</cx:pt>
          <cx:pt idx="14211">22.059999999999999</cx:pt>
          <cx:pt idx="14212">387.24000000000001</cx:pt>
          <cx:pt idx="14213">137.38</cx:pt>
          <cx:pt idx="14214">37.869999999999997</cx:pt>
          <cx:pt idx="14215">363.37</cx:pt>
          <cx:pt idx="14216">33.350000000000001</cx:pt>
          <cx:pt idx="14217">206.56</cx:pt>
          <cx:pt idx="14218">384.18000000000001</cx:pt>
          <cx:pt idx="14219">373.55000000000001</cx:pt>
          <cx:pt idx="14220">58.850000000000001</cx:pt>
          <cx:pt idx="14221">453.67000000000002</cx:pt>
          <cx:pt idx="14222">59.539999999999999</cx:pt>
          <cx:pt idx="14223">269.85000000000002</cx:pt>
          <cx:pt idx="14224">77.640000000000001</cx:pt>
          <cx:pt idx="14225">304.10000000000002</cx:pt>
          <cx:pt idx="14226">110.09999999999999</cx:pt>
          <cx:pt idx="14227">463.43000000000001</cx:pt>
          <cx:pt idx="14228">25.460000000000001</cx:pt>
          <cx:pt idx="14229">400.69</cx:pt>
          <cx:pt idx="14230">468.20999999999998</cx:pt>
          <cx:pt idx="14231">160.62</cx:pt>
          <cx:pt idx="14232">26.489999999999998</cx:pt>
          <cx:pt idx="14233">474.19999999999999</cx:pt>
          <cx:pt idx="14234">270.48000000000002</cx:pt>
          <cx:pt idx="14235">228.28</cx:pt>
          <cx:pt idx="14236">482.5</cx:pt>
          <cx:pt idx="14237">47.140000000000001</cx:pt>
          <cx:pt idx="14238">25.039999999999999</cx:pt>
          <cx:pt idx="14239">259.41000000000003</cx:pt>
          <cx:pt idx="14240">40.509999999999998</cx:pt>
          <cx:pt idx="14241">160.13</cx:pt>
          <cx:pt idx="14242">467.56999999999999</cx:pt>
          <cx:pt idx="14243">432.80000000000001</cx:pt>
          <cx:pt idx="14244">11.029999999999999</cx:pt>
          <cx:pt idx="14245">495.82999999999998</cx:pt>
          <cx:pt idx="14246">20.57</cx:pt>
          <cx:pt idx="14247">11.43</cx:pt>
          <cx:pt idx="14248">111.48</cx:pt>
          <cx:pt idx="14249">102.09</cx:pt>
          <cx:pt idx="14250">232.91999999999999</cx:pt>
          <cx:pt idx="14251">328.88999999999999</cx:pt>
          <cx:pt idx="14252">444.24000000000001</cx:pt>
          <cx:pt idx="14253">60.390000000000001</cx:pt>
          <cx:pt idx="14254">207.00999999999999</cx:pt>
          <cx:pt idx="14255">240.16</cx:pt>
          <cx:pt idx="14256">387.74000000000001</cx:pt>
          <cx:pt idx="14257">308.01999999999998</cx:pt>
          <cx:pt idx="14258">191.27000000000001</cx:pt>
          <cx:pt idx="14259">478.83999999999997</cx:pt>
          <cx:pt idx="14260">149.88999999999999</cx:pt>
          <cx:pt idx="14261">191.97999999999999</cx:pt>
          <cx:pt idx="14262">251.84</cx:pt>
          <cx:pt idx="14263">51.189999999999998</cx:pt>
          <cx:pt idx="14264">18.390000000000001</cx:pt>
          <cx:pt idx="14265">339.14999999999998</cx:pt>
          <cx:pt idx="14266">12.26</cx:pt>
          <cx:pt idx="14267">242.86000000000001</cx:pt>
          <cx:pt idx="14268">488.92000000000002</cx:pt>
          <cx:pt idx="14269">178.44</cx:pt>
          <cx:pt idx="14270">320.77999999999997</cx:pt>
          <cx:pt idx="14271">179.28999999999999</cx:pt>
          <cx:pt idx="14272">155.15000000000001</cx:pt>
          <cx:pt idx="14273">157.41999999999999</cx:pt>
          <cx:pt idx="14274">307.94</cx:pt>
          <cx:pt idx="14275">40.960000000000001</cx:pt>
          <cx:pt idx="14276">130.19999999999999</cx:pt>
          <cx:pt idx="14277">498.50999999999999</cx:pt>
          <cx:pt idx="14278">188.38999999999999</cx:pt>
          <cx:pt idx="14279">42.289999999999999</cx:pt>
          <cx:pt idx="14280">457.13</cx:pt>
          <cx:pt idx="14281">410.95999999999998</cx:pt>
          <cx:pt idx="14282">414.63</cx:pt>
          <cx:pt idx="14283">89.5</cx:pt>
          <cx:pt idx="14284">50.210000000000001</cx:pt>
          <cx:pt idx="14285">191.19999999999999</cx:pt>
          <cx:pt idx="14286">240.18000000000001</cx:pt>
          <cx:pt idx="14287">396.49000000000001</cx:pt>
          <cx:pt idx="14288">40.369999999999997</cx:pt>
          <cx:pt idx="14289">66.609999999999999</cx:pt>
          <cx:pt idx="14290">143.55000000000001</cx:pt>
          <cx:pt idx="14291">410.44</cx:pt>
          <cx:pt idx="14292">457.25</cx:pt>
          <cx:pt idx="14293">353.82999999999998</cx:pt>
          <cx:pt idx="14294">259.48000000000002</cx:pt>
          <cx:pt idx="14295">65.420000000000002</cx:pt>
          <cx:pt idx="14296">61.130000000000003</cx:pt>
          <cx:pt idx="14297">15.67</cx:pt>
          <cx:pt idx="14298">358.05000000000001</cx:pt>
          <cx:pt idx="14299">250.63999999999999</cx:pt>
          <cx:pt idx="14300">19.850000000000001</cx:pt>
          <cx:pt idx="14301">494.63</cx:pt>
          <cx:pt idx="14302">263.60000000000002</cx:pt>
          <cx:pt idx="14303">153.93000000000001</cx:pt>
          <cx:pt idx="14304">238.53</cx:pt>
          <cx:pt idx="14305">421.58999999999997</cx:pt>
          <cx:pt idx="14306">448.19</cx:pt>
          <cx:pt idx="14307">280.39999999999998</cx:pt>
          <cx:pt idx="14308">135.38</cx:pt>
          <cx:pt idx="14309">331.06999999999999</cx:pt>
          <cx:pt idx="14310">156.19</cx:pt>
          <cx:pt idx="14311">336.08999999999997</cx:pt>
          <cx:pt idx="14312">14.94</cx:pt>
          <cx:pt idx="14313">124.14</cx:pt>
          <cx:pt idx="14314">323.10000000000002</cx:pt>
          <cx:pt idx="14315">490.80000000000001</cx:pt>
          <cx:pt idx="14316">301.85000000000002</cx:pt>
          <cx:pt idx="14317">322.93000000000001</cx:pt>
          <cx:pt idx="14318">92.120000000000005</cx:pt>
          <cx:pt idx="14319">28.260000000000002</cx:pt>
          <cx:pt idx="14320">304.79000000000002</cx:pt>
          <cx:pt idx="14321">86.060000000000002</cx:pt>
          <cx:pt idx="14322">344.50999999999999</cx:pt>
          <cx:pt idx="14323">107.59999999999999</cx:pt>
          <cx:pt idx="14324">376.18000000000001</cx:pt>
          <cx:pt idx="14325">346.99000000000001</cx:pt>
          <cx:pt idx="14326">487.31</cx:pt>
          <cx:pt idx="14327">177.41</cx:pt>
          <cx:pt idx="14328">348.60000000000002</cx:pt>
          <cx:pt idx="14329">275.63</cx:pt>
          <cx:pt idx="14330">32.149999999999999</cx:pt>
          <cx:pt idx="14331">170.66999999999999</cx:pt>
          <cx:pt idx="14332">388.82999999999998</cx:pt>
          <cx:pt idx="14333">481.30000000000001</cx:pt>
          <cx:pt idx="14334">396.89999999999998</cx:pt>
          <cx:pt idx="14335">69.700000000000003</cx:pt>
          <cx:pt idx="14336">112.67</cx:pt>
          <cx:pt idx="14337">348.63999999999999</cx:pt>
          <cx:pt idx="14338">206.33000000000001</cx:pt>
          <cx:pt idx="14339">413.49000000000001</cx:pt>
          <cx:pt idx="14340">360.39999999999998</cx:pt>
          <cx:pt idx="14341">465.86000000000001</cx:pt>
          <cx:pt idx="14342">297.31999999999999</cx:pt>
          <cx:pt idx="14343">401.31999999999999</cx:pt>
          <cx:pt idx="14344">391.81</cx:pt>
          <cx:pt idx="14345">434.29000000000002</cx:pt>
          <cx:pt idx="14346">284.63</cx:pt>
          <cx:pt idx="14347">462.68000000000001</cx:pt>
          <cx:pt idx="14348">155.56999999999999</cx:pt>
          <cx:pt idx="14349">85.480000000000004</cx:pt>
          <cx:pt idx="14350">380.11000000000001</cx:pt>
          <cx:pt idx="14351">191.03999999999999</cx:pt>
          <cx:pt idx="14352">251.19</cx:pt>
          <cx:pt idx="14353">225.87</cx:pt>
          <cx:pt idx="14354">473.94</cx:pt>
          <cx:pt idx="14355">165.97</cx:pt>
          <cx:pt idx="14356">378.81</cx:pt>
          <cx:pt idx="14357">296.18000000000001</cx:pt>
          <cx:pt idx="14358">466.70999999999998</cx:pt>
          <cx:pt idx="14359">204.65000000000001</cx:pt>
          <cx:pt idx="14360">322.48000000000002</cx:pt>
          <cx:pt idx="14361">243.94</cx:pt>
          <cx:pt idx="14362">90.469999999999999</cx:pt>
          <cx:pt idx="14363">228.30000000000001</cx:pt>
          <cx:pt idx="14364">396.81</cx:pt>
          <cx:pt idx="14365">114.87</cx:pt>
          <cx:pt idx="14366">256.91000000000003</cx:pt>
          <cx:pt idx="14367">373.89999999999998</cx:pt>
          <cx:pt idx="14368">342.49000000000001</cx:pt>
          <cx:pt idx="14369">329.86000000000001</cx:pt>
          <cx:pt idx="14370">380.51999999999998</cx:pt>
          <cx:pt idx="14371">404.85000000000002</cx:pt>
          <cx:pt idx="14372">227.05000000000001</cx:pt>
          <cx:pt idx="14373">278.18000000000001</cx:pt>
          <cx:pt idx="14374">174.25999999999999</cx:pt>
          <cx:pt idx="14375">215.78</cx:pt>
          <cx:pt idx="14376">125.83</cx:pt>
          <cx:pt idx="14377">36</cx:pt>
          <cx:pt idx="14378">173.36000000000001</cx:pt>
          <cx:pt idx="14379">252.25999999999999</cx:pt>
          <cx:pt idx="14380">377.80000000000001</cx:pt>
          <cx:pt idx="14381">317.47000000000003</cx:pt>
          <cx:pt idx="14382">499.17000000000002</cx:pt>
          <cx:pt idx="14383">496.45999999999998</cx:pt>
          <cx:pt idx="14384">161.58000000000001</cx:pt>
          <cx:pt idx="14385">98.689999999999998</cx:pt>
          <cx:pt idx="14386">231.25999999999999</cx:pt>
          <cx:pt idx="14387">267.37</cx:pt>
          <cx:pt idx="14388">221.97999999999999</cx:pt>
          <cx:pt idx="14389">150.69999999999999</cx:pt>
          <cx:pt idx="14390">80.420000000000002</cx:pt>
          <cx:pt idx="14391">208.13</cx:pt>
          <cx:pt idx="14392">98.409999999999997</cx:pt>
          <cx:pt idx="14393">247.44999999999999</cx:pt>
          <cx:pt idx="14394">179.99000000000001</cx:pt>
          <cx:pt idx="14395">169.18000000000001</cx:pt>
          <cx:pt idx="14396">49.43</cx:pt>
          <cx:pt idx="14397">168.91</cx:pt>
          <cx:pt idx="14398">414.08999999999997</cx:pt>
          <cx:pt idx="14399">264.93000000000001</cx:pt>
          <cx:pt idx="14400">240.19999999999999</cx:pt>
          <cx:pt idx="14401">230.19</cx:pt>
          <cx:pt idx="14402">44.369999999999997</cx:pt>
          <cx:pt idx="14403">332.42000000000002</cx:pt>
          <cx:pt idx="14404">114.11</cx:pt>
          <cx:pt idx="14405">51.979999999999997</cx:pt>
          <cx:pt idx="14406">408.63</cx:pt>
          <cx:pt idx="14407">298.86000000000001</cx:pt>
          <cx:pt idx="14408">238.38999999999999</cx:pt>
          <cx:pt idx="14409">178.38</cx:pt>
          <cx:pt idx="14410">155.47</cx:pt>
          <cx:pt idx="14411">105.76000000000001</cx:pt>
          <cx:pt idx="14412">395.27999999999997</cx:pt>
          <cx:pt idx="14413">454.04000000000002</cx:pt>
          <cx:pt idx="14414">160.53</cx:pt>
          <cx:pt idx="14415">158.66</cx:pt>
          <cx:pt idx="14416">69.349999999999994</cx:pt>
          <cx:pt idx="14417">224.28999999999999</cx:pt>
          <cx:pt idx="14418">165.59999999999999</cx:pt>
          <cx:pt idx="14419">222.99000000000001</cx:pt>
          <cx:pt idx="14420">281</cx:pt>
          <cx:pt idx="14421">112.91</cx:pt>
          <cx:pt idx="14422">175.81999999999999</cx:pt>
          <cx:pt idx="14423">24.66</cx:pt>
          <cx:pt idx="14424">315.51999999999998</cx:pt>
          <cx:pt idx="14425">415.61000000000001</cx:pt>
          <cx:pt idx="14426">466.14999999999998</cx:pt>
          <cx:pt idx="14427">18.170000000000002</cx:pt>
          <cx:pt idx="14428">28.899999999999999</cx:pt>
          <cx:pt idx="14429">355.02999999999997</cx:pt>
          <cx:pt idx="14430">341.50999999999999</cx:pt>
          <cx:pt idx="14431">495.95999999999998</cx:pt>
          <cx:pt idx="14432">310.75</cx:pt>
          <cx:pt idx="14433">36.950000000000003</cx:pt>
          <cx:pt idx="14434">470.41000000000003</cx:pt>
          <cx:pt idx="14435">312.39999999999998</cx:pt>
          <cx:pt idx="14436">204.44999999999999</cx:pt>
          <cx:pt idx="14437">382.89999999999998</cx:pt>
          <cx:pt idx="14438">112.90000000000001</cx:pt>
          <cx:pt idx="14439">15.76</cx:pt>
          <cx:pt idx="14440">334.56999999999999</cx:pt>
          <cx:pt idx="14441">485.22000000000003</cx:pt>
          <cx:pt idx="14442">345.60000000000002</cx:pt>
          <cx:pt idx="14443">115.08</cx:pt>
          <cx:pt idx="14444">105.93000000000001</cx:pt>
          <cx:pt idx="14445">443.25999999999999</cx:pt>
          <cx:pt idx="14446">220.44999999999999</cx:pt>
          <cx:pt idx="14447">210.09999999999999</cx:pt>
          <cx:pt idx="14448">496.22000000000003</cx:pt>
          <cx:pt idx="14449">215.78</cx:pt>
          <cx:pt idx="14450">404.49000000000001</cx:pt>
          <cx:pt idx="14451">264.33999999999997</cx:pt>
          <cx:pt idx="14452">190.13999999999999</cx:pt>
          <cx:pt idx="14453">12.199999999999999</cx:pt>
          <cx:pt idx="14454">423.47000000000003</cx:pt>
          <cx:pt idx="14455">274.81</cx:pt>
          <cx:pt idx="14456">61.950000000000003</cx:pt>
          <cx:pt idx="14457">99.609999999999999</cx:pt>
          <cx:pt idx="14458">116.13</cx:pt>
          <cx:pt idx="14459">39.789999999999999</cx:pt>
          <cx:pt idx="14460">40.759999999999998</cx:pt>
          <cx:pt idx="14461">82.549999999999997</cx:pt>
          <cx:pt idx="14462">424.75999999999999</cx:pt>
          <cx:pt idx="14463">345.13</cx:pt>
          <cx:pt idx="14464">308.27999999999997</cx:pt>
          <cx:pt idx="14465">215.40000000000001</cx:pt>
          <cx:pt idx="14466">130.75</cx:pt>
          <cx:pt idx="14467">437.31999999999999</cx:pt>
          <cx:pt idx="14468">185.71000000000001</cx:pt>
          <cx:pt idx="14469">307.95999999999998</cx:pt>
          <cx:pt idx="14470">129.31</cx:pt>
          <cx:pt idx="14471">395.38999999999999</cx:pt>
          <cx:pt idx="14472">68.859999999999999</cx:pt>
          <cx:pt idx="14473">237.55000000000001</cx:pt>
          <cx:pt idx="14474">51.890000000000001</cx:pt>
          <cx:pt idx="14475">64.170000000000002</cx:pt>
          <cx:pt idx="14476">227.86000000000001</cx:pt>
          <cx:pt idx="14477">304.25999999999999</cx:pt>
          <cx:pt idx="14478">245.38</cx:pt>
          <cx:pt idx="14479">153.74000000000001</cx:pt>
          <cx:pt idx="14480">123.69</cx:pt>
          <cx:pt idx="14481">259.85000000000002</cx:pt>
          <cx:pt idx="14482">385.44999999999999</cx:pt>
          <cx:pt idx="14483">492.35000000000002</cx:pt>
          <cx:pt idx="14484">289.85000000000002</cx:pt>
          <cx:pt idx="14485">253.81999999999999</cx:pt>
          <cx:pt idx="14486">379.29000000000002</cx:pt>
          <cx:pt idx="14487">384.44999999999999</cx:pt>
          <cx:pt idx="14488">260.81</cx:pt>
          <cx:pt idx="14489">92.939999999999998</cx:pt>
          <cx:pt idx="14490">396.94999999999999</cx:pt>
          <cx:pt idx="14491">498.32999999999998</cx:pt>
          <cx:pt idx="14492">162.69</cx:pt>
          <cx:pt idx="14493">13.390000000000001</cx:pt>
          <cx:pt idx="14494">257.32999999999998</cx:pt>
          <cx:pt idx="14495">125.86</cx:pt>
          <cx:pt idx="14496">477.27999999999997</cx:pt>
          <cx:pt idx="14497">37.939999999999998</cx:pt>
          <cx:pt idx="14498">217.50999999999999</cx:pt>
          <cx:pt idx="14499">23.079999999999998</cx:pt>
          <cx:pt idx="14500">471.61000000000001</cx:pt>
          <cx:pt idx="14501">373.43000000000001</cx:pt>
          <cx:pt idx="14502">48.170000000000002</cx:pt>
          <cx:pt idx="14503">108.69</cx:pt>
          <cx:pt idx="14504">295.33999999999997</cx:pt>
          <cx:pt idx="14505">130.69999999999999</cx:pt>
          <cx:pt idx="14506">142.09999999999999</cx:pt>
          <cx:pt idx="14507">18.41</cx:pt>
          <cx:pt idx="14508">238.75</cx:pt>
          <cx:pt idx="14509">438.25999999999999</cx:pt>
          <cx:pt idx="14510">417.12</cx:pt>
          <cx:pt idx="14511">355.75</cx:pt>
          <cx:pt idx="14512">134.25</cx:pt>
          <cx:pt idx="14513">249.74000000000001</cx:pt>
          <cx:pt idx="14514">491.86000000000001</cx:pt>
          <cx:pt idx="14515">483.54000000000002</cx:pt>
          <cx:pt idx="14516">296.93000000000001</cx:pt>
          <cx:pt idx="14517">283.63</cx:pt>
          <cx:pt idx="14518">115.20999999999999</cx:pt>
          <cx:pt idx="14519">48.960000000000001</cx:pt>
          <cx:pt idx="14520">427.82999999999998</cx:pt>
          <cx:pt idx="14521">44.549999999999997</cx:pt>
          <cx:pt idx="14522">47.039999999999999</cx:pt>
          <cx:pt idx="14523">363.10000000000002</cx:pt>
          <cx:pt idx="14524">416.85000000000002</cx:pt>
          <cx:pt idx="14525">100.72</cx:pt>
          <cx:pt idx="14526">283.47000000000003</cx:pt>
          <cx:pt idx="14527">410.97000000000003</cx:pt>
          <cx:pt idx="14528">54.100000000000001</cx:pt>
          <cx:pt idx="14529">450.69999999999999</cx:pt>
          <cx:pt idx="14530">349.44999999999999</cx:pt>
          <cx:pt idx="14531">39.82</cx:pt>
          <cx:pt idx="14532">421.92000000000002</cx:pt>
          <cx:pt idx="14533">233.46000000000001</cx:pt>
          <cx:pt idx="14534">109.36</cx:pt>
          <cx:pt idx="14535">452.5</cx:pt>
          <cx:pt idx="14536">45.289999999999999</cx:pt>
          <cx:pt idx="14537">315.10000000000002</cx:pt>
          <cx:pt idx="14538">29.510000000000002</cx:pt>
          <cx:pt idx="14539">215.52000000000001</cx:pt>
          <cx:pt idx="14540">489.19</cx:pt>
          <cx:pt idx="14541">87.620000000000005</cx:pt>
          <cx:pt idx="14542">126.78</cx:pt>
          <cx:pt idx="14543">277.36000000000001</cx:pt>
          <cx:pt idx="14544">418.62</cx:pt>
          <cx:pt idx="14545">103.73</cx:pt>
          <cx:pt idx="14546">273.06</cx:pt>
          <cx:pt idx="14547">108.34</cx:pt>
          <cx:pt idx="14548">202.00999999999999</cx:pt>
          <cx:pt idx="14549">143.74000000000001</cx:pt>
          <cx:pt idx="14550">302.05000000000001</cx:pt>
          <cx:pt idx="14551">216.93000000000001</cx:pt>
          <cx:pt idx="14552">452.00999999999999</cx:pt>
          <cx:pt idx="14553">14.07</cx:pt>
          <cx:pt idx="14554">465.22000000000003</cx:pt>
          <cx:pt idx="14555">428.04000000000002</cx:pt>
          <cx:pt idx="14556">245.56999999999999</cx:pt>
          <cx:pt idx="14557">259.50999999999999</cx:pt>
          <cx:pt idx="14558">206.22</cx:pt>
          <cx:pt idx="14559">324.75999999999999</cx:pt>
          <cx:pt idx="14560">446.77999999999997</cx:pt>
          <cx:pt idx="14561">197.37</cx:pt>
          <cx:pt idx="14562">394.04000000000002</cx:pt>
          <cx:pt idx="14563">400.72000000000003</cx:pt>
          <cx:pt idx="14564">292.74000000000001</cx:pt>
          <cx:pt idx="14565">337.70999999999998</cx:pt>
          <cx:pt idx="14566">55.619999999999997</cx:pt>
          <cx:pt idx="14567">484.19999999999999</cx:pt>
          <cx:pt idx="14568">196.62</cx:pt>
          <cx:pt idx="14569">359.26999999999998</cx:pt>
          <cx:pt idx="14570">245.00999999999999</cx:pt>
          <cx:pt idx="14571">411.55000000000001</cx:pt>
          <cx:pt idx="14572">53.240000000000002</cx:pt>
          <cx:pt idx="14573">250.19</cx:pt>
          <cx:pt idx="14574">218.19</cx:pt>
          <cx:pt idx="14575">415.66000000000003</cx:pt>
          <cx:pt idx="14576">16.34</cx:pt>
          <cx:pt idx="14577">146.63</cx:pt>
          <cx:pt idx="14578">396.64999999999998</cx:pt>
          <cx:pt idx="14579">254.28999999999999</cx:pt>
          <cx:pt idx="14580">321.99000000000001</cx:pt>
          <cx:pt idx="14581">45</cx:pt>
          <cx:pt idx="14582">25.969999999999999</cx:pt>
          <cx:pt idx="14583">21.98</cx:pt>
          <cx:pt idx="14584">94.159999999999997</cx:pt>
          <cx:pt idx="14585">451.97000000000003</cx:pt>
          <cx:pt idx="14586">112.73</cx:pt>
          <cx:pt idx="14587">414.97000000000003</cx:pt>
          <cx:pt idx="14588">269.54000000000002</cx:pt>
          <cx:pt idx="14589">71.129999999999995</cx:pt>
          <cx:pt idx="14590">187.75999999999999</cx:pt>
          <cx:pt idx="14591">153</cx:pt>
          <cx:pt idx="14592">221.27000000000001</cx:pt>
          <cx:pt idx="14593">301.11000000000001</cx:pt>
          <cx:pt idx="14594">335.31</cx:pt>
          <cx:pt idx="14595">479.54000000000002</cx:pt>
          <cx:pt idx="14596">290.99000000000001</cx:pt>
          <cx:pt idx="14597">120.78</cx:pt>
          <cx:pt idx="14598">328.54000000000002</cx:pt>
          <cx:pt idx="14599">288.86000000000001</cx:pt>
          <cx:pt idx="14600">354.85000000000002</cx:pt>
          <cx:pt idx="14601">455.85000000000002</cx:pt>
          <cx:pt idx="14602">49.409999999999997</cx:pt>
          <cx:pt idx="14603">89.340000000000003</cx:pt>
          <cx:pt idx="14604">154.13999999999999</cx:pt>
          <cx:pt idx="14605">415.58999999999997</cx:pt>
          <cx:pt idx="14606">98.340000000000003</cx:pt>
          <cx:pt idx="14607">382.63999999999999</cx:pt>
          <cx:pt idx="14608">435.88999999999999</cx:pt>
          <cx:pt idx="14609">498.27999999999997</cx:pt>
          <cx:pt idx="14610">254.25999999999999</cx:pt>
          <cx:pt idx="14611">444.81</cx:pt>
          <cx:pt idx="14612">184.71000000000001</cx:pt>
          <cx:pt idx="14613">366.57999999999998</cx:pt>
          <cx:pt idx="14614">112.65000000000001</cx:pt>
          <cx:pt idx="14615">118.48999999999999</cx:pt>
          <cx:pt idx="14616">251.78</cx:pt>
          <cx:pt idx="14617">423.07999999999998</cx:pt>
          <cx:pt idx="14618">399.81</cx:pt>
          <cx:pt idx="14619">368.80000000000001</cx:pt>
          <cx:pt idx="14620">465.63</cx:pt>
          <cx:pt idx="14621">12.039999999999999</cx:pt>
          <cx:pt idx="14622">288.47000000000003</cx:pt>
          <cx:pt idx="14623">246.83000000000001</cx:pt>
          <cx:pt idx="14624">303.82999999999998</cx:pt>
          <cx:pt idx="14625">274.58999999999997</cx:pt>
          <cx:pt idx="14626">31.739999999999998</cx:pt>
          <cx:pt idx="14627">187</cx:pt>
          <cx:pt idx="14628">472.38</cx:pt>
          <cx:pt idx="14629">337.26999999999998</cx:pt>
          <cx:pt idx="14630">141.19</cx:pt>
          <cx:pt idx="14631">372.56</cx:pt>
          <cx:pt idx="14632">391.12</cx:pt>
          <cx:pt idx="14633">230.25</cx:pt>
          <cx:pt idx="14634">117.54000000000001</cx:pt>
          <cx:pt idx="14635">470.05000000000001</cx:pt>
          <cx:pt idx="14636">224.11000000000001</cx:pt>
          <cx:pt idx="14637">338.85000000000002</cx:pt>
          <cx:pt idx="14638">410.47000000000003</cx:pt>
          <cx:pt idx="14639">184.50999999999999</cx:pt>
          <cx:pt idx="14640">240.75</cx:pt>
          <cx:pt idx="14641">499.81</cx:pt>
          <cx:pt idx="14642">179</cx:pt>
          <cx:pt idx="14643">39.450000000000003</cx:pt>
          <cx:pt idx="14644">489.33999999999997</cx:pt>
          <cx:pt idx="14645">460.94999999999999</cx:pt>
          <cx:pt idx="14646">484.02999999999997</cx:pt>
          <cx:pt idx="14647">266.50999999999999</cx:pt>
          <cx:pt idx="14648">37.450000000000003</cx:pt>
          <cx:pt idx="14649">301.44</cx:pt>
          <cx:pt idx="14650">419.68000000000001</cx:pt>
          <cx:pt idx="14651">239.90000000000001</cx:pt>
          <cx:pt idx="14652">452.57999999999998</cx:pt>
          <cx:pt idx="14653">457.63999999999999</cx:pt>
          <cx:pt idx="14654">24.68</cx:pt>
          <cx:pt idx="14655">454.57999999999998</cx:pt>
          <cx:pt idx="14656">473.95999999999998</cx:pt>
          <cx:pt idx="14657">309.44999999999999</cx:pt>
          <cx:pt idx="14658">203.68000000000001</cx:pt>
          <cx:pt idx="14659">181.59999999999999</cx:pt>
          <cx:pt idx="14660">78.200000000000003</cx:pt>
          <cx:pt idx="14661">333.36000000000001</cx:pt>
          <cx:pt idx="14662">93.109999999999999</cx:pt>
          <cx:pt idx="14663">168.16999999999999</cx:pt>
          <cx:pt idx="14664">77.650000000000006</cx:pt>
          <cx:pt idx="14665">429.52999999999997</cx:pt>
          <cx:pt idx="14666">238.78999999999999</cx:pt>
          <cx:pt idx="14667">23.18</cx:pt>
          <cx:pt idx="14668">258.72000000000003</cx:pt>
          <cx:pt idx="14669">120.47</cx:pt>
          <cx:pt idx="14670">172.37</cx:pt>
          <cx:pt idx="14671">245.03</cx:pt>
          <cx:pt idx="14672">358.81999999999999</cx:pt>
          <cx:pt idx="14673">456.19999999999999</cx:pt>
          <cx:pt idx="14674">183.87</cx:pt>
          <cx:pt idx="14675">497.76999999999998</cx:pt>
          <cx:pt idx="14676">26.289999999999999</cx:pt>
          <cx:pt idx="14677">46.43</cx:pt>
          <cx:pt idx="14678">104.45999999999999</cx:pt>
          <cx:pt idx="14679">253.31</cx:pt>
          <cx:pt idx="14680">480.69999999999999</cx:pt>
          <cx:pt idx="14681">251.37</cx:pt>
          <cx:pt idx="14682">49.25</cx:pt>
          <cx:pt idx="14683">199.84</cx:pt>
          <cx:pt idx="14684">366.5</cx:pt>
          <cx:pt idx="14685">234.43000000000001</cx:pt>
          <cx:pt idx="14686">496.29000000000002</cx:pt>
          <cx:pt idx="14687">414.36000000000001</cx:pt>
          <cx:pt idx="14688">410.35000000000002</cx:pt>
          <cx:pt idx="14689">313.64999999999998</cx:pt>
          <cx:pt idx="14690">242.47999999999999</cx:pt>
          <cx:pt idx="14691">441.14999999999998</cx:pt>
          <cx:pt idx="14692">376.02999999999997</cx:pt>
          <cx:pt idx="14693">24.449999999999999</cx:pt>
          <cx:pt idx="14694">214.19999999999999</cx:pt>
          <cx:pt idx="14695">118.88</cx:pt>
          <cx:pt idx="14696">37.409999999999997</cx:pt>
          <cx:pt idx="14697">228.36000000000001</cx:pt>
          <cx:pt idx="14698">180.33000000000001</cx:pt>
          <cx:pt idx="14699">414.39999999999998</cx:pt>
          <cx:pt idx="14700">434.74000000000001</cx:pt>
          <cx:pt idx="14701">290.10000000000002</cx:pt>
          <cx:pt idx="14702">424.02999999999997</cx:pt>
          <cx:pt idx="14703">205.49000000000001</cx:pt>
          <cx:pt idx="14704">125.55</cx:pt>
          <cx:pt idx="14705">46.909999999999997</cx:pt>
          <cx:pt idx="14706">250.09999999999999</cx:pt>
          <cx:pt idx="14707">128.06999999999999</cx:pt>
          <cx:pt idx="14708">331.33999999999997</cx:pt>
          <cx:pt idx="14709">299.24000000000001</cx:pt>
          <cx:pt idx="14710">33.700000000000003</cx:pt>
          <cx:pt idx="14711">321.97000000000003</cx:pt>
          <cx:pt idx="14712">199.19999999999999</cx:pt>
          <cx:pt idx="14713">176.21000000000001</cx:pt>
          <cx:pt idx="14714">67.359999999999999</cx:pt>
          <cx:pt idx="14715">355.31</cx:pt>
          <cx:pt idx="14716">114.67</cx:pt>
          <cx:pt idx="14717">492.25999999999999</cx:pt>
          <cx:pt idx="14718">125.2</cx:pt>
          <cx:pt idx="14719">452.49000000000001</cx:pt>
          <cx:pt idx="14720">428.17000000000002</cx:pt>
          <cx:pt idx="14721">440.12</cx:pt>
          <cx:pt idx="14722">307.94999999999999</cx:pt>
          <cx:pt idx="14723">124.59</cx:pt>
          <cx:pt idx="14724">303.19999999999999</cx:pt>
          <cx:pt idx="14725">405.18000000000001</cx:pt>
          <cx:pt idx="14726">170.11000000000001</cx:pt>
          <cx:pt idx="14727">231.19</cx:pt>
          <cx:pt idx="14728">343.05000000000001</cx:pt>
          <cx:pt idx="14729">390.20999999999998</cx:pt>
          <cx:pt idx="14730">332.97000000000003</cx:pt>
          <cx:pt idx="14731">99.189999999999998</cx:pt>
          <cx:pt idx="14732">264.23000000000002</cx:pt>
          <cx:pt idx="14733">130.03999999999999</cx:pt>
          <cx:pt idx="14734">451.81999999999999</cx:pt>
          <cx:pt idx="14735">459.54000000000002</cx:pt>
          <cx:pt idx="14736">184.81</cx:pt>
          <cx:pt idx="14737">310.82999999999998</cx:pt>
          <cx:pt idx="14738">120.02</cx:pt>
          <cx:pt idx="14739">338.27999999999997</cx:pt>
          <cx:pt idx="14740">99.780000000000001</cx:pt>
          <cx:pt idx="14741">486.14999999999998</cx:pt>
          <cx:pt idx="14742">285.24000000000001</cx:pt>
          <cx:pt idx="14743">362.44999999999999</cx:pt>
          <cx:pt idx="14744">217.75999999999999</cx:pt>
          <cx:pt idx="14745">409.87</cx:pt>
          <cx:pt idx="14746">431.19</cx:pt>
          <cx:pt idx="14747">43.189999999999998</cx:pt>
          <cx:pt idx="14748">36.719999999999999</cx:pt>
          <cx:pt idx="14749">298.19999999999999</cx:pt>
          <cx:pt idx="14750">133.44999999999999</cx:pt>
          <cx:pt idx="14751">110.75</cx:pt>
          <cx:pt idx="14752">64.599999999999994</cx:pt>
          <cx:pt idx="14753">154.06999999999999</cx:pt>
          <cx:pt idx="14754">95.859999999999999</cx:pt>
          <cx:pt idx="14755">295.31</cx:pt>
          <cx:pt idx="14756">109.25</cx:pt>
          <cx:pt idx="14757">394.77999999999997</cx:pt>
          <cx:pt idx="14758">239.11000000000001</cx:pt>
          <cx:pt idx="14759">340.86000000000001</cx:pt>
          <cx:pt idx="14760">182.13</cx:pt>
          <cx:pt idx="14761">52.740000000000002</cx:pt>
          <cx:pt idx="14762">209.81</cx:pt>
          <cx:pt idx="14763">372.26999999999998</cx:pt>
          <cx:pt idx="14764">46.939999999999998</cx:pt>
          <cx:pt idx="14765">467.44</cx:pt>
          <cx:pt idx="14766">226.19</cx:pt>
          <cx:pt idx="14767">325.85000000000002</cx:pt>
          <cx:pt idx="14768">189.44999999999999</cx:pt>
          <cx:pt idx="14769">407.04000000000002</cx:pt>
          <cx:pt idx="14770">64.159999999999997</cx:pt>
          <cx:pt idx="14771">172.58000000000001</cx:pt>
          <cx:pt idx="14772">107.54000000000001</cx:pt>
          <cx:pt idx="14773">348.99000000000001</cx:pt>
          <cx:pt idx="14774">34.329999999999998</cx:pt>
          <cx:pt idx="14775">168.91999999999999</cx:pt>
          <cx:pt idx="14776">88.659999999999997</cx:pt>
          <cx:pt idx="14777">215.61000000000001</cx:pt>
          <cx:pt idx="14778">51.350000000000001</cx:pt>
          <cx:pt idx="14779">89.069999999999993</cx:pt>
          <cx:pt idx="14780">187.91</cx:pt>
          <cx:pt idx="14781">393.39999999999998</cx:pt>
          <cx:pt idx="14782">60.850000000000001</cx:pt>
          <cx:pt idx="14783">208.99000000000001</cx:pt>
          <cx:pt idx="14784">378.54000000000002</cx:pt>
          <cx:pt idx="14785">371.89999999999998</cx:pt>
          <cx:pt idx="14786">213.59</cx:pt>
          <cx:pt idx="14787">372.79000000000002</cx:pt>
          <cx:pt idx="14788">23.66</cx:pt>
          <cx:pt idx="14789">332.17000000000002</cx:pt>
          <cx:pt idx="14790">153</cx:pt>
          <cx:pt idx="14791">56.310000000000002</cx:pt>
          <cx:pt idx="14792">431.22000000000003</cx:pt>
          <cx:pt idx="14793">162.13999999999999</cx:pt>
          <cx:pt idx="14794">10.15</cx:pt>
          <cx:pt idx="14795">301.29000000000002</cx:pt>
          <cx:pt idx="14796">198.38</cx:pt>
          <cx:pt idx="14797">346.18000000000001</cx:pt>
          <cx:pt idx="14798">62.119999999999997</cx:pt>
          <cx:pt idx="14799">267.04000000000002</cx:pt>
          <cx:pt idx="14800">311.69999999999999</cx:pt>
          <cx:pt idx="14801">134.13</cx:pt>
          <cx:pt idx="14802">290.94999999999999</cx:pt>
          <cx:pt idx="14803">129.87</cx:pt>
          <cx:pt idx="14804">47.340000000000003</cx:pt>
          <cx:pt idx="14805">392.00999999999999</cx:pt>
          <cx:pt idx="14806">347.19999999999999</cx:pt>
          <cx:pt idx="14807">73.359999999999999</cx:pt>
          <cx:pt idx="14808">414.81</cx:pt>
          <cx:pt idx="14809">139.65000000000001</cx:pt>
          <cx:pt idx="14810">11.91</cx:pt>
          <cx:pt idx="14811">307.93000000000001</cx:pt>
          <cx:pt idx="14812">360.62</cx:pt>
          <cx:pt idx="14813">238.97</cx:pt>
          <cx:pt idx="14814">20.579999999999998</cx:pt>
          <cx:pt idx="14815">348.85000000000002</cx:pt>
          <cx:pt idx="14816">457.58999999999997</cx:pt>
          <cx:pt idx="14817">243.37</cx:pt>
          <cx:pt idx="14818">108.41</cx:pt>
          <cx:pt idx="14819">31.149999999999999</cx:pt>
          <cx:pt idx="14820">335.58999999999997</cx:pt>
          <cx:pt idx="14821">493.43000000000001</cx:pt>
          <cx:pt idx="14822">71.680000000000007</cx:pt>
          <cx:pt idx="14823">306.29000000000002</cx:pt>
          <cx:pt idx="14824">210.16</cx:pt>
          <cx:pt idx="14825">296.68000000000001</cx:pt>
          <cx:pt idx="14826">254.93000000000001</cx:pt>
          <cx:pt idx="14827">315.42000000000002</cx:pt>
          <cx:pt idx="14828">422.45999999999998</cx:pt>
          <cx:pt idx="14829">25.800000000000001</cx:pt>
          <cx:pt idx="14830">251.12</cx:pt>
          <cx:pt idx="14831">190.16</cx:pt>
          <cx:pt idx="14832">388.88</cx:pt>
          <cx:pt idx="14833">37.329999999999998</cx:pt>
          <cx:pt idx="14834">233.49000000000001</cx:pt>
          <cx:pt idx="14835">260.81</cx:pt>
          <cx:pt idx="14836">387.07999999999998</cx:pt>
          <cx:pt idx="14837">81.010000000000005</cx:pt>
          <cx:pt idx="14838">202.22999999999999</cx:pt>
          <cx:pt idx="14839">342.72000000000003</cx:pt>
          <cx:pt idx="14840">98.060000000000002</cx:pt>
          <cx:pt idx="14841">128.78</cx:pt>
          <cx:pt idx="14842">281.16000000000003</cx:pt>
          <cx:pt idx="14843">395.80000000000001</cx:pt>
          <cx:pt idx="14844">211.30000000000001</cx:pt>
          <cx:pt idx="14845">331.75</cx:pt>
          <cx:pt idx="14846">439.88999999999999</cx:pt>
          <cx:pt idx="14847">457.08999999999997</cx:pt>
          <cx:pt idx="14848">350.58999999999997</cx:pt>
          <cx:pt idx="14849">370.82999999999998</cx:pt>
          <cx:pt idx="14850">39.119999999999997</cx:pt>
          <cx:pt idx="14851">429.58999999999997</cx:pt>
          <cx:pt idx="14852">175.59999999999999</cx:pt>
          <cx:pt idx="14853">139.91</cx:pt>
          <cx:pt idx="14854">259.43000000000001</cx:pt>
          <cx:pt idx="14855">344.25</cx:pt>
          <cx:pt idx="14856">376.81999999999999</cx:pt>
          <cx:pt idx="14857">348.95999999999998</cx:pt>
          <cx:pt idx="14858">222.5</cx:pt>
          <cx:pt idx="14859">379.47000000000003</cx:pt>
          <cx:pt idx="14860">174.56999999999999</cx:pt>
          <cx:pt idx="14861">424.68000000000001</cx:pt>
          <cx:pt idx="14862">371.10000000000002</cx:pt>
          <cx:pt idx="14863">139.81999999999999</cx:pt>
          <cx:pt idx="14864">135.71000000000001</cx:pt>
          <cx:pt idx="14865">245.97999999999999</cx:pt>
          <cx:pt idx="14866">385.79000000000002</cx:pt>
          <cx:pt idx="14867">430.69999999999999</cx:pt>
          <cx:pt idx="14868">449.44</cx:pt>
          <cx:pt idx="14869">279.98000000000002</cx:pt>
          <cx:pt idx="14870">123.14</cx:pt>
          <cx:pt idx="14871">181.94999999999999</cx:pt>
          <cx:pt idx="14872">11.6</cx:pt>
          <cx:pt idx="14873">296.13</cx:pt>
          <cx:pt idx="14874">344.01999999999998</cx:pt>
          <cx:pt idx="14875">84.430000000000007</cx:pt>
          <cx:pt idx="14876">82.879999999999995</cx:pt>
          <cx:pt idx="14877">254.53</cx:pt>
          <cx:pt idx="14878">378.50999999999999</cx:pt>
          <cx:pt idx="14879">186.83000000000001</cx:pt>
          <cx:pt idx="14880">139.47</cx:pt>
          <cx:pt idx="14881">129.53999999999999</cx:pt>
          <cx:pt idx="14882">235.34999999999999</cx:pt>
          <cx:pt idx="14883">424.38</cx:pt>
          <cx:pt idx="14884">452.16000000000003</cx:pt>
          <cx:pt idx="14885">56.25</cx:pt>
          <cx:pt idx="14886">417.68000000000001</cx:pt>
          <cx:pt idx="14887">464.94999999999999</cx:pt>
          <cx:pt idx="14888">135.27000000000001</cx:pt>
          <cx:pt idx="14889">253.41</cx:pt>
          <cx:pt idx="14890">152.43000000000001</cx:pt>
          <cx:pt idx="14891">384.62</cx:pt>
          <cx:pt idx="14892">203.88999999999999</cx:pt>
          <cx:pt idx="14893">441.57999999999998</cx:pt>
          <cx:pt idx="14894">57.979999999999997</cx:pt>
          <cx:pt idx="14895">203.41</cx:pt>
          <cx:pt idx="14896">311.5</cx:pt>
          <cx:pt idx="14897">301.69</cx:pt>
          <cx:pt idx="14898">92.590000000000003</cx:pt>
          <cx:pt idx="14899">303.73000000000002</cx:pt>
          <cx:pt idx="14900">441.81999999999999</cx:pt>
          <cx:pt idx="14901">95.349999999999994</cx:pt>
          <cx:pt idx="14902">13.69</cx:pt>
          <cx:pt idx="14903">472.19</cx:pt>
          <cx:pt idx="14904">319.13</cx:pt>
          <cx:pt idx="14905">58.490000000000002</cx:pt>
          <cx:pt idx="14906">275.75</cx:pt>
          <cx:pt idx="14907">213.41999999999999</cx:pt>
          <cx:pt idx="14908">78.400000000000006</cx:pt>
          <cx:pt idx="14909">188.09</cx:pt>
          <cx:pt idx="14910">238.68000000000001</cx:pt>
          <cx:pt idx="14911">231.13</cx:pt>
          <cx:pt idx="14912">104.67</cx:pt>
          <cx:pt idx="14913">363.39999999999998</cx:pt>
          <cx:pt idx="14914">488.06</cx:pt>
          <cx:pt idx="14915">253.41999999999999</cx:pt>
          <cx:pt idx="14916">474.06999999999999</cx:pt>
          <cx:pt idx="14917">148.36000000000001</cx:pt>
          <cx:pt idx="14918">125.81999999999999</cx:pt>
          <cx:pt idx="14919">374.08999999999997</cx:pt>
          <cx:pt idx="14920">293.31999999999999</cx:pt>
          <cx:pt idx="14921">115.90000000000001</cx:pt>
          <cx:pt idx="14922">363.67000000000002</cx:pt>
          <cx:pt idx="14923">266.97000000000003</cx:pt>
          <cx:pt idx="14924">266.47000000000003</cx:pt>
          <cx:pt idx="14925">173.74000000000001</cx:pt>
          <cx:pt idx="14926">280.82999999999998</cx:pt>
          <cx:pt idx="14927">377.58999999999997</cx:pt>
          <cx:pt idx="14928">212.53</cx:pt>
          <cx:pt idx="14929">261.19</cx:pt>
          <cx:pt idx="14930">250.63</cx:pt>
          <cx:pt idx="14931">138.47</cx:pt>
          <cx:pt idx="14932">303.82999999999998</cx:pt>
          <cx:pt idx="14933">288.44</cx:pt>
          <cx:pt idx="14934">18.710000000000001</cx:pt>
          <cx:pt idx="14935">345.77999999999997</cx:pt>
          <cx:pt idx="14936">433.82999999999998</cx:pt>
          <cx:pt idx="14937">480.77999999999997</cx:pt>
          <cx:pt idx="14938">410.18000000000001</cx:pt>
          <cx:pt idx="14939">262.61000000000001</cx:pt>
          <cx:pt idx="14940">253.44999999999999</cx:pt>
          <cx:pt idx="14941">140.06</cx:pt>
          <cx:pt idx="14942">314.17000000000002</cx:pt>
          <cx:pt idx="14943">153.75</cx:pt>
          <cx:pt idx="14944">69.780000000000001</cx:pt>
          <cx:pt idx="14945">392.25999999999999</cx:pt>
          <cx:pt idx="14946">358.74000000000001</cx:pt>
          <cx:pt idx="14947">460.26999999999998</cx:pt>
          <cx:pt idx="14948">198.08000000000001</cx:pt>
          <cx:pt idx="14949">336.54000000000002</cx:pt>
          <cx:pt idx="14950">31.879999999999999</cx:pt>
          <cx:pt idx="14951">250.99000000000001</cx:pt>
          <cx:pt idx="14952">70.790000000000006</cx:pt>
          <cx:pt idx="14953">451.44</cx:pt>
          <cx:pt idx="14954">190.90000000000001</cx:pt>
          <cx:pt idx="14955">447.75</cx:pt>
          <cx:pt idx="14956">415.60000000000002</cx:pt>
          <cx:pt idx="14957">20.16</cx:pt>
          <cx:pt idx="14958">132.21000000000001</cx:pt>
          <cx:pt idx="14959">91.689999999999998</cx:pt>
          <cx:pt idx="14960">44.280000000000001</cx:pt>
          <cx:pt idx="14961">196.41999999999999</cx:pt>
          <cx:pt idx="14962">312.72000000000003</cx:pt>
          <cx:pt idx="14963">381.88999999999999</cx:pt>
          <cx:pt idx="14964">391.70999999999998</cx:pt>
          <cx:pt idx="14965">445.43000000000001</cx:pt>
          <cx:pt idx="14966">14.41</cx:pt>
          <cx:pt idx="14967">435.61000000000001</cx:pt>
          <cx:pt idx="14968">12.16</cx:pt>
          <cx:pt idx="14969">297.16000000000003</cx:pt>
          <cx:pt idx="14970">329.73000000000002</cx:pt>
          <cx:pt idx="14971">476.38</cx:pt>
          <cx:pt idx="14972">336.94999999999999</cx:pt>
          <cx:pt idx="14973">439.30000000000001</cx:pt>
          <cx:pt idx="14974">484.47000000000003</cx:pt>
          <cx:pt idx="14975">374.74000000000001</cx:pt>
          <cx:pt idx="14976">38.240000000000002</cx:pt>
          <cx:pt idx="14977">150.75999999999999</cx:pt>
          <cx:pt idx="14978">438.91000000000003</cx:pt>
          <cx:pt idx="14979">180.69</cx:pt>
          <cx:pt idx="14980">295.19</cx:pt>
          <cx:pt idx="14981">131.97999999999999</cx:pt>
          <cx:pt idx="14982">421.82999999999998</cx:pt>
          <cx:pt idx="14983">284.48000000000002</cx:pt>
          <cx:pt idx="14984">438.33999999999997</cx:pt>
          <cx:pt idx="14985">258.75</cx:pt>
          <cx:pt idx="14986">400.52999999999997</cx:pt>
          <cx:pt idx="14987">46.200000000000003</cx:pt>
          <cx:pt idx="14988">424.06</cx:pt>
          <cx:pt idx="14989">441.51999999999998</cx:pt>
          <cx:pt idx="14990">175.55000000000001</cx:pt>
          <cx:pt idx="14991">430.63999999999999</cx:pt>
          <cx:pt idx="14992">226.05000000000001</cx:pt>
          <cx:pt idx="14993">112.90000000000001</cx:pt>
          <cx:pt idx="14994">159.88</cx:pt>
          <cx:pt idx="14995">376.19</cx:pt>
          <cx:pt idx="14996">72.150000000000006</cx:pt>
          <cx:pt idx="14997">434.75999999999999</cx:pt>
          <cx:pt idx="14998">171.34999999999999</cx:pt>
          <cx:pt idx="14999">230.44999999999999</cx:pt>
          <cx:pt idx="15000">280.25</cx:pt>
          <cx:pt idx="15001">481.43000000000001</cx:pt>
          <cx:pt idx="15002">267.73000000000002</cx:pt>
          <cx:pt idx="15003">159.88999999999999</cx:pt>
          <cx:pt idx="15004">181.09</cx:pt>
          <cx:pt idx="15005">129.86000000000001</cx:pt>
          <cx:pt idx="15006">387.60000000000002</cx:pt>
          <cx:pt idx="15007">143.5</cx:pt>
          <cx:pt idx="15008">127.12</cx:pt>
          <cx:pt idx="15009">77.730000000000004</cx:pt>
          <cx:pt idx="15010">440.87</cx:pt>
          <cx:pt idx="15011">112.09999999999999</cx:pt>
          <cx:pt idx="15012">58.710000000000001</cx:pt>
          <cx:pt idx="15013">215.87</cx:pt>
          <cx:pt idx="15014">428.11000000000001</cx:pt>
          <cx:pt idx="15015">266.42000000000002</cx:pt>
          <cx:pt idx="15016">227.71000000000001</cx:pt>
          <cx:pt idx="15017">177.52000000000001</cx:pt>
          <cx:pt idx="15018">149.88</cx:pt>
          <cx:pt idx="15019">159.28999999999999</cx:pt>
          <cx:pt idx="15020">436.26999999999998</cx:pt>
          <cx:pt idx="15021">105</cx:pt>
          <cx:pt idx="15022">69.780000000000001</cx:pt>
          <cx:pt idx="15023">57.649999999999999</cx:pt>
          <cx:pt idx="15024">347.86000000000001</cx:pt>
          <cx:pt idx="15025">294.18000000000001</cx:pt>
          <cx:pt idx="15026">212.69999999999999</cx:pt>
          <cx:pt idx="15027">227.84</cx:pt>
          <cx:pt idx="15028">114.63</cx:pt>
          <cx:pt idx="15029">200.13999999999999</cx:pt>
          <cx:pt idx="15030">239.68000000000001</cx:pt>
          <cx:pt idx="15031">41.670000000000002</cx:pt>
          <cx:pt idx="15032">190.19</cx:pt>
          <cx:pt idx="15033">462.24000000000001</cx:pt>
          <cx:pt idx="15034">367.86000000000001</cx:pt>
          <cx:pt idx="15035">82.200000000000003</cx:pt>
          <cx:pt idx="15036">16.739999999999998</cx:pt>
          <cx:pt idx="15037">186.08000000000001</cx:pt>
          <cx:pt idx="15038">192.16999999999999</cx:pt>
          <cx:pt idx="15039">124.08</cx:pt>
          <cx:pt idx="15040">404.67000000000002</cx:pt>
          <cx:pt idx="15041">312.79000000000002</cx:pt>
          <cx:pt idx="15042">281.79000000000002</cx:pt>
          <cx:pt idx="15043">373.66000000000003</cx:pt>
          <cx:pt idx="15044">312.00999999999999</cx:pt>
          <cx:pt idx="15045">378.14999999999998</cx:pt>
          <cx:pt idx="15046">169.40000000000001</cx:pt>
          <cx:pt idx="15047">14.81</cx:pt>
          <cx:pt idx="15048">12.800000000000001</cx:pt>
          <cx:pt idx="15049">10.81</cx:pt>
          <cx:pt idx="15050">340.49000000000001</cx:pt>
          <cx:pt idx="15051">133.81</cx:pt>
          <cx:pt idx="15052">150.69</cx:pt>
          <cx:pt idx="15053">333.98000000000002</cx:pt>
          <cx:pt idx="15054">120</cx:pt>
          <cx:pt idx="15055">61.100000000000001</cx:pt>
          <cx:pt idx="15056">177.87</cx:pt>
          <cx:pt idx="15057">32.619999999999997</cx:pt>
          <cx:pt idx="15058">385.19999999999999</cx:pt>
          <cx:pt idx="15059">428.39999999999998</cx:pt>
          <cx:pt idx="15060">176.84</cx:pt>
          <cx:pt idx="15061">66.189999999999998</cx:pt>
          <cx:pt idx="15062">179.94999999999999</cx:pt>
          <cx:pt idx="15063">237.06</cx:pt>
          <cx:pt idx="15064">191.97</cx:pt>
          <cx:pt idx="15065">403.02999999999997</cx:pt>
          <cx:pt idx="15066">394.99000000000001</cx:pt>
          <cx:pt idx="15067">367.08999999999997</cx:pt>
          <cx:pt idx="15068">241.59</cx:pt>
          <cx:pt idx="15069">110.89</cx:pt>
          <cx:pt idx="15070">155.27000000000001</cx:pt>
          <cx:pt idx="15071">355.07999999999998</cx:pt>
          <cx:pt idx="15072">460.48000000000002</cx:pt>
          <cx:pt idx="15073">456.98000000000002</cx:pt>
          <cx:pt idx="15074">408.19999999999999</cx:pt>
          <cx:pt idx="15075">303.94</cx:pt>
          <cx:pt idx="15076">399.01999999999998</cx:pt>
          <cx:pt idx="15077">155.56</cx:pt>
          <cx:pt idx="15078">38.619999999999997</cx:pt>
          <cx:pt idx="15079">309.26999999999998</cx:pt>
          <cx:pt idx="15080">412.98000000000002</cx:pt>
          <cx:pt idx="15081">39.920000000000002</cx:pt>
          <cx:pt idx="15082">245.41999999999999</cx:pt>
          <cx:pt idx="15083">485.66000000000003</cx:pt>
          <cx:pt idx="15084">14.23</cx:pt>
          <cx:pt idx="15085">194.78</cx:pt>
          <cx:pt idx="15086">286.48000000000002</cx:pt>
          <cx:pt idx="15087">176.99000000000001</cx:pt>
          <cx:pt idx="15088">426.12</cx:pt>
          <cx:pt idx="15089">384.61000000000001</cx:pt>
          <cx:pt idx="15090">24.66</cx:pt>
          <cx:pt idx="15091">471.37</cx:pt>
          <cx:pt idx="15092">133.16</cx:pt>
          <cx:pt idx="15093">120.67</cx:pt>
          <cx:pt idx="15094">297.51999999999998</cx:pt>
          <cx:pt idx="15095">151.74000000000001</cx:pt>
          <cx:pt idx="15096">375.48000000000002</cx:pt>
          <cx:pt idx="15097">250.84</cx:pt>
          <cx:pt idx="15098">435.14999999999998</cx:pt>
          <cx:pt idx="15099">174.38</cx:pt>
          <cx:pt idx="15100">302.64999999999998</cx:pt>
          <cx:pt idx="15101">245.62</cx:pt>
          <cx:pt idx="15102">267.63999999999999</cx:pt>
          <cx:pt idx="15103">62.799999999999997</cx:pt>
          <cx:pt idx="15104">286.81</cx:pt>
          <cx:pt idx="15105">173.59999999999999</cx:pt>
          <cx:pt idx="15106">388.81</cx:pt>
          <cx:pt idx="15107">438.88</cx:pt>
          <cx:pt idx="15108">343.31999999999999</cx:pt>
          <cx:pt idx="15109">138.41999999999999</cx:pt>
          <cx:pt idx="15110">387.66000000000003</cx:pt>
          <cx:pt idx="15111">440.22000000000003</cx:pt>
          <cx:pt idx="15112">172.58000000000001</cx:pt>
          <cx:pt idx="15113">162.44999999999999</cx:pt>
          <cx:pt idx="15114">259.44</cx:pt>
          <cx:pt idx="15115">391.00999999999999</cx:pt>
          <cx:pt idx="15116">467.51999999999998</cx:pt>
          <cx:pt idx="15117">278.94999999999999</cx:pt>
          <cx:pt idx="15118">357.39999999999998</cx:pt>
          <cx:pt idx="15119">129.87</cx:pt>
          <cx:pt idx="15120">111.45999999999999</cx:pt>
          <cx:pt idx="15121">337.72000000000003</cx:pt>
          <cx:pt idx="15122">104.23999999999999</cx:pt>
          <cx:pt idx="15123">145.83000000000001</cx:pt>
          <cx:pt idx="15124">146.15000000000001</cx:pt>
          <cx:pt idx="15125">359.81999999999999</cx:pt>
          <cx:pt idx="15126">255.84999999999999</cx:pt>
          <cx:pt idx="15127">446.10000000000002</cx:pt>
          <cx:pt idx="15128">431.68000000000001</cx:pt>
          <cx:pt idx="15129">381.20999999999998</cx:pt>
          <cx:pt idx="15130">74.5</cx:pt>
          <cx:pt idx="15131">132.72</cx:pt>
          <cx:pt idx="15132">389.63999999999999</cx:pt>
          <cx:pt idx="15133">394.38</cx:pt>
          <cx:pt idx="15134">323.94</cx:pt>
          <cx:pt idx="15135">298.88999999999999</cx:pt>
          <cx:pt idx="15136">324.91000000000003</cx:pt>
          <cx:pt idx="15137">73.019999999999996</cx:pt>
          <cx:pt idx="15138">203.49000000000001</cx:pt>
          <cx:pt idx="15139">300.36000000000001</cx:pt>
          <cx:pt idx="15140">167.84</cx:pt>
          <cx:pt idx="15141">182.24000000000001</cx:pt>
          <cx:pt idx="15142">76.939999999999998</cx:pt>
          <cx:pt idx="15143">409.06</cx:pt>
          <cx:pt idx="15144">397.95999999999998</cx:pt>
          <cx:pt idx="15145">129.63</cx:pt>
          <cx:pt idx="15146">163.77000000000001</cx:pt>
          <cx:pt idx="15147">441.57999999999998</cx:pt>
          <cx:pt idx="15148">219.34999999999999</cx:pt>
          <cx:pt idx="15149">268.56999999999999</cx:pt>
          <cx:pt idx="15150">241.09999999999999</cx:pt>
          <cx:pt idx="15151">267.14999999999998</cx:pt>
          <cx:pt idx="15152">309.91000000000003</cx:pt>
          <cx:pt idx="15153">155.91999999999999</cx:pt>
          <cx:pt idx="15154">218.87</cx:pt>
          <cx:pt idx="15155">101.67</cx:pt>
          <cx:pt idx="15156">137</cx:pt>
          <cx:pt idx="15157">381.95999999999998</cx:pt>
          <cx:pt idx="15158">19.43</cx:pt>
          <cx:pt idx="15159">247.53999999999999</cx:pt>
          <cx:pt idx="15160">331.88999999999999</cx:pt>
          <cx:pt idx="15161">217.81999999999999</cx:pt>
          <cx:pt idx="15162">379.74000000000001</cx:pt>
          <cx:pt idx="15163">408.13</cx:pt>
          <cx:pt idx="15164">284.67000000000002</cx:pt>
          <cx:pt idx="15165">299.06999999999999</cx:pt>
          <cx:pt idx="15166">345.45999999999998</cx:pt>
          <cx:pt idx="15167">316</cx:pt>
          <cx:pt idx="15168">216.43000000000001</cx:pt>
          <cx:pt idx="15169">256.70999999999998</cx:pt>
          <cx:pt idx="15170">362.67000000000002</cx:pt>
          <cx:pt idx="15171">184.91</cx:pt>
          <cx:pt idx="15172">404.73000000000002</cx:pt>
          <cx:pt idx="15173">119.03</cx:pt>
          <cx:pt idx="15174">17.5</cx:pt>
          <cx:pt idx="15175">42.670000000000002</cx:pt>
          <cx:pt idx="15176">236.47</cx:pt>
          <cx:pt idx="15177">232.28</cx:pt>
          <cx:pt idx="15178">279.64999999999998</cx:pt>
          <cx:pt idx="15179">153.22999999999999</cx:pt>
          <cx:pt idx="15180">215.71000000000001</cx:pt>
          <cx:pt idx="15181">331.17000000000002</cx:pt>
          <cx:pt idx="15182">416.19999999999999</cx:pt>
          <cx:pt idx="15183">231</cx:pt>
          <cx:pt idx="15184">170.37</cx:pt>
          <cx:pt idx="15185">95.090000000000003</cx:pt>
          <cx:pt idx="15186">193.80000000000001</cx:pt>
          <cx:pt idx="15187">38.560000000000002</cx:pt>
          <cx:pt idx="15188">303.06999999999999</cx:pt>
          <cx:pt idx="15189">108.22</cx:pt>
          <cx:pt idx="15190">24.77</cx:pt>
          <cx:pt idx="15191">272.50999999999999</cx:pt>
          <cx:pt idx="15192">75.079999999999998</cx:pt>
          <cx:pt idx="15193">384.45999999999998</cx:pt>
          <cx:pt idx="15194">182.40000000000001</cx:pt>
          <cx:pt idx="15195">187.52000000000001</cx:pt>
          <cx:pt idx="15196">236.21000000000001</cx:pt>
          <cx:pt idx="15197">202.19999999999999</cx:pt>
          <cx:pt idx="15198">114.37</cx:pt>
          <cx:pt idx="15199">334.33999999999997</cx:pt>
          <cx:pt idx="15200">15.9</cx:pt>
          <cx:pt idx="15201">68.189999999999998</cx:pt>
          <cx:pt idx="15202">233.28999999999999</cx:pt>
          <cx:pt idx="15203">479.80000000000001</cx:pt>
          <cx:pt idx="15204">282.79000000000002</cx:pt>
          <cx:pt idx="15205">120.92</cx:pt>
          <cx:pt idx="15206">312.39999999999998</cx:pt>
          <cx:pt idx="15207">208.72</cx:pt>
          <cx:pt idx="15208">470.80000000000001</cx:pt>
          <cx:pt idx="15209">495.24000000000001</cx:pt>
          <cx:pt idx="15210">323.63</cx:pt>
          <cx:pt idx="15211">373.36000000000001</cx:pt>
          <cx:pt idx="15212">269.97000000000003</cx:pt>
          <cx:pt idx="15213">280.73000000000002</cx:pt>
          <cx:pt idx="15214">26.75</cx:pt>
          <cx:pt idx="15215">448.88999999999999</cx:pt>
          <cx:pt idx="15216">371.73000000000002</cx:pt>
          <cx:pt idx="15217">19.210000000000001</cx:pt>
          <cx:pt idx="15218">101.95999999999999</cx:pt>
          <cx:pt idx="15219">111.19</cx:pt>
          <cx:pt idx="15220">326.60000000000002</cx:pt>
          <cx:pt idx="15221">127.15000000000001</cx:pt>
          <cx:pt idx="15222">489.44999999999999</cx:pt>
          <cx:pt idx="15223">145.65000000000001</cx:pt>
          <cx:pt idx="15224">276.75999999999999</cx:pt>
          <cx:pt idx="15225">236.81999999999999</cx:pt>
          <cx:pt idx="15226">22.25</cx:pt>
          <cx:pt idx="15227">171.34999999999999</cx:pt>
          <cx:pt idx="15228">249.59</cx:pt>
          <cx:pt idx="15229">279.43000000000001</cx:pt>
          <cx:pt idx="15230">98.120000000000005</cx:pt>
          <cx:pt idx="15231">120.64</cx:pt>
          <cx:pt idx="15232">364.17000000000002</cx:pt>
          <cx:pt idx="15233">150.97</cx:pt>
          <cx:pt idx="15234">284.49000000000001</cx:pt>
          <cx:pt idx="15235">247.99000000000001</cx:pt>
          <cx:pt idx="15236">98.569999999999993</cx:pt>
          <cx:pt idx="15237">256.44999999999999</cx:pt>
          <cx:pt idx="15238">110.06</cx:pt>
          <cx:pt idx="15239">81.739999999999995</cx:pt>
          <cx:pt idx="15240">238.87</cx:pt>
          <cx:pt idx="15241">12.25</cx:pt>
          <cx:pt idx="15242">40.060000000000002</cx:pt>
          <cx:pt idx="15243">43.649999999999999</cx:pt>
          <cx:pt idx="15244">490.69</cx:pt>
          <cx:pt idx="15245">82.090000000000003</cx:pt>
          <cx:pt idx="15246">313.06</cx:pt>
          <cx:pt idx="15247">373.10000000000002</cx:pt>
          <cx:pt idx="15248">384.13999999999999</cx:pt>
          <cx:pt idx="15249">68.540000000000006</cx:pt>
          <cx:pt idx="15250">288.02999999999997</cx:pt>
          <cx:pt idx="15251">265.13</cx:pt>
          <cx:pt idx="15252">488.31</cx:pt>
          <cx:pt idx="15253">79.269999999999996</cx:pt>
          <cx:pt idx="15254">454.12</cx:pt>
          <cx:pt idx="15255">341.24000000000001</cx:pt>
          <cx:pt idx="15256">141.38999999999999</cx:pt>
          <cx:pt idx="15257">162.24000000000001</cx:pt>
          <cx:pt idx="15258">208.5</cx:pt>
          <cx:pt idx="15259">135.83000000000001</cx:pt>
          <cx:pt idx="15260">259.87</cx:pt>
          <cx:pt idx="15261">21.420000000000002</cx:pt>
          <cx:pt idx="15262">470.56</cx:pt>
          <cx:pt idx="15263">86.890000000000001</cx:pt>
          <cx:pt idx="15264">264.11000000000001</cx:pt>
          <cx:pt idx="15265">236.5</cx:pt>
          <cx:pt idx="15266">341.88999999999999</cx:pt>
          <cx:pt idx="15267">464.81</cx:pt>
          <cx:pt idx="15268">414.30000000000001</cx:pt>
          <cx:pt idx="15269">160.34</cx:pt>
          <cx:pt idx="15270">29.52</cx:pt>
          <cx:pt idx="15271">278.36000000000001</cx:pt>
          <cx:pt idx="15272">146.5</cx:pt>
          <cx:pt idx="15273">284.56999999999999</cx:pt>
          <cx:pt idx="15274">42.579999999999998</cx:pt>
          <cx:pt idx="15275">177.30000000000001</cx:pt>
          <cx:pt idx="15276">15</cx:pt>
          <cx:pt idx="15277">344.68000000000001</cx:pt>
          <cx:pt idx="15278">379.24000000000001</cx:pt>
          <cx:pt idx="15279">140.03999999999999</cx:pt>
          <cx:pt idx="15280">124.15000000000001</cx:pt>
          <cx:pt idx="15281">29.510000000000002</cx:pt>
          <cx:pt idx="15282">438.87</cx:pt>
          <cx:pt idx="15283">185.00999999999999</cx:pt>
          <cx:pt idx="15284">190.84</cx:pt>
          <cx:pt idx="15285">91.920000000000002</cx:pt>
          <cx:pt idx="15286">467.54000000000002</cx:pt>
          <cx:pt idx="15287">210.53999999999999</cx:pt>
          <cx:pt idx="15288">261.44</cx:pt>
          <cx:pt idx="15289">260.12</cx:pt>
          <cx:pt idx="15290">209.56999999999999</cx:pt>
          <cx:pt idx="15291">191.69999999999999</cx:pt>
          <cx:pt idx="15292">93.439999999999998</cx:pt>
          <cx:pt idx="15293">263.80000000000001</cx:pt>
          <cx:pt idx="15294">182.81</cx:pt>
          <cx:pt idx="15295">38.450000000000003</cx:pt>
          <cx:pt idx="15296">148.25999999999999</cx:pt>
          <cx:pt idx="15297">430.44999999999999</cx:pt>
          <cx:pt idx="15298">383.69</cx:pt>
          <cx:pt idx="15299">410.91000000000003</cx:pt>
          <cx:pt idx="15300">381.04000000000002</cx:pt>
          <cx:pt idx="15301">355.85000000000002</cx:pt>
          <cx:pt idx="15302">158.09999999999999</cx:pt>
          <cx:pt idx="15303">261.98000000000002</cx:pt>
          <cx:pt idx="15304">114.63</cx:pt>
          <cx:pt idx="15305">228.40000000000001</cx:pt>
          <cx:pt idx="15306">76.159999999999997</cx:pt>
          <cx:pt idx="15307">149.91999999999999</cx:pt>
          <cx:pt idx="15308">14.59</cx:pt>
          <cx:pt idx="15309">386.47000000000003</cx:pt>
          <cx:pt idx="15310">175.47</cx:pt>
          <cx:pt idx="15311">162.06</cx:pt>
          <cx:pt idx="15312">97.329999999999998</cx:pt>
          <cx:pt idx="15313">451.23000000000002</cx:pt>
          <cx:pt idx="15314">311.33999999999997</cx:pt>
          <cx:pt idx="15315">451.31</cx:pt>
          <cx:pt idx="15316">460.16000000000003</cx:pt>
          <cx:pt idx="15317">114.42</cx:pt>
          <cx:pt idx="15318">11.56</cx:pt>
          <cx:pt idx="15319">197.97999999999999</cx:pt>
          <cx:pt idx="15320">83.239999999999995</cx:pt>
          <cx:pt idx="15321">281.13999999999999</cx:pt>
          <cx:pt idx="15322">37.369999999999997</cx:pt>
          <cx:pt idx="15323">153.84</cx:pt>
          <cx:pt idx="15324">473.89999999999998</cx:pt>
          <cx:pt idx="15325">174.74000000000001</cx:pt>
          <cx:pt idx="15326">250.30000000000001</cx:pt>
          <cx:pt idx="15327">176.22</cx:pt>
          <cx:pt idx="15328">336.82999999999998</cx:pt>
          <cx:pt idx="15329">158.66</cx:pt>
          <cx:pt idx="15330">372.95999999999998</cx:pt>
          <cx:pt idx="15331">432.62</cx:pt>
          <cx:pt idx="15332">34.170000000000002</cx:pt>
          <cx:pt idx="15333">332.56</cx:pt>
          <cx:pt idx="15334">232.59</cx:pt>
          <cx:pt idx="15335">78.420000000000002</cx:pt>
          <cx:pt idx="15336">196.16999999999999</cx:pt>
          <cx:pt idx="15337">148.96000000000001</cx:pt>
          <cx:pt idx="15338">104.29000000000001</cx:pt>
          <cx:pt idx="15339">420.22000000000003</cx:pt>
          <cx:pt idx="15340">167.38</cx:pt>
          <cx:pt idx="15341">336.37</cx:pt>
          <cx:pt idx="15342">387.08999999999997</cx:pt>
          <cx:pt idx="15343">353.81999999999999</cx:pt>
          <cx:pt idx="15344">272.25999999999999</cx:pt>
          <cx:pt idx="15345">386.13999999999999</cx:pt>
          <cx:pt idx="15346">39.939999999999998</cx:pt>
          <cx:pt idx="15347">258.44999999999999</cx:pt>
          <cx:pt idx="15348">117.70999999999999</cx:pt>
          <cx:pt idx="15349">41.780000000000001</cx:pt>
          <cx:pt idx="15350">450.74000000000001</cx:pt>
          <cx:pt idx="15351">78.790000000000006</cx:pt>
          <cx:pt idx="15352">83.189999999999998</cx:pt>
          <cx:pt idx="15353">244.28999999999999</cx:pt>
          <cx:pt idx="15354">377.42000000000002</cx:pt>
          <cx:pt idx="15355">110.94</cx:pt>
          <cx:pt idx="15356">429.83999999999997</cx:pt>
          <cx:pt idx="15357">26.030000000000001</cx:pt>
          <cx:pt idx="15358">294.11000000000001</cx:pt>
          <cx:pt idx="15359">386.04000000000002</cx:pt>
          <cx:pt idx="15360">293.92000000000002</cx:pt>
          <cx:pt idx="15361">104.76000000000001</cx:pt>
          <cx:pt idx="15362">20.440000000000001</cx:pt>
          <cx:pt idx="15363">460.88999999999999</cx:pt>
          <cx:pt idx="15364">174.33000000000001</cx:pt>
          <cx:pt idx="15365">144.13</cx:pt>
          <cx:pt idx="15366">139.62</cx:pt>
          <cx:pt idx="15367">23.440000000000001</cx:pt>
          <cx:pt idx="15368">69.569999999999993</cx:pt>
          <cx:pt idx="15369">294.24000000000001</cx:pt>
          <cx:pt idx="15370">330.69</cx:pt>
          <cx:pt idx="15371">479.92000000000002</cx:pt>
          <cx:pt idx="15372">327.38</cx:pt>
          <cx:pt idx="15373">406.00999999999999</cx:pt>
          <cx:pt idx="15374">24.449999999999999</cx:pt>
          <cx:pt idx="15375">17.559999999999999</cx:pt>
          <cx:pt idx="15376">27.43</cx:pt>
          <cx:pt idx="15377">204.91999999999999</cx:pt>
          <cx:pt idx="15378">150.72999999999999</cx:pt>
          <cx:pt idx="15379">144.43000000000001</cx:pt>
          <cx:pt idx="15380">409.85000000000002</cx:pt>
          <cx:pt idx="15381">178.75</cx:pt>
          <cx:pt idx="15382">90.900000000000006</cx:pt>
          <cx:pt idx="15383">363.79000000000002</cx:pt>
          <cx:pt idx="15384">433.64999999999998</cx:pt>
          <cx:pt idx="15385">345.62</cx:pt>
          <cx:pt idx="15386">435.25</cx:pt>
          <cx:pt idx="15387">168.69</cx:pt>
          <cx:pt idx="15388">302</cx:pt>
          <cx:pt idx="15389">44.609999999999999</cx:pt>
          <cx:pt idx="15390">154.69</cx:pt>
          <cx:pt idx="15391">122.31999999999999</cx:pt>
          <cx:pt idx="15392">325.73000000000002</cx:pt>
          <cx:pt idx="15393">195.63999999999999</cx:pt>
          <cx:pt idx="15394">12.09</cx:pt>
          <cx:pt idx="15395">46.119999999999997</cx:pt>
          <cx:pt idx="15396">11</cx:pt>
          <cx:pt idx="15397">257.41000000000003</cx:pt>
          <cx:pt idx="15398">168.78</cx:pt>
          <cx:pt idx="15399">203.63999999999999</cx:pt>
          <cx:pt idx="15400">313.27999999999997</cx:pt>
          <cx:pt idx="15401">174.36000000000001</cx:pt>
          <cx:pt idx="15402">50.420000000000002</cx:pt>
          <cx:pt idx="15403">378.41000000000003</cx:pt>
          <cx:pt idx="15404">487.11000000000001</cx:pt>
          <cx:pt idx="15405">76.299999999999997</cx:pt>
          <cx:pt idx="15406">11.109999999999999</cx:pt>
          <cx:pt idx="15407">303.60000000000002</cx:pt>
          <cx:pt idx="15408">338.05000000000001</cx:pt>
          <cx:pt idx="15409">262.95999999999998</cx:pt>
          <cx:pt idx="15410">97.040000000000006</cx:pt>
          <cx:pt idx="15411">422.27999999999997</cx:pt>
          <cx:pt idx="15412">372.61000000000001</cx:pt>
          <cx:pt idx="15413">39.350000000000001</cx:pt>
          <cx:pt idx="15414">390.88999999999999</cx:pt>
          <cx:pt idx="15415">454.98000000000002</cx:pt>
          <cx:pt idx="15416">171.91999999999999</cx:pt>
          <cx:pt idx="15417">234.31</cx:pt>
          <cx:pt idx="15418">126.62</cx:pt>
          <cx:pt idx="15419">422.44999999999999</cx:pt>
          <cx:pt idx="15420">140.58000000000001</cx:pt>
          <cx:pt idx="15421">27.640000000000001</cx:pt>
          <cx:pt idx="15422">172.24000000000001</cx:pt>
          <cx:pt idx="15423">68.530000000000001</cx:pt>
          <cx:pt idx="15424">115.69</cx:pt>
          <cx:pt idx="15425">490.47000000000003</cx:pt>
          <cx:pt idx="15426">163.08000000000001</cx:pt>
          <cx:pt idx="15427">56.25</cx:pt>
          <cx:pt idx="15428">445.16000000000003</cx:pt>
          <cx:pt idx="15429">215.56</cx:pt>
          <cx:pt idx="15430">381.75999999999999</cx:pt>
          <cx:pt idx="15431">11.609999999999999</cx:pt>
          <cx:pt idx="15432">233.59</cx:pt>
          <cx:pt idx="15433">426.50999999999999</cx:pt>
          <cx:pt idx="15434">420.07999999999998</cx:pt>
          <cx:pt idx="15435">51.619999999999997</cx:pt>
          <cx:pt idx="15436">458.05000000000001</cx:pt>
          <cx:pt idx="15437">217.96000000000001</cx:pt>
          <cx:pt idx="15438">431.88</cx:pt>
          <cx:pt idx="15439">341.20999999999998</cx:pt>
          <cx:pt idx="15440">240.52000000000001</cx:pt>
          <cx:pt idx="15441">191.24000000000001</cx:pt>
          <cx:pt idx="15442">48.229999999999997</cx:pt>
          <cx:pt idx="15443">41.659999999999997</cx:pt>
          <cx:pt idx="15444">345.06</cx:pt>
          <cx:pt idx="15445">235.47999999999999</cx:pt>
          <cx:pt idx="15446">117.06</cx:pt>
          <cx:pt idx="15447">158.77000000000001</cx:pt>
          <cx:pt idx="15448">310.68000000000001</cx:pt>
          <cx:pt idx="15449">58.859999999999999</cx:pt>
          <cx:pt idx="15450">80.680000000000007</cx:pt>
          <cx:pt idx="15451">169.34999999999999</cx:pt>
          <cx:pt idx="15452">48.119999999999997</cx:pt>
          <cx:pt idx="15453">356.60000000000002</cx:pt>
          <cx:pt idx="15454">369.20999999999998</cx:pt>
          <cx:pt idx="15455">236.43000000000001</cx:pt>
          <cx:pt idx="15456">49.729999999999997</cx:pt>
          <cx:pt idx="15457">94.239999999999995</cx:pt>
          <cx:pt idx="15458">155.31999999999999</cx:pt>
          <cx:pt idx="15459">362.81999999999999</cx:pt>
          <cx:pt idx="15460">24.41</cx:pt>
          <cx:pt idx="15461">102.26000000000001</cx:pt>
          <cx:pt idx="15462">97.310000000000002</cx:pt>
          <cx:pt idx="15463">416.64999999999998</cx:pt>
          <cx:pt idx="15464">216.08000000000001</cx:pt>
          <cx:pt idx="15465">255.24000000000001</cx:pt>
          <cx:pt idx="15466">349.57999999999998</cx:pt>
          <cx:pt idx="15467">300.63</cx:pt>
          <cx:pt idx="15468">401.62</cx:pt>
          <cx:pt idx="15469">456.51999999999998</cx:pt>
          <cx:pt idx="15470">159.97999999999999</cx:pt>
          <cx:pt idx="15471">375.85000000000002</cx:pt>
          <cx:pt idx="15472">443.88999999999999</cx:pt>
          <cx:pt idx="15473">438.74000000000001</cx:pt>
          <cx:pt idx="15474">174.41</cx:pt>
          <cx:pt idx="15475">447.12</cx:pt>
          <cx:pt idx="15476">307.18000000000001</cx:pt>
          <cx:pt idx="15477">396.83999999999997</cx:pt>
          <cx:pt idx="15478">381.66000000000003</cx:pt>
          <cx:pt idx="15479">303.54000000000002</cx:pt>
          <cx:pt idx="15480">299.85000000000002</cx:pt>
          <cx:pt idx="15481">14.42</cx:pt>
          <cx:pt idx="15482">405.51999999999998</cx:pt>
          <cx:pt idx="15483">482.79000000000002</cx:pt>
          <cx:pt idx="15484">145.53999999999999</cx:pt>
          <cx:pt idx="15485">323.75</cx:pt>
          <cx:pt idx="15486">492.26999999999998</cx:pt>
          <cx:pt idx="15487">311.52999999999997</cx:pt>
          <cx:pt idx="15488">489.57999999999998</cx:pt>
          <cx:pt idx="15489">236.56</cx:pt>
          <cx:pt idx="15490">75.640000000000001</cx:pt>
          <cx:pt idx="15491">120.11</cx:pt>
          <cx:pt idx="15492">156.38</cx:pt>
          <cx:pt idx="15493">155.22</cx:pt>
          <cx:pt idx="15494">249.62</cx:pt>
          <cx:pt idx="15495">215.53</cx:pt>
          <cx:pt idx="15496">145.96000000000001</cx:pt>
          <cx:pt idx="15497">26.850000000000001</cx:pt>
          <cx:pt idx="15498">340.05000000000001</cx:pt>
          <cx:pt idx="15499">41.770000000000003</cx:pt>
          <cx:pt idx="15500">466.16000000000003</cx:pt>
          <cx:pt idx="15501">189.47999999999999</cx:pt>
          <cx:pt idx="15502">99.359999999999999</cx:pt>
          <cx:pt idx="15503">102.33</cx:pt>
          <cx:pt idx="15504">391.55000000000001</cx:pt>
          <cx:pt idx="15505">41.890000000000001</cx:pt>
          <cx:pt idx="15506">390.01999999999998</cx:pt>
          <cx:pt idx="15507">159.13999999999999</cx:pt>
          <cx:pt idx="15508">185.22999999999999</cx:pt>
          <cx:pt idx="15509">429.07999999999998</cx:pt>
          <cx:pt idx="15510">20.670000000000002</cx:pt>
          <cx:pt idx="15511">218.68000000000001</cx:pt>
          <cx:pt idx="15512">249.69</cx:pt>
          <cx:pt idx="15513">213.87</cx:pt>
          <cx:pt idx="15514">412.26999999999998</cx:pt>
          <cx:pt idx="15515">401.72000000000003</cx:pt>
          <cx:pt idx="15516">190.18000000000001</cx:pt>
          <cx:pt idx="15517">226.34</cx:pt>
          <cx:pt idx="15518">136.52000000000001</cx:pt>
          <cx:pt idx="15519">305.75</cx:pt>
          <cx:pt idx="15520">459.14999999999998</cx:pt>
          <cx:pt idx="15521">82.620000000000005</cx:pt>
          <cx:pt idx="15522">78.030000000000001</cx:pt>
          <cx:pt idx="15523">64.530000000000001</cx:pt>
          <cx:pt idx="15524">280.41000000000003</cx:pt>
          <cx:pt idx="15525">198.21000000000001</cx:pt>
          <cx:pt idx="15526">63.659999999999997</cx:pt>
          <cx:pt idx="15527">146.25999999999999</cx:pt>
          <cx:pt idx="15528">100.23999999999999</cx:pt>
          <cx:pt idx="15529">96.180000000000007</cx:pt>
          <cx:pt idx="15530">141.09999999999999</cx:pt>
          <cx:pt idx="15531">182.94999999999999</cx:pt>
          <cx:pt idx="15532">257.42000000000002</cx:pt>
          <cx:pt idx="15533">389.25</cx:pt>
          <cx:pt idx="15534">266.26999999999998</cx:pt>
          <cx:pt idx="15535">454.69</cx:pt>
          <cx:pt idx="15536">370.38</cx:pt>
          <cx:pt idx="15537">311.38999999999999</cx:pt>
          <cx:pt idx="15538">314.61000000000001</cx:pt>
          <cx:pt idx="15539">150.69</cx:pt>
          <cx:pt idx="15540">301.49000000000001</cx:pt>
          <cx:pt idx="15541">137.58000000000001</cx:pt>
          <cx:pt idx="15542">282.22000000000003</cx:pt>
          <cx:pt idx="15543">339.31999999999999</cx:pt>
          <cx:pt idx="15544">120.23999999999999</cx:pt>
          <cx:pt idx="15545">319.60000000000002</cx:pt>
          <cx:pt idx="15546">429.91000000000003</cx:pt>
          <cx:pt idx="15547">28.170000000000002</cx:pt>
          <cx:pt idx="15548">258.08999999999997</cx:pt>
          <cx:pt idx="15549">63.149999999999999</cx:pt>
          <cx:pt idx="15550">290.64999999999998</cx:pt>
          <cx:pt idx="15551">312.32999999999998</cx:pt>
          <cx:pt idx="15552">88.620000000000005</cx:pt>
          <cx:pt idx="15553">392.14999999999998</cx:pt>
          <cx:pt idx="15554">261.13999999999999</cx:pt>
          <cx:pt idx="15555">435.68000000000001</cx:pt>
          <cx:pt idx="15556">20.41</cx:pt>
          <cx:pt idx="15557">202.03</cx:pt>
          <cx:pt idx="15558">100.68000000000001</cx:pt>
          <cx:pt idx="15559">310.77999999999997</cx:pt>
          <cx:pt idx="15560">367.42000000000002</cx:pt>
          <cx:pt idx="15561">409.45999999999998</cx:pt>
          <cx:pt idx="15562">273.45999999999998</cx:pt>
          <cx:pt idx="15563">17.91</cx:pt>
          <cx:pt idx="15564">469.13</cx:pt>
          <cx:pt idx="15565">61.600000000000001</cx:pt>
          <cx:pt idx="15566">46.539999999999999</cx:pt>
          <cx:pt idx="15567">260.93000000000001</cx:pt>
          <cx:pt idx="15568">494.25</cx:pt>
          <cx:pt idx="15569">107</cx:pt>
          <cx:pt idx="15570">307.92000000000002</cx:pt>
          <cx:pt idx="15571">180.97</cx:pt>
          <cx:pt idx="15572">21.949999999999999</cx:pt>
          <cx:pt idx="15573">109.75</cx:pt>
          <cx:pt idx="15574">51.93</cx:pt>
          <cx:pt idx="15575">251.5</cx:pt>
          <cx:pt idx="15576">323.37</cx:pt>
          <cx:pt idx="15577">204.33000000000001</cx:pt>
          <cx:pt idx="15578">192.75</cx:pt>
          <cx:pt idx="15579">421.69</cx:pt>
          <cx:pt idx="15580">278.43000000000001</cx:pt>
          <cx:pt idx="15581">416.02999999999997</cx:pt>
          <cx:pt idx="15582">20.739999999999998</cx:pt>
          <cx:pt idx="15583">198.69999999999999</cx:pt>
          <cx:pt idx="15584">358.94999999999999</cx:pt>
          <cx:pt idx="15585">288.98000000000002</cx:pt>
          <cx:pt idx="15586">95.879999999999995</cx:pt>
          <cx:pt idx="15587">475.74000000000001</cx:pt>
          <cx:pt idx="15588">320.20999999999998</cx:pt>
          <cx:pt idx="15589">115.56999999999999</cx:pt>
          <cx:pt idx="15590">78.799999999999997</cx:pt>
          <cx:pt idx="15591">168.46000000000001</cx:pt>
          <cx:pt idx="15592">137.16999999999999</cx:pt>
          <cx:pt idx="15593">448.36000000000001</cx:pt>
          <cx:pt idx="15594">160.38</cx:pt>
          <cx:pt idx="15595">33.060000000000002</cx:pt>
          <cx:pt idx="15596">171.90000000000001</cx:pt>
          <cx:pt idx="15597">253.44</cx:pt>
          <cx:pt idx="15598">65.359999999999999</cx:pt>
          <cx:pt idx="15599">384.18000000000001</cx:pt>
          <cx:pt idx="15600">240.63</cx:pt>
          <cx:pt idx="15601">94.920000000000002</cx:pt>
          <cx:pt idx="15602">316.49000000000001</cx:pt>
          <cx:pt idx="15603">172.13</cx:pt>
          <cx:pt idx="15604">152.34</cx:pt>
          <cx:pt idx="15605">99.450000000000003</cx:pt>
          <cx:pt idx="15606">427.98000000000002</cx:pt>
          <cx:pt idx="15607">353.37</cx:pt>
          <cx:pt idx="15608">93.769999999999996</cx:pt>
          <cx:pt idx="15609">386.18000000000001</cx:pt>
          <cx:pt idx="15610">89.150000000000006</cx:pt>
          <cx:pt idx="15611">164.74000000000001</cx:pt>
          <cx:pt idx="15612">342.68000000000001</cx:pt>
          <cx:pt idx="15613">11.31</cx:pt>
          <cx:pt idx="15614">33.119999999999997</cx:pt>
          <cx:pt idx="15615">365.67000000000002</cx:pt>
          <cx:pt idx="15616">434.94999999999999</cx:pt>
          <cx:pt idx="15617">231.55000000000001</cx:pt>
          <cx:pt idx="15618">312.81999999999999</cx:pt>
          <cx:pt idx="15619">472.79000000000002</cx:pt>
          <cx:pt idx="15620">177.40000000000001</cx:pt>
          <cx:pt idx="15621">429.22000000000003</cx:pt>
          <cx:pt idx="15622">347.42000000000002</cx:pt>
          <cx:pt idx="15623">99.640000000000001</cx:pt>
          <cx:pt idx="15624">191.15000000000001</cx:pt>
          <cx:pt idx="15625">176.27000000000001</cx:pt>
          <cx:pt idx="15626">355.82999999999998</cx:pt>
          <cx:pt idx="15627">57.039999999999999</cx:pt>
          <cx:pt idx="15628">451.99000000000001</cx:pt>
          <cx:pt idx="15629">426.81999999999999</cx:pt>
          <cx:pt idx="15630">184.28</cx:pt>
          <cx:pt idx="15631">336.31999999999999</cx:pt>
          <cx:pt idx="15632">434.19</cx:pt>
          <cx:pt idx="15633">387.70999999999998</cx:pt>
          <cx:pt idx="15634">338.5</cx:pt>
          <cx:pt idx="15635">114.72</cx:pt>
          <cx:pt idx="15636">377.04000000000002</cx:pt>
          <cx:pt idx="15637">15.369999999999999</cx:pt>
          <cx:pt idx="15638">377.47000000000003</cx:pt>
          <cx:pt idx="15639">498.44999999999999</cx:pt>
          <cx:pt idx="15640">227.22999999999999</cx:pt>
          <cx:pt idx="15641">266.50999999999999</cx:pt>
          <cx:pt idx="15642">57.390000000000001</cx:pt>
          <cx:pt idx="15643">346.89999999999998</cx:pt>
          <cx:pt idx="15644">41.020000000000003</cx:pt>
          <cx:pt idx="15645">436.16000000000003</cx:pt>
          <cx:pt idx="15646">339.49000000000001</cx:pt>
          <cx:pt idx="15647">43.829999999999998</cx:pt>
          <cx:pt idx="15648">114.73</cx:pt>
          <cx:pt idx="15649">472.74000000000001</cx:pt>
          <cx:pt idx="15650">245.78</cx:pt>
          <cx:pt idx="15651">354.97000000000003</cx:pt>
          <cx:pt idx="15652">70.790000000000006</cx:pt>
          <cx:pt idx="15653">100.56</cx:pt>
          <cx:pt idx="15654">432.98000000000002</cx:pt>
          <cx:pt idx="15655">356.69999999999999</cx:pt>
          <cx:pt idx="15656">484.47000000000003</cx:pt>
          <cx:pt idx="15657">316.55000000000001</cx:pt>
          <cx:pt idx="15658">436.36000000000001</cx:pt>
          <cx:pt idx="15659">409.5</cx:pt>
          <cx:pt idx="15660">264.07999999999998</cx:pt>
          <cx:pt idx="15661">249.28999999999999</cx:pt>
          <cx:pt idx="15662">123.45999999999999</cx:pt>
          <cx:pt idx="15663">55.659999999999997</cx:pt>
          <cx:pt idx="15664">389</cx:pt>
          <cx:pt idx="15665">317.61000000000001</cx:pt>
          <cx:pt idx="15666">287.29000000000002</cx:pt>
          <cx:pt idx="15667">113.73999999999999</cx:pt>
          <cx:pt idx="15668">140.13</cx:pt>
          <cx:pt idx="15669">51.960000000000001</cx:pt>
          <cx:pt idx="15670">360.77999999999997</cx:pt>
          <cx:pt idx="15671">33.619999999999997</cx:pt>
          <cx:pt idx="15672">276.99000000000001</cx:pt>
          <cx:pt idx="15673">404.80000000000001</cx:pt>
          <cx:pt idx="15674">404.38</cx:pt>
          <cx:pt idx="15675">393.25</cx:pt>
          <cx:pt idx="15676">319.61000000000001</cx:pt>
          <cx:pt idx="15677">163.09</cx:pt>
          <cx:pt idx="15678">406.69</cx:pt>
          <cx:pt idx="15679">476.19</cx:pt>
          <cx:pt idx="15680">109.03</cx:pt>
          <cx:pt idx="15681">14.68</cx:pt>
          <cx:pt idx="15682">205.61000000000001</cx:pt>
          <cx:pt idx="15683">140.56</cx:pt>
          <cx:pt idx="15684">276.82999999999998</cx:pt>
          <cx:pt idx="15685">279.87</cx:pt>
          <cx:pt idx="15686">431.80000000000001</cx:pt>
          <cx:pt idx="15687">50.130000000000003</cx:pt>
          <cx:pt idx="15688">320.82999999999998</cx:pt>
          <cx:pt idx="15689">101.39</cx:pt>
          <cx:pt idx="15690">206.88999999999999</cx:pt>
          <cx:pt idx="15691">162.53</cx:pt>
          <cx:pt idx="15692">96.819999999999993</cx:pt>
          <cx:pt idx="15693">236.40000000000001</cx:pt>
          <cx:pt idx="15694">247.72</cx:pt>
          <cx:pt idx="15695">17.199999999999999</cx:pt>
          <cx:pt idx="15696">30.879999999999999</cx:pt>
          <cx:pt idx="15697">447.92000000000002</cx:pt>
          <cx:pt idx="15698">337.27999999999997</cx:pt>
          <cx:pt idx="15699">304.64999999999998</cx:pt>
          <cx:pt idx="15700">464.80000000000001</cx:pt>
          <cx:pt idx="15701">289.43000000000001</cx:pt>
          <cx:pt idx="15702">474.58999999999997</cx:pt>
          <cx:pt idx="15703">125.98</cx:pt>
          <cx:pt idx="15704">138.43000000000001</cx:pt>
          <cx:pt idx="15705">189.77000000000001</cx:pt>
          <cx:pt idx="15706">214.77000000000001</cx:pt>
          <cx:pt idx="15707">291.82999999999998</cx:pt>
          <cx:pt idx="15708">62.869999999999997</cx:pt>
          <cx:pt idx="15709">89.569999999999993</cx:pt>
          <cx:pt idx="15710">365.06</cx:pt>
          <cx:pt idx="15711">404.50999999999999</cx:pt>
          <cx:pt idx="15712">290.64999999999998</cx:pt>
          <cx:pt idx="15713">346.63</cx:pt>
          <cx:pt idx="15714">73.599999999999994</cx:pt>
          <cx:pt idx="15715">230.11000000000001</cx:pt>
          <cx:pt idx="15716">372.06999999999999</cx:pt>
          <cx:pt idx="15717">325.88</cx:pt>
          <cx:pt idx="15718">157.50999999999999</cx:pt>
          <cx:pt idx="15719">106.59</cx:pt>
          <cx:pt idx="15720">411.67000000000002</cx:pt>
          <cx:pt idx="15721">309.19</cx:pt>
          <cx:pt idx="15722">155.40000000000001</cx:pt>
          <cx:pt idx="15723">105.39</cx:pt>
          <cx:pt idx="15724">283.88999999999999</cx:pt>
          <cx:pt idx="15725">393.10000000000002</cx:pt>
          <cx:pt idx="15726">49.030000000000001</cx:pt>
          <cx:pt idx="15727">239.08000000000001</cx:pt>
          <cx:pt idx="15728">463.11000000000001</cx:pt>
          <cx:pt idx="15729">190.19999999999999</cx:pt>
          <cx:pt idx="15730">471.94999999999999</cx:pt>
          <cx:pt idx="15731">377.11000000000001</cx:pt>
          <cx:pt idx="15732">54.329999999999998</cx:pt>
          <cx:pt idx="15733">188.96000000000001</cx:pt>
          <cx:pt idx="15734">257.13999999999999</cx:pt>
          <cx:pt idx="15735">411.66000000000003</cx:pt>
          <cx:pt idx="15736">310.60000000000002</cx:pt>
          <cx:pt idx="15737">267.87</cx:pt>
          <cx:pt idx="15738">52.149999999999999</cx:pt>
          <cx:pt idx="15739">349.35000000000002</cx:pt>
          <cx:pt idx="15740">333.86000000000001</cx:pt>
          <cx:pt idx="15741">143.24000000000001</cx:pt>
          <cx:pt idx="15742">87.510000000000005</cx:pt>
          <cx:pt idx="15743">215.68000000000001</cx:pt>
          <cx:pt idx="15744">366.87</cx:pt>
          <cx:pt idx="15745">191.00999999999999</cx:pt>
          <cx:pt idx="15746">280.04000000000002</cx:pt>
          <cx:pt idx="15747">121.88</cx:pt>
          <cx:pt idx="15748">138.88999999999999</cx:pt>
          <cx:pt idx="15749">292.19</cx:pt>
          <cx:pt idx="15750">457.88999999999999</cx:pt>
          <cx:pt idx="15751">164.63</cx:pt>
          <cx:pt idx="15752">142.19</cx:pt>
          <cx:pt idx="15753">328.80000000000001</cx:pt>
          <cx:pt idx="15754">105.22</cx:pt>
          <cx:pt idx="15755">257.25</cx:pt>
          <cx:pt idx="15756">480.97000000000003</cx:pt>
          <cx:pt idx="15757">285.85000000000002</cx:pt>
          <cx:pt idx="15758">427.70999999999998</cx:pt>
          <cx:pt idx="15759">414.91000000000003</cx:pt>
          <cx:pt idx="15760">195.16999999999999</cx:pt>
          <cx:pt idx="15761">28.879999999999999</cx:pt>
          <cx:pt idx="15762">82.299999999999997</cx:pt>
          <cx:pt idx="15763">397.99000000000001</cx:pt>
          <cx:pt idx="15764">168.08000000000001</cx:pt>
          <cx:pt idx="15765">404.56</cx:pt>
          <cx:pt idx="15766">223.22999999999999</cx:pt>
          <cx:pt idx="15767">64.590000000000003</cx:pt>
          <cx:pt idx="15768">150.00999999999999</cx:pt>
          <cx:pt idx="15769">282.31999999999999</cx:pt>
          <cx:pt idx="15770">224.69</cx:pt>
          <cx:pt idx="15771">489.94999999999999</cx:pt>
          <cx:pt idx="15772">369.94</cx:pt>
          <cx:pt idx="15773">402.70999999999998</cx:pt>
          <cx:pt idx="15774">416.49000000000001</cx:pt>
          <cx:pt idx="15775">29.949999999999999</cx:pt>
          <cx:pt idx="15776">191.88999999999999</cx:pt>
          <cx:pt idx="15777">121.23</cx:pt>
          <cx:pt idx="15778">111.11</cx:pt>
          <cx:pt idx="15779">259.17000000000002</cx:pt>
          <cx:pt idx="15780">283.42000000000002</cx:pt>
          <cx:pt idx="15781">135.75999999999999</cx:pt>
          <cx:pt idx="15782">331.82999999999998</cx:pt>
          <cx:pt idx="15783">397.92000000000002</cx:pt>
          <cx:pt idx="15784">341.95999999999998</cx:pt>
          <cx:pt idx="15785">179.40000000000001</cx:pt>
          <cx:pt idx="15786">387.88999999999999</cx:pt>
          <cx:pt idx="15787">155.19999999999999</cx:pt>
          <cx:pt idx="15788">160.38999999999999</cx:pt>
          <cx:pt idx="15789">312.95999999999998</cx:pt>
          <cx:pt idx="15790">90.209999999999994</cx:pt>
          <cx:pt idx="15791">498.89999999999998</cx:pt>
          <cx:pt idx="15792">267.79000000000002</cx:pt>
          <cx:pt idx="15793">130.83000000000001</cx:pt>
          <cx:pt idx="15794">319.00999999999999</cx:pt>
          <cx:pt idx="15795">79.069999999999993</cx:pt>
          <cx:pt idx="15796">89.650000000000006</cx:pt>
          <cx:pt idx="15797">359.22000000000003</cx:pt>
          <cx:pt idx="15798">249.21000000000001</cx:pt>
          <cx:pt idx="15799">276.44</cx:pt>
          <cx:pt idx="15800">415.01999999999998</cx:pt>
          <cx:pt idx="15801">394.72000000000003</cx:pt>
          <cx:pt idx="15802">19.379999999999999</cx:pt>
          <cx:pt idx="15803">13</cx:pt>
          <cx:pt idx="15804">45.950000000000003</cx:pt>
          <cx:pt idx="15805">93.299999999999997</cx:pt>
          <cx:pt idx="15806">475.64999999999998</cx:pt>
          <cx:pt idx="15807">417.22000000000003</cx:pt>
          <cx:pt idx="15808">17.43</cx:pt>
          <cx:pt idx="15809">263.70999999999998</cx:pt>
          <cx:pt idx="15810">474.43000000000001</cx:pt>
          <cx:pt idx="15811">385.20999999999998</cx:pt>
          <cx:pt idx="15812">189.69</cx:pt>
          <cx:pt idx="15813">339.89999999999998</cx:pt>
          <cx:pt idx="15814">104.29000000000001</cx:pt>
          <cx:pt idx="15815">141.56999999999999</cx:pt>
          <cx:pt idx="15816">250.13999999999999</cx:pt>
          <cx:pt idx="15817">215.63</cx:pt>
          <cx:pt idx="15818">393.04000000000002</cx:pt>
          <cx:pt idx="15819">47.759999999999998</cx:pt>
          <cx:pt idx="15820">467.06</cx:pt>
          <cx:pt idx="15821">410.62</cx:pt>
          <cx:pt idx="15822">30.710000000000001</cx:pt>
          <cx:pt idx="15823">481.88999999999999</cx:pt>
          <cx:pt idx="15824">102.47</cx:pt>
          <cx:pt idx="15825">177.96000000000001</cx:pt>
          <cx:pt idx="15826">52.210000000000001</cx:pt>
          <cx:pt idx="15827">355.87</cx:pt>
          <cx:pt idx="15828">167.91</cx:pt>
          <cx:pt idx="15829">89.75</cx:pt>
          <cx:pt idx="15830">459.20999999999998</cx:pt>
          <cx:pt idx="15831">15.720000000000001</cx:pt>
          <cx:pt idx="15832">444.24000000000001</cx:pt>
          <cx:pt idx="15833">129.16</cx:pt>
          <cx:pt idx="15834">326.62</cx:pt>
          <cx:pt idx="15835">433.33999999999997</cx:pt>
          <cx:pt idx="15836">325.00999999999999</cx:pt>
          <cx:pt idx="15837">146.58000000000001</cx:pt>
          <cx:pt idx="15838">452.31</cx:pt>
          <cx:pt idx="15839">76.329999999999998</cx:pt>
          <cx:pt idx="15840">336.56</cx:pt>
          <cx:pt idx="15841">252.71000000000001</cx:pt>
          <cx:pt idx="15842">59.82</cx:pt>
          <cx:pt idx="15843">392.68000000000001</cx:pt>
          <cx:pt idx="15844">477.35000000000002</cx:pt>
          <cx:pt idx="15845">11.880000000000001</cx:pt>
          <cx:pt idx="15846">116.56</cx:pt>
          <cx:pt idx="15847">361.74000000000001</cx:pt>
          <cx:pt idx="15848">338.01999999999998</cx:pt>
          <cx:pt idx="15849">64.170000000000002</cx:pt>
          <cx:pt idx="15850">196.5</cx:pt>
          <cx:pt idx="15851">59.909999999999997</cx:pt>
          <cx:pt idx="15852">138.84</cx:pt>
          <cx:pt idx="15853">157.40000000000001</cx:pt>
          <cx:pt idx="15854">148.72999999999999</cx:pt>
          <cx:pt idx="15855">112.86</cx:pt>
          <cx:pt idx="15856">21.149999999999999</cx:pt>
          <cx:pt idx="15857">283.31</cx:pt>
          <cx:pt idx="15858">299.70999999999998</cx:pt>
          <cx:pt idx="15859">352.63</cx:pt>
          <cx:pt idx="15860">417.81999999999999</cx:pt>
          <cx:pt idx="15861">45.380000000000003</cx:pt>
          <cx:pt idx="15862">114.5</cx:pt>
          <cx:pt idx="15863">218.88999999999999</cx:pt>
          <cx:pt idx="15864">99.930000000000007</cx:pt>
          <cx:pt idx="15865">310.33999999999997</cx:pt>
          <cx:pt idx="15866">278.67000000000002</cx:pt>
          <cx:pt idx="15867">352.54000000000002</cx:pt>
          <cx:pt idx="15868">291.31</cx:pt>
          <cx:pt idx="15869">142.69999999999999</cx:pt>
          <cx:pt idx="15870">403.91000000000003</cx:pt>
          <cx:pt idx="15871">118.62</cx:pt>
          <cx:pt idx="15872">195.31999999999999</cx:pt>
          <cx:pt idx="15873">31.440000000000001</cx:pt>
          <cx:pt idx="15874">383.87</cx:pt>
          <cx:pt idx="15875">295.13</cx:pt>
          <cx:pt idx="15876">252.77000000000001</cx:pt>
          <cx:pt idx="15877">246.61000000000001</cx:pt>
          <cx:pt idx="15878">242.63999999999999</cx:pt>
          <cx:pt idx="15879">342.89999999999998</cx:pt>
          <cx:pt idx="15880">322.44999999999999</cx:pt>
          <cx:pt idx="15881">47.270000000000003</cx:pt>
          <cx:pt idx="15882">107.56</cx:pt>
          <cx:pt idx="15883">82.840000000000003</cx:pt>
          <cx:pt idx="15884">437.63</cx:pt>
          <cx:pt idx="15885">376.04000000000002</cx:pt>
          <cx:pt idx="15886">406.94</cx:pt>
          <cx:pt idx="15887">18.140000000000001</cx:pt>
          <cx:pt idx="15888">431.43000000000001</cx:pt>
          <cx:pt idx="15889">494.57999999999998</cx:pt>
          <cx:pt idx="15890">330.00999999999999</cx:pt>
          <cx:pt idx="15891">103.34999999999999</cx:pt>
          <cx:pt idx="15892">334.16000000000003</cx:pt>
          <cx:pt idx="15893">76.359999999999999</cx:pt>
          <cx:pt idx="15894">304.43000000000001</cx:pt>
          <cx:pt idx="15895">414.77999999999997</cx:pt>
          <cx:pt idx="15896">166.28999999999999</cx:pt>
          <cx:pt idx="15897">85.129999999999995</cx:pt>
          <cx:pt idx="15898">45.549999999999997</cx:pt>
          <cx:pt idx="15899">265.02999999999997</cx:pt>
          <cx:pt idx="15900">481.49000000000001</cx:pt>
          <cx:pt idx="15901">172.62</cx:pt>
          <cx:pt idx="15902">453.76999999999998</cx:pt>
          <cx:pt idx="15903">496.95999999999998</cx:pt>
          <cx:pt idx="15904">221.34999999999999</cx:pt>
          <cx:pt idx="15905">268.95999999999998</cx:pt>
          <cx:pt idx="15906">238.58000000000001</cx:pt>
          <cx:pt idx="15907">261.89999999999998</cx:pt>
          <cx:pt idx="15908">239.93000000000001</cx:pt>
          <cx:pt idx="15909">417.29000000000002</cx:pt>
          <cx:pt idx="15910">362.81999999999999</cx:pt>
          <cx:pt idx="15911">356.25</cx:pt>
          <cx:pt idx="15912">297.69</cx:pt>
          <cx:pt idx="15913">241.91</cx:pt>
          <cx:pt idx="15914">215.06</cx:pt>
          <cx:pt idx="15915">212.90000000000001</cx:pt>
          <cx:pt idx="15916">80.189999999999998</cx:pt>
          <cx:pt idx="15917">127.59999999999999</cx:pt>
          <cx:pt idx="15918">81.480000000000004</cx:pt>
          <cx:pt idx="15919">32.590000000000003</cx:pt>
          <cx:pt idx="15920">471.52999999999997</cx:pt>
          <cx:pt idx="15921">44.32</cx:pt>
          <cx:pt idx="15922">499.05000000000001</cx:pt>
          <cx:pt idx="15923">47.630000000000003</cx:pt>
          <cx:pt idx="15924">251.30000000000001</cx:pt>
          <cx:pt idx="15925">38.600000000000001</cx:pt>
          <cx:pt idx="15926">486.55000000000001</cx:pt>
          <cx:pt idx="15927">336.94999999999999</cx:pt>
          <cx:pt idx="15928">39.039999999999999</cx:pt>
          <cx:pt idx="15929">470.85000000000002</cx:pt>
          <cx:pt idx="15930">164.24000000000001</cx:pt>
          <cx:pt idx="15931">325.12</cx:pt>
          <cx:pt idx="15932">370.27999999999997</cx:pt>
          <cx:pt idx="15933">139.25</cx:pt>
          <cx:pt idx="15934">108.5</cx:pt>
          <cx:pt idx="15935">88.010000000000005</cx:pt>
          <cx:pt idx="15936">358.75</cx:pt>
          <cx:pt idx="15937">492.83999999999997</cx:pt>
          <cx:pt idx="15938">45.219999999999999</cx:pt>
          <cx:pt idx="15939">86.159999999999997</cx:pt>
          <cx:pt idx="15940">469.74000000000001</cx:pt>
          <cx:pt idx="15941">60.640000000000001</cx:pt>
          <cx:pt idx="15942">428.36000000000001</cx:pt>
          <cx:pt idx="15943">187.19999999999999</cx:pt>
          <cx:pt idx="15944">484.29000000000002</cx:pt>
          <cx:pt idx="15945">102.70999999999999</cx:pt>
          <cx:pt idx="15946">204.59999999999999</cx:pt>
          <cx:pt idx="15947">91.680000000000007</cx:pt>
          <cx:pt idx="15948">238.22999999999999</cx:pt>
          <cx:pt idx="15949">103.7</cx:pt>
          <cx:pt idx="15950">195.03</cx:pt>
          <cx:pt idx="15951">170.06</cx:pt>
          <cx:pt idx="15952">497.14999999999998</cx:pt>
          <cx:pt idx="15953">494.18000000000001</cx:pt>
          <cx:pt idx="15954">357.43000000000001</cx:pt>
          <cx:pt idx="15955">339.86000000000001</cx:pt>
          <cx:pt idx="15956">223.44</cx:pt>
          <cx:pt idx="15957">368.39999999999998</cx:pt>
          <cx:pt idx="15958">255.41</cx:pt>
          <cx:pt idx="15959">134.53999999999999</cx:pt>
          <cx:pt idx="15960">445.41000000000003</cx:pt>
          <cx:pt idx="15961">246.83000000000001</cx:pt>
          <cx:pt idx="15962">378.31</cx:pt>
          <cx:pt idx="15963">247.80000000000001</cx:pt>
          <cx:pt idx="15964">32.049999999999997</cx:pt>
          <cx:pt idx="15965">235.38999999999999</cx:pt>
          <cx:pt idx="15966">472.63999999999999</cx:pt>
          <cx:pt idx="15967">48.640000000000001</cx:pt>
          <cx:pt idx="15968">479.11000000000001</cx:pt>
          <cx:pt idx="15969">409.26999999999998</cx:pt>
          <cx:pt idx="15970">346.67000000000002</cx:pt>
          <cx:pt idx="15971">342.51999999999998</cx:pt>
          <cx:pt idx="15972">297.07999999999998</cx:pt>
          <cx:pt idx="15973">232.83000000000001</cx:pt>
          <cx:pt idx="15974">30.120000000000001</cx:pt>
          <cx:pt idx="15975">327.01999999999998</cx:pt>
          <cx:pt idx="15976">45.100000000000001</cx:pt>
          <cx:pt idx="15977">227.47999999999999</cx:pt>
          <cx:pt idx="15978">338.00999999999999</cx:pt>
          <cx:pt idx="15979">112.03</cx:pt>
          <cx:pt idx="15980">345.16000000000003</cx:pt>
          <cx:pt idx="15981">237.38999999999999</cx:pt>
          <cx:pt idx="15982">66.900000000000006</cx:pt>
          <cx:pt idx="15983">415.60000000000002</cx:pt>
          <cx:pt idx="15984">389.75</cx:pt>
          <cx:pt idx="15985">279.19999999999999</cx:pt>
          <cx:pt idx="15986">147.38</cx:pt>
          <cx:pt idx="15987">415.01999999999998</cx:pt>
          <cx:pt idx="15988">438.99000000000001</cx:pt>
          <cx:pt idx="15989">416.73000000000002</cx:pt>
          <cx:pt idx="15990">195.40000000000001</cx:pt>
          <cx:pt idx="15991">386.93000000000001</cx:pt>
          <cx:pt idx="15992">202.59</cx:pt>
          <cx:pt idx="15993">143.25</cx:pt>
          <cx:pt idx="15994">269.88999999999999</cx:pt>
          <cx:pt idx="15995">276.5</cx:pt>
          <cx:pt idx="15996">205.03999999999999</cx:pt>
          <cx:pt idx="15997">36.399999999999999</cx:pt>
          <cx:pt idx="15998">389.26999999999998</cx:pt>
          <cx:pt idx="15999">260.18000000000001</cx:pt>
          <cx:pt idx="16000">112.5</cx:pt>
          <cx:pt idx="16001">484.41000000000003</cx:pt>
          <cx:pt idx="16002">282.74000000000001</cx:pt>
          <cx:pt idx="16003">208.11000000000001</cx:pt>
          <cx:pt idx="16004">299</cx:pt>
          <cx:pt idx="16005">172.61000000000001</cx:pt>
          <cx:pt idx="16006">487.98000000000002</cx:pt>
          <cx:pt idx="16007">458.29000000000002</cx:pt>
          <cx:pt idx="16008">432.76999999999998</cx:pt>
          <cx:pt idx="16009">130.03999999999999</cx:pt>
          <cx:pt idx="16010">127.5</cx:pt>
          <cx:pt idx="16011">27.850000000000001</cx:pt>
          <cx:pt idx="16012">27.870000000000001</cx:pt>
          <cx:pt idx="16013">254.52000000000001</cx:pt>
          <cx:pt idx="16014">421.61000000000001</cx:pt>
          <cx:pt idx="16015">228.66</cx:pt>
          <cx:pt idx="16016">268.63</cx:pt>
          <cx:pt idx="16017">329.04000000000002</cx:pt>
          <cx:pt idx="16018">304.26999999999998</cx:pt>
          <cx:pt idx="16019">302.17000000000002</cx:pt>
          <cx:pt idx="16020">410.44999999999999</cx:pt>
          <cx:pt idx="16021">403.87</cx:pt>
          <cx:pt idx="16022">81.609999999999999</cx:pt>
          <cx:pt idx="16023">398.81999999999999</cx:pt>
          <cx:pt idx="16024">409.25</cx:pt>
          <cx:pt idx="16025">327.23000000000002</cx:pt>
          <cx:pt idx="16026">446.76999999999998</cx:pt>
          <cx:pt idx="16027">38.159999999999997</cx:pt>
          <cx:pt idx="16028">473.37</cx:pt>
          <cx:pt idx="16029">99.890000000000001</cx:pt>
          <cx:pt idx="16030">337.04000000000002</cx:pt>
          <cx:pt idx="16031">441.17000000000002</cx:pt>
          <cx:pt idx="16032">354.13999999999999</cx:pt>
          <cx:pt idx="16033">319.66000000000003</cx:pt>
          <cx:pt idx="16034">254.11000000000001</cx:pt>
          <cx:pt idx="16035">227.62</cx:pt>
          <cx:pt idx="16036">300.52999999999997</cx:pt>
          <cx:pt idx="16037">279.19</cx:pt>
          <cx:pt idx="16038">12.17</cx:pt>
          <cx:pt idx="16039">285.88</cx:pt>
          <cx:pt idx="16040">239.28</cx:pt>
          <cx:pt idx="16041">484.06999999999999</cx:pt>
          <cx:pt idx="16042">149.69999999999999</cx:pt>
          <cx:pt idx="16043">451.33999999999997</cx:pt>
          <cx:pt idx="16044">31.309999999999999</cx:pt>
          <cx:pt idx="16045">131.56</cx:pt>
          <cx:pt idx="16046">386.00999999999999</cx:pt>
          <cx:pt idx="16047">16.699999999999999</cx:pt>
          <cx:pt idx="16048">444.82999999999998</cx:pt>
          <cx:pt idx="16049">129.47999999999999</cx:pt>
          <cx:pt idx="16050">499.83999999999997</cx:pt>
          <cx:pt idx="16051">369.29000000000002</cx:pt>
          <cx:pt idx="16052">272.88</cx:pt>
          <cx:pt idx="16053">169.96000000000001</cx:pt>
          <cx:pt idx="16054">116.20999999999999</cx:pt>
          <cx:pt idx="16055">119.43000000000001</cx:pt>
          <cx:pt idx="16056">352.56999999999999</cx:pt>
          <cx:pt idx="16057">212.38999999999999</cx:pt>
          <cx:pt idx="16058">433.25</cx:pt>
          <cx:pt idx="16059">260.69999999999999</cx:pt>
          <cx:pt idx="16060">139.61000000000001</cx:pt>
          <cx:pt idx="16061">305.45999999999998</cx:pt>
          <cx:pt idx="16062">333.25999999999999</cx:pt>
          <cx:pt idx="16063">428.23000000000002</cx:pt>
          <cx:pt idx="16064">97.519999999999996</cx:pt>
          <cx:pt idx="16065">436.45999999999998</cx:pt>
          <cx:pt idx="16066">186.46000000000001</cx:pt>
          <cx:pt idx="16067">94.409999999999997</cx:pt>
          <cx:pt idx="16068">101.12</cx:pt>
          <cx:pt idx="16069">163.30000000000001</cx:pt>
          <cx:pt idx="16070">162.99000000000001</cx:pt>
          <cx:pt idx="16071">466.93000000000001</cx:pt>
          <cx:pt idx="16072">164.44</cx:pt>
          <cx:pt idx="16073">164.41999999999999</cx:pt>
          <cx:pt idx="16074">69.170000000000002</cx:pt>
          <cx:pt idx="16075">104.3</cx:pt>
          <cx:pt idx="16076">91.930000000000007</cx:pt>
          <cx:pt idx="16077">291.77999999999997</cx:pt>
          <cx:pt idx="16078">467.05000000000001</cx:pt>
          <cx:pt idx="16079">237.63999999999999</cx:pt>
          <cx:pt idx="16080">242</cx:pt>
          <cx:pt idx="16081">105.13</cx:pt>
          <cx:pt idx="16082">450.64999999999998</cx:pt>
          <cx:pt idx="16083">326.64999999999998</cx:pt>
          <cx:pt idx="16084">364.72000000000003</cx:pt>
          <cx:pt idx="16085">444.38</cx:pt>
          <cx:pt idx="16086">10.99</cx:pt>
          <cx:pt idx="16087">164.06999999999999</cx:pt>
          <cx:pt idx="16088">360.38999999999999</cx:pt>
          <cx:pt idx="16089">256.04000000000002</cx:pt>
          <cx:pt idx="16090">409.25</cx:pt>
          <cx:pt idx="16091">194.34999999999999</cx:pt>
          <cx:pt idx="16092">23.300000000000001</cx:pt>
          <cx:pt idx="16093">84.049999999999997</cx:pt>
          <cx:pt idx="16094">64.090000000000003</cx:pt>
          <cx:pt idx="16095">108.17</cx:pt>
          <cx:pt idx="16096">153.21000000000001</cx:pt>
          <cx:pt idx="16097">398.63999999999999</cx:pt>
          <cx:pt idx="16098">487.35000000000002</cx:pt>
          <cx:pt idx="16099">103.03</cx:pt>
          <cx:pt idx="16100">361.00999999999999</cx:pt>
          <cx:pt idx="16101">340.17000000000002</cx:pt>
          <cx:pt idx="16102">158.03</cx:pt>
          <cx:pt idx="16103">412.29000000000002</cx:pt>
          <cx:pt idx="16104">80.840000000000003</cx:pt>
          <cx:pt idx="16105">325.81999999999999</cx:pt>
          <cx:pt idx="16106">477.06999999999999</cx:pt>
          <cx:pt idx="16107">346.12</cx:pt>
          <cx:pt idx="16108">374.38</cx:pt>
          <cx:pt idx="16109">322.27999999999997</cx:pt>
          <cx:pt idx="16110">341.38</cx:pt>
          <cx:pt idx="16111">451.87</cx:pt>
          <cx:pt idx="16112">282.05000000000001</cx:pt>
          <cx:pt idx="16113">250.90000000000001</cx:pt>
          <cx:pt idx="16114">26.07</cx:pt>
          <cx:pt idx="16115">368.63</cx:pt>
          <cx:pt idx="16116">65.209999999999994</cx:pt>
          <cx:pt idx="16117">351.11000000000001</cx:pt>
          <cx:pt idx="16118">410.81999999999999</cx:pt>
          <cx:pt idx="16119">440.60000000000002</cx:pt>
          <cx:pt idx="16120">329.94999999999999</cx:pt>
          <cx:pt idx="16121">240.11000000000001</cx:pt>
          <cx:pt idx="16122">246.71000000000001</cx:pt>
          <cx:pt idx="16123">278.31</cx:pt>
          <cx:pt idx="16124">497.79000000000002</cx:pt>
          <cx:pt idx="16125">191.91</cx:pt>
          <cx:pt idx="16126">209.53999999999999</cx:pt>
          <cx:pt idx="16127">491.51999999999998</cx:pt>
          <cx:pt idx="16128">473.94999999999999</cx:pt>
          <cx:pt idx="16129">199.41</cx:pt>
          <cx:pt idx="16130">89.329999999999998</cx:pt>
          <cx:pt idx="16131">460.11000000000001</cx:pt>
          <cx:pt idx="16132">120.40000000000001</cx:pt>
          <cx:pt idx="16133">442.97000000000003</cx:pt>
          <cx:pt idx="16134">379.74000000000001</cx:pt>
          <cx:pt idx="16135">435.33999999999997</cx:pt>
          <cx:pt idx="16136">316.77999999999997</cx:pt>
          <cx:pt idx="16137">468.20999999999998</cx:pt>
          <cx:pt idx="16138">246.28</cx:pt>
          <cx:pt idx="16139">85.560000000000002</cx:pt>
          <cx:pt idx="16140">118.8</cx:pt>
          <cx:pt idx="16141">447.22000000000003</cx:pt>
          <cx:pt idx="16142">373.20999999999998</cx:pt>
          <cx:pt idx="16143">235.78</cx:pt>
          <cx:pt idx="16144">467.04000000000002</cx:pt>
          <cx:pt idx="16145">74.469999999999999</cx:pt>
          <cx:pt idx="16146">187.46000000000001</cx:pt>
          <cx:pt idx="16147">47.909999999999997</cx:pt>
          <cx:pt idx="16148">267.07999999999998</cx:pt>
          <cx:pt idx="16149">135.09999999999999</cx:pt>
          <cx:pt idx="16150">140.69999999999999</cx:pt>
          <cx:pt idx="16151">395.11000000000001</cx:pt>
          <cx:pt idx="16152">124.87</cx:pt>
          <cx:pt idx="16153">349.13</cx:pt>
          <cx:pt idx="16154">256.63999999999999</cx:pt>
          <cx:pt idx="16155">182.87</cx:pt>
          <cx:pt idx="16156">294.73000000000002</cx:pt>
          <cx:pt idx="16157">231.16999999999999</cx:pt>
          <cx:pt idx="16158">145.18000000000001</cx:pt>
          <cx:pt idx="16159">490.19</cx:pt>
          <cx:pt idx="16160">199.50999999999999</cx:pt>
          <cx:pt idx="16161">224.44</cx:pt>
          <cx:pt idx="16162">260.41000000000003</cx:pt>
          <cx:pt idx="16163">348.39999999999998</cx:pt>
          <cx:pt idx="16164">81.519999999999996</cx:pt>
          <cx:pt idx="16165">247.03999999999999</cx:pt>
          <cx:pt idx="16166">84.129999999999995</cx:pt>
          <cx:pt idx="16167">461.12</cx:pt>
          <cx:pt idx="16168">447.16000000000003</cx:pt>
          <cx:pt idx="16169">230.78</cx:pt>
          <cx:pt idx="16170">400.08999999999997</cx:pt>
          <cx:pt idx="16171">347.81999999999999</cx:pt>
          <cx:pt idx="16172">62.960000000000001</cx:pt>
          <cx:pt idx="16173">475.74000000000001</cx:pt>
          <cx:pt idx="16174">320.55000000000001</cx:pt>
          <cx:pt idx="16175">490.29000000000002</cx:pt>
          <cx:pt idx="16176">230.97999999999999</cx:pt>
          <cx:pt idx="16177">316.23000000000002</cx:pt>
          <cx:pt idx="16178">419.44999999999999</cx:pt>
          <cx:pt idx="16179">52.210000000000001</cx:pt>
          <cx:pt idx="16180">444.45999999999998</cx:pt>
          <cx:pt idx="16181">100.05</cx:pt>
          <cx:pt idx="16182">435.91000000000003</cx:pt>
          <cx:pt idx="16183">214.47999999999999</cx:pt>
          <cx:pt idx="16184">124.43000000000001</cx:pt>
          <cx:pt idx="16185">209.22999999999999</cx:pt>
          <cx:pt idx="16186">469.80000000000001</cx:pt>
          <cx:pt idx="16187">303.31</cx:pt>
          <cx:pt idx="16188">478.30000000000001</cx:pt>
          <cx:pt idx="16189">246.09999999999999</cx:pt>
          <cx:pt idx="16190">63.130000000000003</cx:pt>
          <cx:pt idx="16191">192.81</cx:pt>
          <cx:pt idx="16192">235.19</cx:pt>
          <cx:pt idx="16193">249.22</cx:pt>
          <cx:pt idx="16194">220.06</cx:pt>
          <cx:pt idx="16195">394.74000000000001</cx:pt>
          <cx:pt idx="16196">421.41000000000003</cx:pt>
          <cx:pt idx="16197">417.61000000000001</cx:pt>
          <cx:pt idx="16198">50.329999999999998</cx:pt>
          <cx:pt idx="16199">411.20999999999998</cx:pt>
          <cx:pt idx="16200">97.549999999999997</cx:pt>
          <cx:pt idx="16201">169.46000000000001</cx:pt>
          <cx:pt idx="16202">405.38</cx:pt>
          <cx:pt idx="16203">151.80000000000001</cx:pt>
          <cx:pt idx="16204">211.06999999999999</cx:pt>
          <cx:pt idx="16205">200.13</cx:pt>
          <cx:pt idx="16206">182.56</cx:pt>
          <cx:pt idx="16207">108.79000000000001</cx:pt>
          <cx:pt idx="16208">335.97000000000003</cx:pt>
          <cx:pt idx="16209">262.85000000000002</cx:pt>
          <cx:pt idx="16210">393.56</cx:pt>
          <cx:pt idx="16211">150.03</cx:pt>
          <cx:pt idx="16212">223.61000000000001</cx:pt>
          <cx:pt idx="16213">421.39999999999998</cx:pt>
          <cx:pt idx="16214">276.41000000000003</cx:pt>
          <cx:pt idx="16215">462.75999999999999</cx:pt>
          <cx:pt idx="16216">193.86000000000001</cx:pt>
          <cx:pt idx="16217">339.01999999999998</cx:pt>
          <cx:pt idx="16218">14.08</cx:pt>
          <cx:pt idx="16219">223.06</cx:pt>
          <cx:pt idx="16220">262.27999999999997</cx:pt>
          <cx:pt idx="16221">366.87</cx:pt>
          <cx:pt idx="16222">202.03</cx:pt>
          <cx:pt idx="16223">412.70999999999998</cx:pt>
          <cx:pt idx="16224">147.11000000000001</cx:pt>
          <cx:pt idx="16225">120.14</cx:pt>
          <cx:pt idx="16226">432.76999999999998</cx:pt>
          <cx:pt idx="16227">331.44</cx:pt>
          <cx:pt idx="16228">22.149999999999999</cx:pt>
          <cx:pt idx="16229">361.31</cx:pt>
          <cx:pt idx="16230">34.859999999999999</cx:pt>
          <cx:pt idx="16231">245.22999999999999</cx:pt>
          <cx:pt idx="16232">238.47</cx:pt>
          <cx:pt idx="16233">441.67000000000002</cx:pt>
          <cx:pt idx="16234">13.75</cx:pt>
          <cx:pt idx="16235">361.25</cx:pt>
          <cx:pt idx="16236">26.25</cx:pt>
          <cx:pt idx="16237">270.94999999999999</cx:pt>
          <cx:pt idx="16238">56.829999999999998</cx:pt>
          <cx:pt idx="16239">29.23</cx:pt>
          <cx:pt idx="16240">431.22000000000003</cx:pt>
          <cx:pt idx="16241">291.32999999999998</cx:pt>
          <cx:pt idx="16242">219.87</cx:pt>
          <cx:pt idx="16243">426.33999999999997</cx:pt>
          <cx:pt idx="16244">53.100000000000001</cx:pt>
          <cx:pt idx="16245">92.909999999999997</cx:pt>
          <cx:pt idx="16246">413.47000000000003</cx:pt>
          <cx:pt idx="16247">499.85000000000002</cx:pt>
          <cx:pt idx="16248">342.74000000000001</cx:pt>
          <cx:pt idx="16249">157.69999999999999</cx:pt>
          <cx:pt idx="16250">369.38</cx:pt>
          <cx:pt idx="16251">211.06</cx:pt>
          <cx:pt idx="16252">292.51999999999998</cx:pt>
          <cx:pt idx="16253">256.74000000000001</cx:pt>
          <cx:pt idx="16254">330.41000000000003</cx:pt>
          <cx:pt idx="16255">35.109999999999999</cx:pt>
          <cx:pt idx="16256">34.460000000000001</cx:pt>
          <cx:pt idx="16257">315.94999999999999</cx:pt>
          <cx:pt idx="16258">14.050000000000001</cx:pt>
          <cx:pt idx="16259">238.06999999999999</cx:pt>
          <cx:pt idx="16260">357.49000000000001</cx:pt>
          <cx:pt idx="16261">339.49000000000001</cx:pt>
          <cx:pt idx="16262">426.57999999999998</cx:pt>
          <cx:pt idx="16263">360.22000000000003</cx:pt>
          <cx:pt idx="16264">338.69999999999999</cx:pt>
          <cx:pt idx="16265">188.25</cx:pt>
          <cx:pt idx="16266">42.979999999999997</cx:pt>
          <cx:pt idx="16267">162.83000000000001</cx:pt>
          <cx:pt idx="16268">112.56999999999999</cx:pt>
          <cx:pt idx="16269">335.10000000000002</cx:pt>
          <cx:pt idx="16270">301.25</cx:pt>
          <cx:pt idx="16271">491.86000000000001</cx:pt>
          <cx:pt idx="16272">195.31999999999999</cx:pt>
          <cx:pt idx="16273">31.579999999999998</cx:pt>
          <cx:pt idx="16274">400.06</cx:pt>
          <cx:pt idx="16275">59.619999999999997</cx:pt>
          <cx:pt idx="16276">483.94</cx:pt>
          <cx:pt idx="16277">234.25999999999999</cx:pt>
          <cx:pt idx="16278">399.88</cx:pt>
          <cx:pt idx="16279">328.12</cx:pt>
          <cx:pt idx="16280">79.980000000000004</cx:pt>
          <cx:pt idx="16281">53.960000000000001</cx:pt>
          <cx:pt idx="16282">194.71000000000001</cx:pt>
          <cx:pt idx="16283">21.890000000000001</cx:pt>
          <cx:pt idx="16284">112.93000000000001</cx:pt>
          <cx:pt idx="16285">237.78999999999999</cx:pt>
          <cx:pt idx="16286">246.09999999999999</cx:pt>
          <cx:pt idx="16287">299.89999999999998</cx:pt>
          <cx:pt idx="16288">361.62</cx:pt>
          <cx:pt idx="16289">137.36000000000001</cx:pt>
          <cx:pt idx="16290">497.20999999999998</cx:pt>
          <cx:pt idx="16291">115.84999999999999</cx:pt>
          <cx:pt idx="16292">459.52999999999997</cx:pt>
          <cx:pt idx="16293">453.60000000000002</cx:pt>
          <cx:pt idx="16294">351.23000000000002</cx:pt>
          <cx:pt idx="16295">384.82999999999998</cx:pt>
          <cx:pt idx="16296">27.539999999999999</cx:pt>
          <cx:pt idx="16297">71.170000000000002</cx:pt>
          <cx:pt idx="16298">313.06999999999999</cx:pt>
          <cx:pt idx="16299">88.540000000000006</cx:pt>
          <cx:pt idx="16300">116.14</cx:pt>
          <cx:pt idx="16301">283.68000000000001</cx:pt>
          <cx:pt idx="16302">423.57999999999998</cx:pt>
          <cx:pt idx="16303">34.009999999999998</cx:pt>
          <cx:pt idx="16304">427.5</cx:pt>
          <cx:pt idx="16305">323.88</cx:pt>
          <cx:pt idx="16306">382.37</cx:pt>
          <cx:pt idx="16307">54.039999999999999</cx:pt>
          <cx:pt idx="16308">129.65000000000001</cx:pt>
          <cx:pt idx="16309">390.88</cx:pt>
          <cx:pt idx="16310">432.13999999999999</cx:pt>
          <cx:pt idx="16311">56.079999999999998</cx:pt>
          <cx:pt idx="16312">199.62</cx:pt>
          <cx:pt idx="16313">429.38999999999999</cx:pt>
          <cx:pt idx="16314">372.16000000000003</cx:pt>
          <cx:pt idx="16315">459.00999999999999</cx:pt>
          <cx:pt idx="16316">415.19</cx:pt>
          <cx:pt idx="16317">225.03</cx:pt>
          <cx:pt idx="16318">97.689999999999998</cx:pt>
          <cx:pt idx="16319">496.45999999999998</cx:pt>
          <cx:pt idx="16320">125.62</cx:pt>
          <cx:pt idx="16321">228.15000000000001</cx:pt>
          <cx:pt idx="16322">449.47000000000003</cx:pt>
          <cx:pt idx="16323">132.72</cx:pt>
          <cx:pt idx="16324">285.86000000000001</cx:pt>
          <cx:pt idx="16325">480.25</cx:pt>
          <cx:pt idx="16326">424.92000000000002</cx:pt>
          <cx:pt idx="16327">239.47</cx:pt>
          <cx:pt idx="16328">104.89</cx:pt>
          <cx:pt idx="16329">99.359999999999999</cx:pt>
          <cx:pt idx="16330">328.99000000000001</cx:pt>
          <cx:pt idx="16331">431.81999999999999</cx:pt>
          <cx:pt idx="16332">74.969999999999999</cx:pt>
          <cx:pt idx="16333">124.77</cx:pt>
          <cx:pt idx="16334">85.269999999999996</cx:pt>
          <cx:pt idx="16335">75.239999999999995</cx:pt>
          <cx:pt idx="16336">420.11000000000001</cx:pt>
          <cx:pt idx="16337">443.70999999999998</cx:pt>
          <cx:pt idx="16338">410.66000000000003</cx:pt>
          <cx:pt idx="16339">261.83999999999997</cx:pt>
          <cx:pt idx="16340">60.770000000000003</cx:pt>
          <cx:pt idx="16341">462.10000000000002</cx:pt>
          <cx:pt idx="16342">456.75999999999999</cx:pt>
          <cx:pt idx="16343">52.460000000000001</cx:pt>
          <cx:pt idx="16344">241.03999999999999</cx:pt>
          <cx:pt idx="16345">451.10000000000002</cx:pt>
          <cx:pt idx="16346">62.189999999999998</cx:pt>
          <cx:pt idx="16347">75.120000000000005</cx:pt>
          <cx:pt idx="16348">252.58000000000001</cx:pt>
          <cx:pt idx="16349">377.27999999999997</cx:pt>
          <cx:pt idx="16350">423.26999999999998</cx:pt>
          <cx:pt idx="16351">128.74000000000001</cx:pt>
          <cx:pt idx="16352">204.12</cx:pt>
          <cx:pt idx="16353">482.88999999999999</cx:pt>
          <cx:pt idx="16354">336.27999999999997</cx:pt>
          <cx:pt idx="16355">49.990000000000002</cx:pt>
          <cx:pt idx="16356">362.13</cx:pt>
          <cx:pt idx="16357">190.53999999999999</cx:pt>
          <cx:pt idx="16358">218.61000000000001</cx:pt>
          <cx:pt idx="16359">181.81999999999999</cx:pt>
          <cx:pt idx="16360">283.99000000000001</cx:pt>
          <cx:pt idx="16361">449.74000000000001</cx:pt>
          <cx:pt idx="16362">21.649999999999999</cx:pt>
          <cx:pt idx="16363">153.11000000000001</cx:pt>
          <cx:pt idx="16364">377.81999999999999</cx:pt>
          <cx:pt idx="16365">283.69</cx:pt>
          <cx:pt idx="16366">226.56</cx:pt>
          <cx:pt idx="16367">476.51999999999998</cx:pt>
          <cx:pt idx="16368">454.88</cx:pt>
          <cx:pt idx="16369">360.04000000000002</cx:pt>
          <cx:pt idx="16370">53.939999999999998</cx:pt>
          <cx:pt idx="16371">280.23000000000002</cx:pt>
          <cx:pt idx="16372">498.76999999999998</cx:pt>
          <cx:pt idx="16373">136.69999999999999</cx:pt>
          <cx:pt idx="16374">63.009999999999998</cx:pt>
          <cx:pt idx="16375">80.260000000000005</cx:pt>
          <cx:pt idx="16376">53.090000000000003</cx:pt>
          <cx:pt idx="16377">319.32999999999998</cx:pt>
          <cx:pt idx="16378">246.74000000000001</cx:pt>
          <cx:pt idx="16379">390.91000000000003</cx:pt>
          <cx:pt idx="16380">52.710000000000001</cx:pt>
          <cx:pt idx="16381">121.27</cx:pt>
          <cx:pt idx="16382">482.27999999999997</cx:pt>
          <cx:pt idx="16383">204.22999999999999</cx:pt>
          <cx:pt idx="16384">320.55000000000001</cx:pt>
          <cx:pt idx="16385">243.81</cx:pt>
          <cx:pt idx="16386">108.79000000000001</cx:pt>
          <cx:pt idx="16387">394.88999999999999</cx:pt>
          <cx:pt idx="16388">237.47</cx:pt>
          <cx:pt idx="16389">375.75999999999999</cx:pt>
          <cx:pt idx="16390">99.469999999999999</cx:pt>
          <cx:pt idx="16391">242.19</cx:pt>
          <cx:pt idx="16392">413.81999999999999</cx:pt>
          <cx:pt idx="16393">280.11000000000001</cx:pt>
          <cx:pt idx="16394">229.25999999999999</cx:pt>
          <cx:pt idx="16395">21.82</cx:pt>
          <cx:pt idx="16396">201.34999999999999</cx:pt>
          <cx:pt idx="16397">235.37</cx:pt>
          <cx:pt idx="16398">101.59</cx:pt>
          <cx:pt idx="16399">157.69999999999999</cx:pt>
          <cx:pt idx="16400">82.689999999999998</cx:pt>
          <cx:pt idx="16401">69.930000000000007</cx:pt>
          <cx:pt idx="16402">211.13999999999999</cx:pt>
          <cx:pt idx="16403">56.859999999999999</cx:pt>
          <cx:pt idx="16404">369.29000000000002</cx:pt>
          <cx:pt idx="16405">447.27999999999997</cx:pt>
          <cx:pt idx="16406">21.940000000000001</cx:pt>
          <cx:pt idx="16407">131.19</cx:pt>
          <cx:pt idx="16408">60.460000000000001</cx:pt>
          <cx:pt idx="16409">179.38999999999999</cx:pt>
          <cx:pt idx="16410">344.37</cx:pt>
          <cx:pt idx="16411">26.82</cx:pt>
          <cx:pt idx="16412">227.37</cx:pt>
          <cx:pt idx="16413">306.50999999999999</cx:pt>
          <cx:pt idx="16414">139.50999999999999</cx:pt>
          <cx:pt idx="16415">29.52</cx:pt>
          <cx:pt idx="16416">409.38999999999999</cx:pt>
          <cx:pt idx="16417">306.86000000000001</cx:pt>
          <cx:pt idx="16418">203.71000000000001</cx:pt>
          <cx:pt idx="16419">251.91</cx:pt>
          <cx:pt idx="16420">492.87</cx:pt>
          <cx:pt idx="16421">468.16000000000003</cx:pt>
          <cx:pt idx="16422">256.52999999999997</cx:pt>
          <cx:pt idx="16423">146.19999999999999</cx:pt>
          <cx:pt idx="16424">283.79000000000002</cx:pt>
          <cx:pt idx="16425">68.329999999999998</cx:pt>
          <cx:pt idx="16426">217.59</cx:pt>
          <cx:pt idx="16427">289.56</cx:pt>
          <cx:pt idx="16428">248.22</cx:pt>
          <cx:pt idx="16429">130.91999999999999</cx:pt>
          <cx:pt idx="16430">254.83000000000001</cx:pt>
          <cx:pt idx="16431">470.75</cx:pt>
          <cx:pt idx="16432">221.56</cx:pt>
          <cx:pt idx="16433">378.24000000000001</cx:pt>
          <cx:pt idx="16434">155.12</cx:pt>
          <cx:pt idx="16435">23.989999999999998</cx:pt>
          <cx:pt idx="16436">360.81</cx:pt>
          <cx:pt idx="16437">177.19999999999999</cx:pt>
          <cx:pt idx="16438">440.62</cx:pt>
          <cx:pt idx="16439">337.35000000000002</cx:pt>
          <cx:pt idx="16440">281.63</cx:pt>
          <cx:pt idx="16441">239.44</cx:pt>
          <cx:pt idx="16442">34.649999999999999</cx:pt>
          <cx:pt idx="16443">273.20999999999998</cx:pt>
          <cx:pt idx="16444">103.87</cx:pt>
          <cx:pt idx="16445">192.49000000000001</cx:pt>
          <cx:pt idx="16446">117.31</cx:pt>
          <cx:pt idx="16447">154.86000000000001</cx:pt>
          <cx:pt idx="16448">433.38999999999999</cx:pt>
          <cx:pt idx="16449">348.55000000000001</cx:pt>
          <cx:pt idx="16450">377.18000000000001</cx:pt>
          <cx:pt idx="16451">438.31</cx:pt>
          <cx:pt idx="16452">151.88</cx:pt>
          <cx:pt idx="16453">189.13999999999999</cx:pt>
          <cx:pt idx="16454">495.30000000000001</cx:pt>
          <cx:pt idx="16455">327.19</cx:pt>
          <cx:pt idx="16456">393.97000000000003</cx:pt>
          <cx:pt idx="16457">72.829999999999998</cx:pt>
          <cx:pt idx="16458">70.269999999999996</cx:pt>
          <cx:pt idx="16459">128.86000000000001</cx:pt>
          <cx:pt idx="16460">405.91000000000003</cx:pt>
          <cx:pt idx="16461">113.26000000000001</cx:pt>
          <cx:pt idx="16462">443.23000000000002</cx:pt>
          <cx:pt idx="16463">458.68000000000001</cx:pt>
          <cx:pt idx="16464">318.01999999999998</cx:pt>
          <cx:pt idx="16465">355.36000000000001</cx:pt>
          <cx:pt idx="16466">125</cx:pt>
          <cx:pt idx="16467">178.52000000000001</cx:pt>
          <cx:pt idx="16468">57.149999999999999</cx:pt>
          <cx:pt idx="16469">286.94999999999999</cx:pt>
          <cx:pt idx="16470">452.75</cx:pt>
          <cx:pt idx="16471">148.78999999999999</cx:pt>
          <cx:pt idx="16472">436.97000000000003</cx:pt>
          <cx:pt idx="16473">255.58000000000001</cx:pt>
          <cx:pt idx="16474">239.00999999999999</cx:pt>
          <cx:pt idx="16475">229.28</cx:pt>
          <cx:pt idx="16476">234.44999999999999</cx:pt>
          <cx:pt idx="16477">323.36000000000001</cx:pt>
          <cx:pt idx="16478">212.40000000000001</cx:pt>
          <cx:pt idx="16479">193.49000000000001</cx:pt>
          <cx:pt idx="16480">380.80000000000001</cx:pt>
          <cx:pt idx="16481">133.00999999999999</cx:pt>
          <cx:pt idx="16482">354.76999999999998</cx:pt>
          <cx:pt idx="16483">487.88</cx:pt>
          <cx:pt idx="16484">265.85000000000002</cx:pt>
          <cx:pt idx="16485">12.210000000000001</cx:pt>
          <cx:pt idx="16486">497.63</cx:pt>
          <cx:pt idx="16487">118.17</cx:pt>
          <cx:pt idx="16488">211.13</cx:pt>
          <cx:pt idx="16489">119.3</cx:pt>
          <cx:pt idx="16490">59.149999999999999</cx:pt>
          <cx:pt idx="16491">311.25999999999999</cx:pt>
          <cx:pt idx="16492">27.059999999999999</cx:pt>
          <cx:pt idx="16493">148.88</cx:pt>
          <cx:pt idx="16494">379.23000000000002</cx:pt>
          <cx:pt idx="16495">190.97</cx:pt>
          <cx:pt idx="16496">458.99000000000001</cx:pt>
          <cx:pt idx="16497">11.26</cx:pt>
          <cx:pt idx="16498">17.84</cx:pt>
          <cx:pt idx="16499">218.93000000000001</cx:pt>
          <cx:pt idx="16500">331.05000000000001</cx:pt>
          <cx:pt idx="16501">435.64999999999998</cx:pt>
          <cx:pt idx="16502">235.75</cx:pt>
          <cx:pt idx="16503">264.56</cx:pt>
          <cx:pt idx="16504">38.530000000000001</cx:pt>
          <cx:pt idx="16505">165.41</cx:pt>
          <cx:pt idx="16506">290.94</cx:pt>
          <cx:pt idx="16507">122.20999999999999</cx:pt>
          <cx:pt idx="16508">473.31999999999999</cx:pt>
          <cx:pt idx="16509">83.920000000000002</cx:pt>
          <cx:pt idx="16510">38.149999999999999</cx:pt>
          <cx:pt idx="16511">423.44999999999999</cx:pt>
          <cx:pt idx="16512">433.16000000000003</cx:pt>
          <cx:pt idx="16513">10.31</cx:pt>
          <cx:pt idx="16514">437.58999999999997</cx:pt>
          <cx:pt idx="16515">206.08000000000001</cx:pt>
          <cx:pt idx="16516">489.68000000000001</cx:pt>
          <cx:pt idx="16517">452.61000000000001</cx:pt>
          <cx:pt idx="16518">388.69</cx:pt>
          <cx:pt idx="16519">485.35000000000002</cx:pt>
          <cx:pt idx="16520">24.559999999999999</cx:pt>
          <cx:pt idx="16521">419.13</cx:pt>
          <cx:pt idx="16522">152.58000000000001</cx:pt>
          <cx:pt idx="16523">452.23000000000002</cx:pt>
          <cx:pt idx="16524">66.549999999999997</cx:pt>
          <cx:pt idx="16525">389.5</cx:pt>
          <cx:pt idx="16526">182.34999999999999</cx:pt>
          <cx:pt idx="16527">391.93000000000001</cx:pt>
          <cx:pt idx="16528">271.44</cx:pt>
          <cx:pt idx="16529">82.209999999999994</cx:pt>
          <cx:pt idx="16530">471.94</cx:pt>
          <cx:pt idx="16531">293.25</cx:pt>
          <cx:pt idx="16532">398.43000000000001</cx:pt>
          <cx:pt idx="16533">442.60000000000002</cx:pt>
          <cx:pt idx="16534">78.989999999999995</cx:pt>
          <cx:pt idx="16535">488.19999999999999</cx:pt>
          <cx:pt idx="16536">164.47999999999999</cx:pt>
          <cx:pt idx="16537">470.94999999999999</cx:pt>
          <cx:pt idx="16538">64.510000000000005</cx:pt>
          <cx:pt idx="16539">436.88</cx:pt>
          <cx:pt idx="16540">171</cx:pt>
          <cx:pt idx="16541">293.00999999999999</cx:pt>
          <cx:pt idx="16542">256.30000000000001</cx:pt>
          <cx:pt idx="16543">219.80000000000001</cx:pt>
          <cx:pt idx="16544">164.94</cx:pt>
          <cx:pt idx="16545">179.08000000000001</cx:pt>
          <cx:pt idx="16546">442.20999999999998</cx:pt>
          <cx:pt idx="16547">297.11000000000001</cx:pt>
          <cx:pt idx="16548">328.44999999999999</cx:pt>
          <cx:pt idx="16549">402.51999999999998</cx:pt>
          <cx:pt idx="16550">91.510000000000005</cx:pt>
          <cx:pt idx="16551">252.43000000000001</cx:pt>
          <cx:pt idx="16552">324.73000000000002</cx:pt>
          <cx:pt idx="16553">121.65000000000001</cx:pt>
          <cx:pt idx="16554">406.14999999999998</cx:pt>
          <cx:pt idx="16555">219.53</cx:pt>
          <cx:pt idx="16556">377.57999999999998</cx:pt>
          <cx:pt idx="16557">139.65000000000001</cx:pt>
          <cx:pt idx="16558">435.67000000000002</cx:pt>
          <cx:pt idx="16559">461.58999999999997</cx:pt>
          <cx:pt idx="16560">39.229999999999997</cx:pt>
          <cx:pt idx="16561">245.19</cx:pt>
          <cx:pt idx="16562">182.15000000000001</cx:pt>
          <cx:pt idx="16563">53.68</cx:pt>
          <cx:pt idx="16564">142.16999999999999</cx:pt>
          <cx:pt idx="16565">353.63</cx:pt>
          <cx:pt idx="16566">302.18000000000001</cx:pt>
          <cx:pt idx="16567">331.58999999999997</cx:pt>
          <cx:pt idx="16568">299.37</cx:pt>
          <cx:pt idx="16569">189.78999999999999</cx:pt>
          <cx:pt idx="16570">141.34999999999999</cx:pt>
          <cx:pt idx="16571">110</cx:pt>
          <cx:pt idx="16572">180.72999999999999</cx:pt>
          <cx:pt idx="16573">427.31</cx:pt>
          <cx:pt idx="16574">258.82999999999998</cx:pt>
          <cx:pt idx="16575">244.84</cx:pt>
          <cx:pt idx="16576">98.189999999999998</cx:pt>
          <cx:pt idx="16577">483.11000000000001</cx:pt>
          <cx:pt idx="16578">194.34</cx:pt>
          <cx:pt idx="16579">315.10000000000002</cx:pt>
          <cx:pt idx="16580">53.43</cx:pt>
          <cx:pt idx="16581">470.13999999999999</cx:pt>
          <cx:pt idx="16582">469.32999999999998</cx:pt>
          <cx:pt idx="16583">175.59</cx:pt>
          <cx:pt idx="16584">309.39999999999998</cx:pt>
          <cx:pt idx="16585">132.75999999999999</cx:pt>
          <cx:pt idx="16586">13.02</cx:pt>
          <cx:pt idx="16587">443.31999999999999</cx:pt>
          <cx:pt idx="16588">182.34</cx:pt>
          <cx:pt idx="16589">127.39</cx:pt>
          <cx:pt idx="16590">322.16000000000003</cx:pt>
          <cx:pt idx="16591">404.87</cx:pt>
          <cx:pt idx="16592">452.00999999999999</cx:pt>
          <cx:pt idx="16593">192.09</cx:pt>
          <cx:pt idx="16594">35.119999999999997</cx:pt>
          <cx:pt idx="16595">401.33999999999997</cx:pt>
          <cx:pt idx="16596">86.060000000000002</cx:pt>
          <cx:pt idx="16597">318.64999999999998</cx:pt>
          <cx:pt idx="16598">189.34</cx:pt>
          <cx:pt idx="16599">431.19999999999999</cx:pt>
          <cx:pt idx="16600">57.689999999999998</cx:pt>
          <cx:pt idx="16601">137.81999999999999</cx:pt>
          <cx:pt idx="16602">336.47000000000003</cx:pt>
          <cx:pt idx="16603">190.66</cx:pt>
          <cx:pt idx="16604">269.83999999999997</cx:pt>
          <cx:pt idx="16605">121.77</cx:pt>
          <cx:pt idx="16606">296.18000000000001</cx:pt>
          <cx:pt idx="16607">412.98000000000002</cx:pt>
          <cx:pt idx="16608">192.40000000000001</cx:pt>
          <cx:pt idx="16609">342.91000000000003</cx:pt>
          <cx:pt idx="16610">451.41000000000003</cx:pt>
          <cx:pt idx="16611">378.66000000000003</cx:pt>
          <cx:pt idx="16612">423.23000000000002</cx:pt>
          <cx:pt idx="16613">192.44999999999999</cx:pt>
          <cx:pt idx="16614">206.44999999999999</cx:pt>
          <cx:pt idx="16615">24.460000000000001</cx:pt>
          <cx:pt idx="16616">221.74000000000001</cx:pt>
          <cx:pt idx="16617">375.85000000000002</cx:pt>
          <cx:pt idx="16618">64.079999999999998</cx:pt>
          <cx:pt idx="16619">270.08999999999997</cx:pt>
          <cx:pt idx="16620">331.17000000000002</cx:pt>
          <cx:pt idx="16621">491.06</cx:pt>
          <cx:pt idx="16622">322.20999999999998</cx:pt>
          <cx:pt idx="16623">57.509999999999998</cx:pt>
          <cx:pt idx="16624">24.440000000000001</cx:pt>
          <cx:pt idx="16625">439.56999999999999</cx:pt>
          <cx:pt idx="16626">246.88999999999999</cx:pt>
          <cx:pt idx="16627">452.29000000000002</cx:pt>
          <cx:pt idx="16628">168.34999999999999</cx:pt>
          <cx:pt idx="16629">363.81999999999999</cx:pt>
          <cx:pt idx="16630">50</cx:pt>
          <cx:pt idx="16631">92.530000000000001</cx:pt>
          <cx:pt idx="16632">469.54000000000002</cx:pt>
          <cx:pt idx="16633">427.07999999999998</cx:pt>
          <cx:pt idx="16634">141.63</cx:pt>
          <cx:pt idx="16635">82.099999999999994</cx:pt>
          <cx:pt idx="16636">206.56999999999999</cx:pt>
          <cx:pt idx="16637">189.53</cx:pt>
          <cx:pt idx="16638">53.630000000000003</cx:pt>
          <cx:pt idx="16639">100.86</cx:pt>
          <cx:pt idx="16640">35.219999999999999</cx:pt>
          <cx:pt idx="16641">62.82</cx:pt>
          <cx:pt idx="16642">413.69999999999999</cx:pt>
          <cx:pt idx="16643">177.47999999999999</cx:pt>
          <cx:pt idx="16644">173.16</cx:pt>
          <cx:pt idx="16645">157.80000000000001</cx:pt>
          <cx:pt idx="16646">140.46000000000001</cx:pt>
          <cx:pt idx="16647">116.18000000000001</cx:pt>
          <cx:pt idx="16648">133.81</cx:pt>
          <cx:pt idx="16649">25.359999999999999</cx:pt>
          <cx:pt idx="16650">236.66999999999999</cx:pt>
          <cx:pt idx="16651">18.300000000000001</cx:pt>
          <cx:pt idx="16652">339.35000000000002</cx:pt>
          <cx:pt idx="16653">318.57999999999998</cx:pt>
          <cx:pt idx="16654">29.710000000000001</cx:pt>
          <cx:pt idx="16655">47.979999999999997</cx:pt>
          <cx:pt idx="16656">137.15000000000001</cx:pt>
          <cx:pt idx="16657">259.51999999999998</cx:pt>
          <cx:pt idx="16658">157.59</cx:pt>
          <cx:pt idx="16659">37.909999999999997</cx:pt>
          <cx:pt idx="16660">365.19</cx:pt>
          <cx:pt idx="16661">467.31999999999999</cx:pt>
          <cx:pt idx="16662">29.870000000000001</cx:pt>
          <cx:pt idx="16663">115.84</cx:pt>
          <cx:pt idx="16664">184.77000000000001</cx:pt>
          <cx:pt idx="16665">266.11000000000001</cx:pt>
          <cx:pt idx="16666">75.079999999999998</cx:pt>
          <cx:pt idx="16667">226.06999999999999</cx:pt>
          <cx:pt idx="16668">277.49000000000001</cx:pt>
          <cx:pt idx="16669">372.75</cx:pt>
          <cx:pt idx="16670">397.5</cx:pt>
          <cx:pt idx="16671">127.44</cx:pt>
          <cx:pt idx="16672">272.43000000000001</cx:pt>
          <cx:pt idx="16673">209.83000000000001</cx:pt>
          <cx:pt idx="16674">80.040000000000006</cx:pt>
          <cx:pt idx="16675">69.010000000000005</cx:pt>
          <cx:pt idx="16676">106.7</cx:pt>
          <cx:pt idx="16677">202.94</cx:pt>
          <cx:pt idx="16678">181.55000000000001</cx:pt>
          <cx:pt idx="16679">86.829999999999998</cx:pt>
          <cx:pt idx="16680">85.510000000000005</cx:pt>
          <cx:pt idx="16681">286.16000000000003</cx:pt>
          <cx:pt idx="16682">337.62</cx:pt>
          <cx:pt idx="16683">26.879999999999999</cx:pt>
          <cx:pt idx="16684">106.76000000000001</cx:pt>
          <cx:pt idx="16685">42.799999999999997</cx:pt>
          <cx:pt idx="16686">401.52999999999997</cx:pt>
          <cx:pt idx="16687">140.19999999999999</cx:pt>
          <cx:pt idx="16688">177.28</cx:pt>
          <cx:pt idx="16689">168.83000000000001</cx:pt>
          <cx:pt idx="16690">136.09</cx:pt>
          <cx:pt idx="16691">491.58999999999997</cx:pt>
          <cx:pt idx="16692">231.44999999999999</cx:pt>
          <cx:pt idx="16693">453.69999999999999</cx:pt>
          <cx:pt idx="16694">19.07</cx:pt>
          <cx:pt idx="16695">207.72999999999999</cx:pt>
          <cx:pt idx="16696">374.97000000000003</cx:pt>
          <cx:pt idx="16697">210.43000000000001</cx:pt>
          <cx:pt idx="16698">403.54000000000002</cx:pt>
          <cx:pt idx="16699">40.82</cx:pt>
          <cx:pt idx="16700">164.96000000000001</cx:pt>
          <cx:pt idx="16701">13.27</cx:pt>
          <cx:pt idx="16702">223.80000000000001</cx:pt>
          <cx:pt idx="16703">499.11000000000001</cx:pt>
          <cx:pt idx="16704">60.350000000000001</cx:pt>
          <cx:pt idx="16705">151.31999999999999</cx:pt>
          <cx:pt idx="16706">429.41000000000003</cx:pt>
          <cx:pt idx="16707">86.799999999999997</cx:pt>
          <cx:pt idx="16708">170.97999999999999</cx:pt>
          <cx:pt idx="16709">94.319999999999993</cx:pt>
          <cx:pt idx="16710">166.58000000000001</cx:pt>
          <cx:pt idx="16711">474.02999999999997</cx:pt>
          <cx:pt idx="16712">58.899999999999999</cx:pt>
          <cx:pt idx="16713">219.19</cx:pt>
          <cx:pt idx="16714">249.88</cx:pt>
          <cx:pt idx="16715">369.35000000000002</cx:pt>
          <cx:pt idx="16716">181.55000000000001</cx:pt>
          <cx:pt idx="16717">57.079999999999998</cx:pt>
          <cx:pt idx="16718">258.85000000000002</cx:pt>
          <cx:pt idx="16719">15.359999999999999</cx:pt>
          <cx:pt idx="16720">379.39999999999998</cx:pt>
          <cx:pt idx="16721">62.68</cx:pt>
          <cx:pt idx="16722">216.00999999999999</cx:pt>
          <cx:pt idx="16723">28.32</cx:pt>
          <cx:pt idx="16724">381.49000000000001</cx:pt>
          <cx:pt idx="16725">22.399999999999999</cx:pt>
          <cx:pt idx="16726">330.06999999999999</cx:pt>
          <cx:pt idx="16727">14.199999999999999</cx:pt>
          <cx:pt idx="16728">315.41000000000003</cx:pt>
          <cx:pt idx="16729">27.25</cx:pt>
          <cx:pt idx="16730">497.11000000000001</cx:pt>
          <cx:pt idx="16731">389.63</cx:pt>
          <cx:pt idx="16732">171.90000000000001</cx:pt>
          <cx:pt idx="16733">152.63</cx:pt>
          <cx:pt idx="16734">271.98000000000002</cx:pt>
          <cx:pt idx="16735">423.48000000000002</cx:pt>
          <cx:pt idx="16736">387.48000000000002</cx:pt>
          <cx:pt idx="16737">395.14999999999998</cx:pt>
          <cx:pt idx="16738">39.659999999999997</cx:pt>
          <cx:pt idx="16739">479.33999999999997</cx:pt>
          <cx:pt idx="16740">286.80000000000001</cx:pt>
          <cx:pt idx="16741">37.390000000000001</cx:pt>
          <cx:pt idx="16742">373.31</cx:pt>
          <cx:pt idx="16743">358.18000000000001</cx:pt>
          <cx:pt idx="16744">469.42000000000002</cx:pt>
          <cx:pt idx="16745">330.68000000000001</cx:pt>
          <cx:pt idx="16746">40.689999999999998</cx:pt>
          <cx:pt idx="16747">458.81</cx:pt>
          <cx:pt idx="16748">346.17000000000002</cx:pt>
          <cx:pt idx="16749">454.13</cx:pt>
          <cx:pt idx="16750">122.53</cx:pt>
          <cx:pt idx="16751">62.359999999999999</cx:pt>
          <cx:pt idx="16752">127.2</cx:pt>
          <cx:pt idx="16753">256.32999999999998</cx:pt>
          <cx:pt idx="16754">334.12</cx:pt>
          <cx:pt idx="16755">414.05000000000001</cx:pt>
          <cx:pt idx="16756">496.47000000000003</cx:pt>
          <cx:pt idx="16757">136.94</cx:pt>
          <cx:pt idx="16758">161.08000000000001</cx:pt>
          <cx:pt idx="16759">224.72999999999999</cx:pt>
          <cx:pt idx="16760">79.180000000000007</cx:pt>
          <cx:pt idx="16761">368.26999999999998</cx:pt>
          <cx:pt idx="16762">121.87</cx:pt>
          <cx:pt idx="16763">363.72000000000003</cx:pt>
          <cx:pt idx="16764">165.16</cx:pt>
          <cx:pt idx="16765">318.04000000000002</cx:pt>
          <cx:pt idx="16766">211.28</cx:pt>
          <cx:pt idx="16767">170.11000000000001</cx:pt>
          <cx:pt idx="16768">294.54000000000002</cx:pt>
          <cx:pt idx="16769">190.74000000000001</cx:pt>
          <cx:pt idx="16770">316.63</cx:pt>
          <cx:pt idx="16771">328.74000000000001</cx:pt>
          <cx:pt idx="16772">59.299999999999997</cx:pt>
          <cx:pt idx="16773">40.079999999999998</cx:pt>
          <cx:pt idx="16774">216.81</cx:pt>
          <cx:pt idx="16775">494.86000000000001</cx:pt>
          <cx:pt idx="16776">43.659999999999997</cx:pt>
          <cx:pt idx="16777">309.88999999999999</cx:pt>
          <cx:pt idx="16778">399.32999999999998</cx:pt>
          <cx:pt idx="16779">443.13</cx:pt>
          <cx:pt idx="16780">449.29000000000002</cx:pt>
          <cx:pt idx="16781">459.19</cx:pt>
          <cx:pt idx="16782">388.99000000000001</cx:pt>
          <cx:pt idx="16783">150.52000000000001</cx:pt>
          <cx:pt idx="16784">283.22000000000003</cx:pt>
          <cx:pt idx="16785">122.51000000000001</cx:pt>
          <cx:pt idx="16786">265.23000000000002</cx:pt>
          <cx:pt idx="16787">241.78999999999999</cx:pt>
          <cx:pt idx="16788">317.49000000000001</cx:pt>
          <cx:pt idx="16789">16.620000000000001</cx:pt>
          <cx:pt idx="16790">473.80000000000001</cx:pt>
          <cx:pt idx="16791">370.58999999999997</cx:pt>
          <cx:pt idx="16792">331.58999999999997</cx:pt>
          <cx:pt idx="16793">239.27000000000001</cx:pt>
          <cx:pt idx="16794">18.739999999999998</cx:pt>
          <cx:pt idx="16795">409.54000000000002</cx:pt>
          <cx:pt idx="16796">276.38999999999999</cx:pt>
          <cx:pt idx="16797">265.29000000000002</cx:pt>
          <cx:pt idx="16798">136.13</cx:pt>
          <cx:pt idx="16799">279.50999999999999</cx:pt>
          <cx:pt idx="16800">243.71000000000001</cx:pt>
          <cx:pt idx="16801">69.060000000000002</cx:pt>
          <cx:pt idx="16802">326.07999999999998</cx:pt>
          <cx:pt idx="16803">454.79000000000002</cx:pt>
          <cx:pt idx="16804">428.36000000000001</cx:pt>
          <cx:pt idx="16805">472.72000000000003</cx:pt>
          <cx:pt idx="16806">37.289999999999999</cx:pt>
          <cx:pt idx="16807">127.70999999999999</cx:pt>
          <cx:pt idx="16808">150.18000000000001</cx:pt>
          <cx:pt idx="16809">173.43000000000001</cx:pt>
          <cx:pt idx="16810">281.32999999999998</cx:pt>
          <cx:pt idx="16811">195.55000000000001</cx:pt>
          <cx:pt idx="16812">323.02999999999997</cx:pt>
          <cx:pt idx="16813">62.210000000000001</cx:pt>
          <cx:pt idx="16814">353.04000000000002</cx:pt>
          <cx:pt idx="16815">446.04000000000002</cx:pt>
          <cx:pt idx="16816">306.38</cx:pt>
          <cx:pt idx="16817">420.62</cx:pt>
          <cx:pt idx="16818">294.29000000000002</cx:pt>
          <cx:pt idx="16819">82.969999999999999</cx:pt>
          <cx:pt idx="16820">17.100000000000001</cx:pt>
          <cx:pt idx="16821">72.480000000000004</cx:pt>
          <cx:pt idx="16822">204.05000000000001</cx:pt>
          <cx:pt idx="16823">429.47000000000003</cx:pt>
          <cx:pt idx="16824">245.41999999999999</cx:pt>
          <cx:pt idx="16825">391.93000000000001</cx:pt>
          <cx:pt idx="16826">317.19</cx:pt>
          <cx:pt idx="16827">361.64999999999998</cx:pt>
          <cx:pt idx="16828">20.23</cx:pt>
          <cx:pt idx="16829">498.55000000000001</cx:pt>
          <cx:pt idx="16830">473.39999999999998</cx:pt>
          <cx:pt idx="16831">96.469999999999999</cx:pt>
          <cx:pt idx="16832">207.69999999999999</cx:pt>
          <cx:pt idx="16833">402.56</cx:pt>
          <cx:pt idx="16834">271.82999999999998</cx:pt>
          <cx:pt idx="16835">180.16</cx:pt>
          <cx:pt idx="16836">411.95999999999998</cx:pt>
          <cx:pt idx="16837">236.52000000000001</cx:pt>
          <cx:pt idx="16838">408.11000000000001</cx:pt>
          <cx:pt idx="16839">472.75999999999999</cx:pt>
          <cx:pt idx="16840">74.569999999999993</cx:pt>
          <cx:pt idx="16841">37.609999999999999</cx:pt>
          <cx:pt idx="16842">315.48000000000002</cx:pt>
          <cx:pt idx="16843">237.87</cx:pt>
          <cx:pt idx="16844">428.81999999999999</cx:pt>
          <cx:pt idx="16845">395.10000000000002</cx:pt>
          <cx:pt idx="16846">201.80000000000001</cx:pt>
          <cx:pt idx="16847">403.36000000000001</cx:pt>
          <cx:pt idx="16848">260.25999999999999</cx:pt>
          <cx:pt idx="16849">233.59999999999999</cx:pt>
          <cx:pt idx="16850">26.039999999999999</cx:pt>
          <cx:pt idx="16851">56.530000000000001</cx:pt>
          <cx:pt idx="16852">439.58999999999997</cx:pt>
          <cx:pt idx="16853">431.27999999999997</cx:pt>
          <cx:pt idx="16854">430.73000000000002</cx:pt>
          <cx:pt idx="16855">312.43000000000001</cx:pt>
          <cx:pt idx="16856">213.22</cx:pt>
          <cx:pt idx="16857">325.56999999999999</cx:pt>
          <cx:pt idx="16858">480.42000000000002</cx:pt>
          <cx:pt idx="16859">286.93000000000001</cx:pt>
          <cx:pt idx="16860">66.120000000000005</cx:pt>
          <cx:pt idx="16861">390.37</cx:pt>
          <cx:pt idx="16862">106.92</cx:pt>
          <cx:pt idx="16863">210.71000000000001</cx:pt>
          <cx:pt idx="16864">443.93000000000001</cx:pt>
          <cx:pt idx="16865">296.29000000000002</cx:pt>
          <cx:pt idx="16866">455.60000000000002</cx:pt>
          <cx:pt idx="16867">178.34</cx:pt>
          <cx:pt idx="16868">70.939999999999998</cx:pt>
          <cx:pt idx="16869">77.510000000000005</cx:pt>
          <cx:pt idx="16870">59.619999999999997</cx:pt>
          <cx:pt idx="16871">211.06</cx:pt>
          <cx:pt idx="16872">362.91000000000003</cx:pt>
          <cx:pt idx="16873">101.72</cx:pt>
          <cx:pt idx="16874">434.43000000000001</cx:pt>
          <cx:pt idx="16875">315.63</cx:pt>
          <cx:pt idx="16876">271.30000000000001</cx:pt>
          <cx:pt idx="16877">214.28</cx:pt>
          <cx:pt idx="16878">385.50999999999999</cx:pt>
          <cx:pt idx="16879">242.34</cx:pt>
          <cx:pt idx="16880">114.87</cx:pt>
          <cx:pt idx="16881">191.06999999999999</cx:pt>
          <cx:pt idx="16882">404.75999999999999</cx:pt>
          <cx:pt idx="16883">152.34</cx:pt>
          <cx:pt idx="16884">41.710000000000001</cx:pt>
          <cx:pt idx="16885">61.460000000000001</cx:pt>
          <cx:pt idx="16886">315.36000000000001</cx:pt>
          <cx:pt idx="16887">454.41000000000003</cx:pt>
          <cx:pt idx="16888">405.05000000000001</cx:pt>
          <cx:pt idx="16889">451.01999999999998</cx:pt>
          <cx:pt idx="16890">310.94</cx:pt>
          <cx:pt idx="16891">274.41000000000003</cx:pt>
          <cx:pt idx="16892">412.95999999999998</cx:pt>
          <cx:pt idx="16893">330.38</cx:pt>
          <cx:pt idx="16894">171.91999999999999</cx:pt>
          <cx:pt idx="16895">395.82999999999998</cx:pt>
          <cx:pt idx="16896">367.85000000000002</cx:pt>
          <cx:pt idx="16897">302.91000000000003</cx:pt>
          <cx:pt idx="16898">109.39</cx:pt>
          <cx:pt idx="16899">76.049999999999997</cx:pt>
          <cx:pt idx="16900">141.62</cx:pt>
          <cx:pt idx="16901">34.460000000000001</cx:pt>
          <cx:pt idx="16902">492.25</cx:pt>
          <cx:pt idx="16903">345.62</cx:pt>
          <cx:pt idx="16904">403.24000000000001</cx:pt>
          <cx:pt idx="16905">382.98000000000002</cx:pt>
          <cx:pt idx="16906">288.70999999999998</cx:pt>
          <cx:pt idx="16907">101.69</cx:pt>
          <cx:pt idx="16908">403.12</cx:pt>
          <cx:pt idx="16909">404.30000000000001</cx:pt>
          <cx:pt idx="16910">430.35000000000002</cx:pt>
          <cx:pt idx="16911">146.94</cx:pt>
          <cx:pt idx="16912">192.25999999999999</cx:pt>
          <cx:pt idx="16913">117.38</cx:pt>
          <cx:pt idx="16914">285.42000000000002</cx:pt>
          <cx:pt idx="16915">207.49000000000001</cx:pt>
          <cx:pt idx="16916">236.99000000000001</cx:pt>
          <cx:pt idx="16917">195.49000000000001</cx:pt>
          <cx:pt idx="16918">38.109999999999999</cx:pt>
          <cx:pt idx="16919">144.94999999999999</cx:pt>
          <cx:pt idx="16920">195.99000000000001</cx:pt>
          <cx:pt idx="16921">101.65000000000001</cx:pt>
          <cx:pt idx="16922">327.18000000000001</cx:pt>
          <cx:pt idx="16923">246.69999999999999</cx:pt>
          <cx:pt idx="16924">247.88</cx:pt>
          <cx:pt idx="16925">53.450000000000003</cx:pt>
          <cx:pt idx="16926">58.649999999999999</cx:pt>
          <cx:pt idx="16927">315.81</cx:pt>
          <cx:pt idx="16928">119.65000000000001</cx:pt>
          <cx:pt idx="16929">495.14999999999998</cx:pt>
          <cx:pt idx="16930">173.96000000000001</cx:pt>
          <cx:pt idx="16931">238.38</cx:pt>
          <cx:pt idx="16932">299.39999999999998</cx:pt>
          <cx:pt idx="16933">499.05000000000001</cx:pt>
          <cx:pt idx="16934">97.579999999999998</cx:pt>
          <cx:pt idx="16935">441.49000000000001</cx:pt>
          <cx:pt idx="16936">317.56</cx:pt>
          <cx:pt idx="16937">462.69999999999999</cx:pt>
          <cx:pt idx="16938">61.899999999999999</cx:pt>
          <cx:pt idx="16939">24.120000000000001</cx:pt>
          <cx:pt idx="16940">494.88999999999999</cx:pt>
          <cx:pt idx="16941">177.80000000000001</cx:pt>
          <cx:pt idx="16942">223.63</cx:pt>
          <cx:pt idx="16943">373.79000000000002</cx:pt>
          <cx:pt idx="16944">177.18000000000001</cx:pt>
          <cx:pt idx="16945">100.59</cx:pt>
          <cx:pt idx="16946">225.21000000000001</cx:pt>
          <cx:pt idx="16947">441.42000000000002</cx:pt>
          <cx:pt idx="16948">50.939999999999998</cx:pt>
          <cx:pt idx="16949">442.45999999999998</cx:pt>
          <cx:pt idx="16950">135.30000000000001</cx:pt>
          <cx:pt idx="16951">411.19</cx:pt>
          <cx:pt idx="16952">343.70999999999998</cx:pt>
          <cx:pt idx="16953">340.06</cx:pt>
          <cx:pt idx="16954">295.44999999999999</cx:pt>
          <cx:pt idx="16955">347.55000000000001</cx:pt>
          <cx:pt idx="16956">87.780000000000001</cx:pt>
          <cx:pt idx="16957">96.780000000000001</cx:pt>
          <cx:pt idx="16958">111.69</cx:pt>
          <cx:pt idx="16959">412.44</cx:pt>
          <cx:pt idx="16960">339.85000000000002</cx:pt>
          <cx:pt idx="16961">268.42000000000002</cx:pt>
          <cx:pt idx="16962">475.56</cx:pt>
          <cx:pt idx="16963">83.590000000000003</cx:pt>
          <cx:pt idx="16964">460.70999999999998</cx:pt>
          <cx:pt idx="16965">385.17000000000002</cx:pt>
          <cx:pt idx="16966">212.50999999999999</cx:pt>
          <cx:pt idx="16967">305.02999999999997</cx:pt>
          <cx:pt idx="16968">262.12</cx:pt>
          <cx:pt idx="16969">73.060000000000002</cx:pt>
          <cx:pt idx="16970">173.06999999999999</cx:pt>
          <cx:pt idx="16971">470.67000000000002</cx:pt>
          <cx:pt idx="16972">231.63</cx:pt>
          <cx:pt idx="16973">252.27000000000001</cx:pt>
          <cx:pt idx="16974">242.36000000000001</cx:pt>
          <cx:pt idx="16975">436.82999999999998</cx:pt>
          <cx:pt idx="16976">139.02000000000001</cx:pt>
          <cx:pt idx="16977">310.62</cx:pt>
          <cx:pt idx="16978">397.17000000000002</cx:pt>
          <cx:pt idx="16979">61.939999999999998</cx:pt>
          <cx:pt idx="16980">493.64999999999998</cx:pt>
          <cx:pt idx="16981">125.11</cx:pt>
          <cx:pt idx="16982">155.63</cx:pt>
          <cx:pt idx="16983">297.62</cx:pt>
          <cx:pt idx="16984">465.43000000000001</cx:pt>
          <cx:pt idx="16985">179.06</cx:pt>
          <cx:pt idx="16986">214.06</cx:pt>
          <cx:pt idx="16987">369.52999999999997</cx:pt>
          <cx:pt idx="16988">313.5</cx:pt>
          <cx:pt idx="16989">432.58999999999997</cx:pt>
          <cx:pt idx="16990">265.56999999999999</cx:pt>
          <cx:pt idx="16991">155.09999999999999</cx:pt>
          <cx:pt idx="16992">218.38</cx:pt>
          <cx:pt idx="16993">74.760000000000005</cx:pt>
          <cx:pt idx="16994">336.92000000000002</cx:pt>
          <cx:pt idx="16995">150.44999999999999</cx:pt>
          <cx:pt idx="16996">256.98000000000002</cx:pt>
          <cx:pt idx="16997">221.78999999999999</cx:pt>
          <cx:pt idx="16998">185.09</cx:pt>
          <cx:pt idx="16999">225.15000000000001</cx:pt>
          <cx:pt idx="17000">234.94</cx:pt>
          <cx:pt idx="17001">275.06</cx:pt>
          <cx:pt idx="17002">172.13</cx:pt>
          <cx:pt idx="17003">31.84</cx:pt>
          <cx:pt idx="17004">180.44999999999999</cx:pt>
          <cx:pt idx="17005">76.420000000000002</cx:pt>
          <cx:pt idx="17006">267.20999999999998</cx:pt>
          <cx:pt idx="17007">465.45999999999998</cx:pt>
          <cx:pt idx="17008">385.33999999999997</cx:pt>
          <cx:pt idx="17009">150.53</cx:pt>
          <cx:pt idx="17010">388.47000000000003</cx:pt>
          <cx:pt idx="17011">68.079999999999998</cx:pt>
          <cx:pt idx="17012">344.97000000000003</cx:pt>
          <cx:pt idx="17013">61.340000000000003</cx:pt>
          <cx:pt idx="17014">258.18000000000001</cx:pt>
          <cx:pt idx="17015">133.06</cx:pt>
          <cx:pt idx="17016">420.82999999999998</cx:pt>
          <cx:pt idx="17017">348.94999999999999</cx:pt>
          <cx:pt idx="17018">299.55000000000001</cx:pt>
          <cx:pt idx="17019">488.49000000000001</cx:pt>
          <cx:pt idx="17020">198.84999999999999</cx:pt>
          <cx:pt idx="17021">382.75</cx:pt>
          <cx:pt idx="17022">304.35000000000002</cx:pt>
          <cx:pt idx="17023">83.340000000000003</cx:pt>
          <cx:pt idx="17024">65.150000000000006</cx:pt>
          <cx:pt idx="17025">177.53</cx:pt>
          <cx:pt idx="17026">236.74000000000001</cx:pt>
          <cx:pt idx="17027">355.44</cx:pt>
          <cx:pt idx="17028">211.16999999999999</cx:pt>
          <cx:pt idx="17029">144.88999999999999</cx:pt>
          <cx:pt idx="17030">303.85000000000002</cx:pt>
          <cx:pt idx="17031">156.81</cx:pt>
          <cx:pt idx="17032">256.16000000000003</cx:pt>
          <cx:pt idx="17033">190.40000000000001</cx:pt>
          <cx:pt idx="17034">342.88</cx:pt>
          <cx:pt idx="17035">497.76999999999998</cx:pt>
          <cx:pt idx="17036">13.82</cx:pt>
          <cx:pt idx="17037">380.24000000000001</cx:pt>
          <cx:pt idx="17038">204.93000000000001</cx:pt>
          <cx:pt idx="17039">254.74000000000001</cx:pt>
          <cx:pt idx="17040">342.44</cx:pt>
          <cx:pt idx="17041">255.19</cx:pt>
          <cx:pt idx="17042">494.83999999999997</cx:pt>
          <cx:pt idx="17043">407.01999999999998</cx:pt>
          <cx:pt idx="17044">128.16</cx:pt>
          <cx:pt idx="17045">242.27000000000001</cx:pt>
          <cx:pt idx="17046">361.86000000000001</cx:pt>
          <cx:pt idx="17047">444.44999999999999</cx:pt>
          <cx:pt idx="17048">402.00999999999999</cx:pt>
          <cx:pt idx="17049">300.56</cx:pt>
          <cx:pt idx="17050">80.670000000000002</cx:pt>
          <cx:pt idx="17051">451.75999999999999</cx:pt>
          <cx:pt idx="17052">210.50999999999999</cx:pt>
          <cx:pt idx="17053">322.07999999999998</cx:pt>
          <cx:pt idx="17054">302.04000000000002</cx:pt>
          <cx:pt idx="17055">55.460000000000001</cx:pt>
          <cx:pt idx="17056">259.44999999999999</cx:pt>
          <cx:pt idx="17057">476.39999999999998</cx:pt>
          <cx:pt idx="17058">449.97000000000003</cx:pt>
          <cx:pt idx="17059">203.99000000000001</cx:pt>
          <cx:pt idx="17060">423.23000000000002</cx:pt>
          <cx:pt idx="17061">486.89999999999998</cx:pt>
          <cx:pt idx="17062">480.66000000000003</cx:pt>
          <cx:pt idx="17063">35.060000000000002</cx:pt>
          <cx:pt idx="17064">421.01999999999998</cx:pt>
          <cx:pt idx="17065">474.56999999999999</cx:pt>
          <cx:pt idx="17066">408.86000000000001</cx:pt>
          <cx:pt idx="17067">159.43000000000001</cx:pt>
          <cx:pt idx="17068">228.49000000000001</cx:pt>
          <cx:pt idx="17069">208.11000000000001</cx:pt>
          <cx:pt idx="17070">301.60000000000002</cx:pt>
          <cx:pt idx="17071">200.49000000000001</cx:pt>
          <cx:pt idx="17072">158.28</cx:pt>
          <cx:pt idx="17073">325.38999999999999</cx:pt>
          <cx:pt idx="17074">18.25</cx:pt>
          <cx:pt idx="17075">173.21000000000001</cx:pt>
          <cx:pt idx="17076">362.52999999999997</cx:pt>
          <cx:pt idx="17077">26.030000000000001</cx:pt>
          <cx:pt idx="17078">126.55</cx:pt>
          <cx:pt idx="17079">148.13999999999999</cx:pt>
          <cx:pt idx="17080">221.5</cx:pt>
          <cx:pt idx="17081">462.56999999999999</cx:pt>
          <cx:pt idx="17082">453.87</cx:pt>
          <cx:pt idx="17083">161.68000000000001</cx:pt>
          <cx:pt idx="17084">488.85000000000002</cx:pt>
          <cx:pt idx="17085">182.25</cx:pt>
          <cx:pt idx="17086">47.850000000000001</cx:pt>
          <cx:pt idx="17087">220.84</cx:pt>
          <cx:pt idx="17088">480.36000000000001</cx:pt>
          <cx:pt idx="17089">298.33999999999997</cx:pt>
          <cx:pt idx="17090">112.98999999999999</cx:pt>
          <cx:pt idx="17091">292.44999999999999</cx:pt>
          <cx:pt idx="17092">45.280000000000001</cx:pt>
          <cx:pt idx="17093">55.350000000000001</cx:pt>
          <cx:pt idx="17094">369.91000000000003</cx:pt>
          <cx:pt idx="17095">450.52999999999997</cx:pt>
          <cx:pt idx="17096">162.86000000000001</cx:pt>
          <cx:pt idx="17097">491.85000000000002</cx:pt>
          <cx:pt idx="17098">199.44999999999999</cx:pt>
          <cx:pt idx="17099">498.06</cx:pt>
          <cx:pt idx="17100">336.67000000000002</cx:pt>
          <cx:pt idx="17101">318.75999999999999</cx:pt>
          <cx:pt idx="17102">497.43000000000001</cx:pt>
          <cx:pt idx="17103">244.94999999999999</cx:pt>
          <cx:pt idx="17104">251.94999999999999</cx:pt>
          <cx:pt idx="17105">400.91000000000003</cx:pt>
          <cx:pt idx="17106">268.48000000000002</cx:pt>
          <cx:pt idx="17107">388.61000000000001</cx:pt>
          <cx:pt idx="17108">494.97000000000003</cx:pt>
          <cx:pt idx="17109">84.219999999999999</cx:pt>
          <cx:pt idx="17110">242.19</cx:pt>
          <cx:pt idx="17111">30.239999999999998</cx:pt>
          <cx:pt idx="17112">492.75</cx:pt>
          <cx:pt idx="17113">14.529999999999999</cx:pt>
          <cx:pt idx="17114">213.72</cx:pt>
          <cx:pt idx="17115">185.38</cx:pt>
          <cx:pt idx="17116">251.63999999999999</cx:pt>
          <cx:pt idx="17117">59.109999999999999</cx:pt>
          <cx:pt idx="17118">408.37</cx:pt>
          <cx:pt idx="17119">413.57999999999998</cx:pt>
          <cx:pt idx="17120">364.5</cx:pt>
          <cx:pt idx="17121">14.220000000000001</cx:pt>
          <cx:pt idx="17122">429.25</cx:pt>
          <cx:pt idx="17123">402.32999999999998</cx:pt>
          <cx:pt idx="17124">214.37</cx:pt>
          <cx:pt idx="17125">305.23000000000002</cx:pt>
          <cx:pt idx="17126">128.24000000000001</cx:pt>
          <cx:pt idx="17127">105.36</cx:pt>
          <cx:pt idx="17128">158.44</cx:pt>
          <cx:pt idx="17129">283.52999999999997</cx:pt>
          <cx:pt idx="17130">345.68000000000001</cx:pt>
          <cx:pt idx="17131">181.81</cx:pt>
          <cx:pt idx="17132">75.819999999999993</cx:pt>
          <cx:pt idx="17133">24.469999999999999</cx:pt>
          <cx:pt idx="17134">68.540000000000006</cx:pt>
          <cx:pt idx="17135">388.92000000000002</cx:pt>
          <cx:pt idx="17136">231.83000000000001</cx:pt>
          <cx:pt idx="17137">141.80000000000001</cx:pt>
          <cx:pt idx="17138">477.87</cx:pt>
          <cx:pt idx="17139">132.58000000000001</cx:pt>
          <cx:pt idx="17140">169.77000000000001</cx:pt>
          <cx:pt idx="17141">38.039999999999999</cx:pt>
          <cx:pt idx="17142">383.12</cx:pt>
          <cx:pt idx="17143">65.060000000000002</cx:pt>
          <cx:pt idx="17144">236.68000000000001</cx:pt>
          <cx:pt idx="17145">362.14999999999998</cx:pt>
          <cx:pt idx="17146">202.34999999999999</cx:pt>
          <cx:pt idx="17147">358.31999999999999</cx:pt>
          <cx:pt idx="17148">25.030000000000001</cx:pt>
          <cx:pt idx="17149">228.22</cx:pt>
          <cx:pt idx="17150">384.77999999999997</cx:pt>
          <cx:pt idx="17151">198.56</cx:pt>
          <cx:pt idx="17152">259.69</cx:pt>
          <cx:pt idx="17153">359.74000000000001</cx:pt>
          <cx:pt idx="17154">484.63999999999999</cx:pt>
          <cx:pt idx="17155">68.260000000000005</cx:pt>
          <cx:pt idx="17156">410.31</cx:pt>
          <cx:pt idx="17157">450.43000000000001</cx:pt>
          <cx:pt idx="17158">67.599999999999994</cx:pt>
          <cx:pt idx="17159">170.44999999999999</cx:pt>
          <cx:pt idx="17160">126.81999999999999</cx:pt>
          <cx:pt idx="17161">348.01999999999998</cx:pt>
          <cx:pt idx="17162">415.69999999999999</cx:pt>
          <cx:pt idx="17163">128.46000000000001</cx:pt>
          <cx:pt idx="17164">157.00999999999999</cx:pt>
          <cx:pt idx="17165">88.579999999999998</cx:pt>
          <cx:pt idx="17166">22.07</cx:pt>
          <cx:pt idx="17167">249.44999999999999</cx:pt>
          <cx:pt idx="17168">26.57</cx:pt>
          <cx:pt idx="17169">105.69</cx:pt>
          <cx:pt idx="17170">260.26999999999998</cx:pt>
          <cx:pt idx="17171">484.62</cx:pt>
          <cx:pt idx="17172">102.89</cx:pt>
          <cx:pt idx="17173">63.600000000000001</cx:pt>
          <cx:pt idx="17174">397.13999999999999</cx:pt>
          <cx:pt idx="17175">370.26999999999998</cx:pt>
          <cx:pt idx="17176">482.07999999999998</cx:pt>
          <cx:pt idx="17177">85.049999999999997</cx:pt>
          <cx:pt idx="17178">273.88999999999999</cx:pt>
          <cx:pt idx="17179">349.38999999999999</cx:pt>
          <cx:pt idx="17180">426.35000000000002</cx:pt>
          <cx:pt idx="17181">422.17000000000002</cx:pt>
          <cx:pt idx="17182">351.75</cx:pt>
          <cx:pt idx="17183">450.26999999999998</cx:pt>
          <cx:pt idx="17184">355.42000000000002</cx:pt>
          <cx:pt idx="17185">486.83999999999997</cx:pt>
          <cx:pt idx="17186">124.48</cx:pt>
          <cx:pt idx="17187">137.06</cx:pt>
          <cx:pt idx="17188">101.25</cx:pt>
          <cx:pt idx="17189">202.43000000000001</cx:pt>
          <cx:pt idx="17190">19.32</cx:pt>
          <cx:pt idx="17191">481.51999999999998</cx:pt>
          <cx:pt idx="17192">399.60000000000002</cx:pt>
          <cx:pt idx="17193">16.93</cx:pt>
          <cx:pt idx="17194">387.12</cx:pt>
          <cx:pt idx="17195">33</cx:pt>
          <cx:pt idx="17196">272.45999999999998</cx:pt>
          <cx:pt idx="17197">194.02000000000001</cx:pt>
          <cx:pt idx="17198">431.94999999999999</cx:pt>
          <cx:pt idx="17199">171.59</cx:pt>
          <cx:pt idx="17200">471.68000000000001</cx:pt>
          <cx:pt idx="17201">369.81</cx:pt>
          <cx:pt idx="17202">437.30000000000001</cx:pt>
          <cx:pt idx="17203">310.30000000000001</cx:pt>
          <cx:pt idx="17204">305.06</cx:pt>
          <cx:pt idx="17205">229.99000000000001</cx:pt>
          <cx:pt idx="17206">59.829999999999998</cx:pt>
          <cx:pt idx="17207">61.079999999999998</cx:pt>
          <cx:pt idx="17208">160.66</cx:pt>
          <cx:pt idx="17209">224.25</cx:pt>
          <cx:pt idx="17210">377.23000000000002</cx:pt>
          <cx:pt idx="17211">166.27000000000001</cx:pt>
          <cx:pt idx="17212">312.77999999999997</cx:pt>
          <cx:pt idx="17213">205.13999999999999</cx:pt>
          <cx:pt idx="17214">373.36000000000001</cx:pt>
          <cx:pt idx="17215">54.539999999999999</cx:pt>
          <cx:pt idx="17216">35.43</cx:pt>
          <cx:pt idx="17217">218.88</cx:pt>
          <cx:pt idx="17218">121.97</cx:pt>
          <cx:pt idx="17219">205.38999999999999</cx:pt>
          <cx:pt idx="17220">313.50999999999999</cx:pt>
          <cx:pt idx="17221">444.38999999999999</cx:pt>
          <cx:pt idx="17222">297.54000000000002</cx:pt>
          <cx:pt idx="17223">172.13</cx:pt>
          <cx:pt idx="17224">183.68000000000001</cx:pt>
          <cx:pt idx="17225">324.70999999999998</cx:pt>
          <cx:pt idx="17226">183.36000000000001</cx:pt>
          <cx:pt idx="17227">432.17000000000002</cx:pt>
          <cx:pt idx="17228">45.969999999999999</cx:pt>
          <cx:pt idx="17229">269.19999999999999</cx:pt>
          <cx:pt idx="17230">183.09</cx:pt>
          <cx:pt idx="17231">261.86000000000001</cx:pt>
          <cx:pt idx="17232">176.00999999999999</cx:pt>
          <cx:pt idx="17233">112.19</cx:pt>
          <cx:pt idx="17234">24.109999999999999</cx:pt>
          <cx:pt idx="17235">337.64999999999998</cx:pt>
          <cx:pt idx="17236">127.48</cx:pt>
          <cx:pt idx="17237">191.75999999999999</cx:pt>
          <cx:pt idx="17238">239.21000000000001</cx:pt>
          <cx:pt idx="17239">46.43</cx:pt>
          <cx:pt idx="17240">54.049999999999997</cx:pt>
          <cx:pt idx="17241">350.44999999999999</cx:pt>
          <cx:pt idx="17242">439.81</cx:pt>
          <cx:pt idx="17243">477.60000000000002</cx:pt>
          <cx:pt idx="17244">452.70999999999998</cx:pt>
          <cx:pt idx="17245">461.04000000000002</cx:pt>
          <cx:pt idx="17246">334.29000000000002</cx:pt>
          <cx:pt idx="17247">109</cx:pt>
          <cx:pt idx="17248">287.58999999999997</cx:pt>
          <cx:pt idx="17249">330.62</cx:pt>
          <cx:pt idx="17250">243.40000000000001</cx:pt>
          <cx:pt idx="17251">371.64999999999998</cx:pt>
          <cx:pt idx="17252">392.70999999999998</cx:pt>
          <cx:pt idx="17253">29.25</cx:pt>
          <cx:pt idx="17254">142.44</cx:pt>
          <cx:pt idx="17255">268.89999999999998</cx:pt>
          <cx:pt idx="17256">103.61</cx:pt>
          <cx:pt idx="17257">189.90000000000001</cx:pt>
          <cx:pt idx="17258">134.09</cx:pt>
          <cx:pt idx="17259">374.81999999999999</cx:pt>
          <cx:pt idx="17260">496.00999999999999</cx:pt>
          <cx:pt idx="17261">242.03</cx:pt>
          <cx:pt idx="17262">414.51999999999998</cx:pt>
          <cx:pt idx="17263">452.48000000000002</cx:pt>
          <cx:pt idx="17264">368.81999999999999</cx:pt>
          <cx:pt idx="17265">394.94999999999999</cx:pt>
          <cx:pt idx="17266">92.769999999999996</cx:pt>
          <cx:pt idx="17267">450.36000000000001</cx:pt>
          <cx:pt idx="17268">364.22000000000003</cx:pt>
          <cx:pt idx="17269">209.37</cx:pt>
          <cx:pt idx="17270">129.06</cx:pt>
          <cx:pt idx="17271">55.829999999999998</cx:pt>
          <cx:pt idx="17272">261.04000000000002</cx:pt>
          <cx:pt idx="17273">469.74000000000001</cx:pt>
          <cx:pt idx="17274">482.01999999999998</cx:pt>
          <cx:pt idx="17275">405.07999999999998</cx:pt>
          <cx:pt idx="17276">203.15000000000001</cx:pt>
          <cx:pt idx="17277">109.79000000000001</cx:pt>
          <cx:pt idx="17278">425.16000000000003</cx:pt>
          <cx:pt idx="17279">27.719999999999999</cx:pt>
          <cx:pt idx="17280">463.72000000000003</cx:pt>
          <cx:pt idx="17281">337.48000000000002</cx:pt>
          <cx:pt idx="17282">30.620000000000001</cx:pt>
          <cx:pt idx="17283">365.25999999999999</cx:pt>
          <cx:pt idx="17284">158.84999999999999</cx:pt>
          <cx:pt idx="17285">353.06</cx:pt>
          <cx:pt idx="17286">336.12</cx:pt>
          <cx:pt idx="17287">349.23000000000002</cx:pt>
          <cx:pt idx="17288">361.10000000000002</cx:pt>
          <cx:pt idx="17289">289.29000000000002</cx:pt>
          <cx:pt idx="17290">362.42000000000002</cx:pt>
          <cx:pt idx="17291">61.789999999999999</cx:pt>
          <cx:pt idx="17292">401.88999999999999</cx:pt>
          <cx:pt idx="17293">61.93</cx:pt>
          <cx:pt idx="17294">288.44999999999999</cx:pt>
          <cx:pt idx="17295">392.32999999999998</cx:pt>
          <cx:pt idx="17296">292.63999999999999</cx:pt>
          <cx:pt idx="17297">78.209999999999994</cx:pt>
          <cx:pt idx="17298">496.76999999999998</cx:pt>
          <cx:pt idx="17299">43.979999999999997</cx:pt>
          <cx:pt idx="17300">102.76000000000001</cx:pt>
          <cx:pt idx="17301">339.75</cx:pt>
          <cx:pt idx="17302">487.41000000000003</cx:pt>
          <cx:pt idx="17303">317.52999999999997</cx:pt>
          <cx:pt idx="17304">59.32</cx:pt>
          <cx:pt idx="17305">279.31</cx:pt>
          <cx:pt idx="17306">53.700000000000003</cx:pt>
          <cx:pt idx="17307">355.94</cx:pt>
          <cx:pt idx="17308">261.44999999999999</cx:pt>
          <cx:pt idx="17309">290.22000000000003</cx:pt>
          <cx:pt idx="17310">265.98000000000002</cx:pt>
          <cx:pt idx="17311">295.48000000000002</cx:pt>
          <cx:pt idx="17312">116.91</cx:pt>
          <cx:pt idx="17313">359.58999999999997</cx:pt>
          <cx:pt idx="17314">131.05000000000001</cx:pt>
          <cx:pt idx="17315">224.86000000000001</cx:pt>
          <cx:pt idx="17316">498.74000000000001</cx:pt>
          <cx:pt idx="17317">449.25</cx:pt>
          <cx:pt idx="17318">389.00999999999999</cx:pt>
          <cx:pt idx="17319">349.62</cx:pt>
          <cx:pt idx="17320">405.13999999999999</cx:pt>
          <cx:pt idx="17321">169.71000000000001</cx:pt>
          <cx:pt idx="17322">177.25999999999999</cx:pt>
          <cx:pt idx="17323">200.03999999999999</cx:pt>
          <cx:pt idx="17324">232.31999999999999</cx:pt>
          <cx:pt idx="17325">274.01999999999998</cx:pt>
          <cx:pt idx="17326">269.72000000000003</cx:pt>
          <cx:pt idx="17327">216.71000000000001</cx:pt>
          <cx:pt idx="17328">239.66999999999999</cx:pt>
          <cx:pt idx="17329">489.98000000000002</cx:pt>
          <cx:pt idx="17330">397.91000000000003</cx:pt>
          <cx:pt idx="17331">293.52999999999997</cx:pt>
          <cx:pt idx="17332">290.37</cx:pt>
          <cx:pt idx="17333">448.70999999999998</cx:pt>
          <cx:pt idx="17334">216.93000000000001</cx:pt>
          <cx:pt idx="17335">362.02999999999997</cx:pt>
          <cx:pt idx="17336">222.75999999999999</cx:pt>
          <cx:pt idx="17337">489.75999999999999</cx:pt>
          <cx:pt idx="17338">488.88</cx:pt>
          <cx:pt idx="17339">55.689999999999998</cx:pt>
          <cx:pt idx="17340">44.560000000000002</cx:pt>
          <cx:pt idx="17341">408.31999999999999</cx:pt>
          <cx:pt idx="17342">320.91000000000003</cx:pt>
          <cx:pt idx="17343">178.36000000000001</cx:pt>
          <cx:pt idx="17344">319.58999999999997</cx:pt>
          <cx:pt idx="17345">392.31999999999999</cx:pt>
          <cx:pt idx="17346">414.27999999999997</cx:pt>
          <cx:pt idx="17347">13.08</cx:pt>
          <cx:pt idx="17348">134.61000000000001</cx:pt>
          <cx:pt idx="17349">64.950000000000003</cx:pt>
          <cx:pt idx="17350">345</cx:pt>
          <cx:pt idx="17351">465.17000000000002</cx:pt>
          <cx:pt idx="17352">349.60000000000002</cx:pt>
          <cx:pt idx="17353">80.129999999999995</cx:pt>
          <cx:pt idx="17354">214.09999999999999</cx:pt>
          <cx:pt idx="17355">297.87</cx:pt>
          <cx:pt idx="17356">57.270000000000003</cx:pt>
          <cx:pt idx="17357">48.649999999999999</cx:pt>
          <cx:pt idx="17358">47.189999999999998</cx:pt>
          <cx:pt idx="17359">429.88</cx:pt>
          <cx:pt idx="17360">201.56</cx:pt>
          <cx:pt idx="17361">408.63999999999999</cx:pt>
          <cx:pt idx="17362">382.19999999999999</cx:pt>
          <cx:pt idx="17363">93.269999999999996</cx:pt>
          <cx:pt idx="17364">422.27999999999997</cx:pt>
          <cx:pt idx="17365">370.41000000000003</cx:pt>
          <cx:pt idx="17366">435.63</cx:pt>
          <cx:pt idx="17367">492.77999999999997</cx:pt>
          <cx:pt idx="17368">213.90000000000001</cx:pt>
          <cx:pt idx="17369">411.87</cx:pt>
          <cx:pt idx="17370">112.48</cx:pt>
          <cx:pt idx="17371">410.83999999999997</cx:pt>
          <cx:pt idx="17372">488.63</cx:pt>
          <cx:pt idx="17373">496.47000000000003</cx:pt>
          <cx:pt idx="17374">487.51999999999998</cx:pt>
          <cx:pt idx="17375">464.06</cx:pt>
          <cx:pt idx="17376">258.56999999999999</cx:pt>
          <cx:pt idx="17377">289.60000000000002</cx:pt>
          <cx:pt idx="17378">200.31</cx:pt>
          <cx:pt idx="17379">162.03</cx:pt>
          <cx:pt idx="17380">300.31999999999999</cx:pt>
          <cx:pt idx="17381">447.85000000000002</cx:pt>
          <cx:pt idx="17382">157.49000000000001</cx:pt>
          <cx:pt idx="17383">48.009999999999998</cx:pt>
          <cx:pt idx="17384">386.31999999999999</cx:pt>
          <cx:pt idx="17385">117.15000000000001</cx:pt>
          <cx:pt idx="17386">365.00999999999999</cx:pt>
          <cx:pt idx="17387">116.98999999999999</cx:pt>
          <cx:pt idx="17388">124.48</cx:pt>
          <cx:pt idx="17389">439.75</cx:pt>
          <cx:pt idx="17390">454.20999999999998</cx:pt>
          <cx:pt idx="17391">55.009999999999998</cx:pt>
          <cx:pt idx="17392">261.43000000000001</cx:pt>
          <cx:pt idx="17393">358.38</cx:pt>
          <cx:pt idx="17394">386.08999999999997</cx:pt>
          <cx:pt idx="17395">164.81</cx:pt>
          <cx:pt idx="17396">480.47000000000003</cx:pt>
          <cx:pt idx="17397">314</cx:pt>
          <cx:pt idx="17398">140.50999999999999</cx:pt>
          <cx:pt idx="17399">102.5</cx:pt>
          <cx:pt idx="17400">430.17000000000002</cx:pt>
          <cx:pt idx="17401">123.69</cx:pt>
          <cx:pt idx="17402">66.510000000000005</cx:pt>
          <cx:pt idx="17403">303.32999999999998</cx:pt>
          <cx:pt idx="17404">482.17000000000002</cx:pt>
          <cx:pt idx="17405">53.859999999999999</cx:pt>
          <cx:pt idx="17406">227.44</cx:pt>
          <cx:pt idx="17407">476.58999999999997</cx:pt>
          <cx:pt idx="17408">383.86000000000001</cx:pt>
          <cx:pt idx="17409">59.68</cx:pt>
          <cx:pt idx="17410">61.729999999999997</cx:pt>
          <cx:pt idx="17411">14.06</cx:pt>
          <cx:pt idx="17412">202.77000000000001</cx:pt>
          <cx:pt idx="17413">362.14999999999998</cx:pt>
          <cx:pt idx="17414">466.14999999999998</cx:pt>
          <cx:pt idx="17415">235.53</cx:pt>
          <cx:pt idx="17416">261.93000000000001</cx:pt>
          <cx:pt idx="17417">43.939999999999998</cx:pt>
          <cx:pt idx="17418">37.729999999999997</cx:pt>
          <cx:pt idx="17419">465.75999999999999</cx:pt>
          <cx:pt idx="17420">156.65000000000001</cx:pt>
          <cx:pt idx="17421">241.72</cx:pt>
          <cx:pt idx="17422">190.94999999999999</cx:pt>
          <cx:pt idx="17423">315.10000000000002</cx:pt>
          <cx:pt idx="17424">379.60000000000002</cx:pt>
          <cx:pt idx="17425">85.319999999999993</cx:pt>
          <cx:pt idx="17426">490.18000000000001</cx:pt>
          <cx:pt idx="17427">174.80000000000001</cx:pt>
          <cx:pt idx="17428">277.17000000000002</cx:pt>
          <cx:pt idx="17429">304.25</cx:pt>
          <cx:pt idx="17430">421.42000000000002</cx:pt>
          <cx:pt idx="17431">39.689999999999998</cx:pt>
          <cx:pt idx="17432">404.41000000000003</cx:pt>
          <cx:pt idx="17433">241.19999999999999</cx:pt>
          <cx:pt idx="17434">76.510000000000005</cx:pt>
          <cx:pt idx="17435">148.91</cx:pt>
          <cx:pt idx="17436">260.00999999999999</cx:pt>
          <cx:pt idx="17437">97.329999999999998</cx:pt>
          <cx:pt idx="17438">349.35000000000002</cx:pt>
          <cx:pt idx="17439">261.23000000000002</cx:pt>
          <cx:pt idx="17440">460.33999999999997</cx:pt>
          <cx:pt idx="17441">388.81</cx:pt>
          <cx:pt idx="17442">467.92000000000002</cx:pt>
          <cx:pt idx="17443">144.47</cx:pt>
          <cx:pt idx="17444">340.79000000000002</cx:pt>
          <cx:pt idx="17445">202.74000000000001</cx:pt>
          <cx:pt idx="17446">41.759999999999998</cx:pt>
          <cx:pt idx="17447">467.25</cx:pt>
          <cx:pt idx="17448">129.22</cx:pt>
          <cx:pt idx="17449">240.40000000000001</cx:pt>
          <cx:pt idx="17450">340.44999999999999</cx:pt>
          <cx:pt idx="17451">58.719999999999999</cx:pt>
          <cx:pt idx="17452">470.06</cx:pt>
          <cx:pt idx="17453">235.43000000000001</cx:pt>
          <cx:pt idx="17454">77.829999999999998</cx:pt>
          <cx:pt idx="17455">16.120000000000001</cx:pt>
          <cx:pt idx="17456">86</cx:pt>
          <cx:pt idx="17457">329.69999999999999</cx:pt>
          <cx:pt idx="17458">317.75999999999999</cx:pt>
          <cx:pt idx="17459">373.35000000000002</cx:pt>
          <cx:pt idx="17460">445.13999999999999</cx:pt>
          <cx:pt idx="17461">240.06</cx:pt>
          <cx:pt idx="17462">213.25</cx:pt>
          <cx:pt idx="17463">360.60000000000002</cx:pt>
          <cx:pt idx="17464">287.75999999999999</cx:pt>
          <cx:pt idx="17465">55.600000000000001</cx:pt>
          <cx:pt idx="17466">321.30000000000001</cx:pt>
          <cx:pt idx="17467">409.22000000000003</cx:pt>
          <cx:pt idx="17468">154.77000000000001</cx:pt>
          <cx:pt idx="17469">318.06999999999999</cx:pt>
          <cx:pt idx="17470">181.72</cx:pt>
          <cx:pt idx="17471">215.36000000000001</cx:pt>
          <cx:pt idx="17472">413.70999999999998</cx:pt>
          <cx:pt idx="17473">367.94</cx:pt>
          <cx:pt idx="17474">406.74000000000001</cx:pt>
          <cx:pt idx="17475">438.67000000000002</cx:pt>
          <cx:pt idx="17476">460.61000000000001</cx:pt>
          <cx:pt idx="17477">35.479999999999997</cx:pt>
          <cx:pt idx="17478">409.97000000000003</cx:pt>
          <cx:pt idx="17479">74</cx:pt>
          <cx:pt idx="17480">18.960000000000001</cx:pt>
          <cx:pt idx="17481">326.81</cx:pt>
          <cx:pt idx="17482">30.84</cx:pt>
          <cx:pt idx="17483">282.93000000000001</cx:pt>
          <cx:pt idx="17484">394.19999999999999</cx:pt>
          <cx:pt idx="17485">334.11000000000001</cx:pt>
          <cx:pt idx="17486">128.38</cx:pt>
          <cx:pt idx="17487">331.5</cx:pt>
          <cx:pt idx="17488">64.890000000000001</cx:pt>
          <cx:pt idx="17489">232.62</cx:pt>
          <cx:pt idx="17490">436.11000000000001</cx:pt>
          <cx:pt idx="17491">225.91</cx:pt>
          <cx:pt idx="17492">391.22000000000003</cx:pt>
          <cx:pt idx="17493">426.41000000000003</cx:pt>
          <cx:pt idx="17494">445.72000000000003</cx:pt>
          <cx:pt idx="17495">93.989999999999995</cx:pt>
          <cx:pt idx="17496">78.260000000000005</cx:pt>
          <cx:pt idx="17497">121.13</cx:pt>
          <cx:pt idx="17498">22.219999999999999</cx:pt>
          <cx:pt idx="17499">121.69</cx:pt>
          <cx:pt idx="17500">163.28999999999999</cx:pt>
          <cx:pt idx="17501">62.32</cx:pt>
          <cx:pt idx="17502">112.92</cx:pt>
          <cx:pt idx="17503">372.63999999999999</cx:pt>
          <cx:pt idx="17504">240.88</cx:pt>
          <cx:pt idx="17505">247.78</cx:pt>
          <cx:pt idx="17506">240.63999999999999</cx:pt>
          <cx:pt idx="17507">117.98999999999999</cx:pt>
          <cx:pt idx="17508">148.81999999999999</cx:pt>
          <cx:pt idx="17509">159.99000000000001</cx:pt>
          <cx:pt idx="17510">472.41000000000003</cx:pt>
          <cx:pt idx="17511">23.030000000000001</cx:pt>
          <cx:pt idx="17512">337.07999999999998</cx:pt>
          <cx:pt idx="17513">216.53</cx:pt>
          <cx:pt idx="17514">283.52999999999997</cx:pt>
          <cx:pt idx="17515">268.19999999999999</cx:pt>
          <cx:pt idx="17516">478.32999999999998</cx:pt>
          <cx:pt idx="17517">180.27000000000001</cx:pt>
          <cx:pt idx="17518">493.07999999999998</cx:pt>
          <cx:pt idx="17519">283.25999999999999</cx:pt>
          <cx:pt idx="17520">462.05000000000001</cx:pt>
          <cx:pt idx="17521">56.18</cx:pt>
          <cx:pt idx="17522">21.440000000000001</cx:pt>
          <cx:pt idx="17523">180.56999999999999</cx:pt>
          <cx:pt idx="17524">434.94999999999999</cx:pt>
          <cx:pt idx="17525">307.38999999999999</cx:pt>
          <cx:pt idx="17526">477.26999999999998</cx:pt>
          <cx:pt idx="17527">479.25999999999999</cx:pt>
          <cx:pt idx="17528">174.81999999999999</cx:pt>
          <cx:pt idx="17529">275.88</cx:pt>
          <cx:pt idx="17530">493.13999999999999</cx:pt>
          <cx:pt idx="17531">120.59999999999999</cx:pt>
          <cx:pt idx="17532">404.38</cx:pt>
          <cx:pt idx="17533">372.31999999999999</cx:pt>
          <cx:pt idx="17534">285.17000000000002</cx:pt>
          <cx:pt idx="17535">303.63</cx:pt>
          <cx:pt idx="17536">125.13</cx:pt>
          <cx:pt idx="17537">146.78</cx:pt>
          <cx:pt idx="17538">422.26999999999998</cx:pt>
          <cx:pt idx="17539">76.849999999999994</cx:pt>
          <cx:pt idx="17540">129.75</cx:pt>
          <cx:pt idx="17541">218.93000000000001</cx:pt>
          <cx:pt idx="17542">156.13999999999999</cx:pt>
          <cx:pt idx="17543">495.66000000000003</cx:pt>
          <cx:pt idx="17544">400.45999999999998</cx:pt>
          <cx:pt idx="17545">196.40000000000001</cx:pt>
          <cx:pt idx="17546">281.52999999999997</cx:pt>
          <cx:pt idx="17547">197.41999999999999</cx:pt>
          <cx:pt idx="17548">217.16999999999999</cx:pt>
          <cx:pt idx="17549">441.25999999999999</cx:pt>
          <cx:pt idx="17550">107.23999999999999</cx:pt>
          <cx:pt idx="17551">431.36000000000001</cx:pt>
          <cx:pt idx="17552">36.719999999999999</cx:pt>
          <cx:pt idx="17553">131.94</cx:pt>
          <cx:pt idx="17554">472.31999999999999</cx:pt>
          <cx:pt idx="17555">383.80000000000001</cx:pt>
          <cx:pt idx="17556">425.68000000000001</cx:pt>
          <cx:pt idx="17557">87.200000000000003</cx:pt>
          <cx:pt idx="17558">440.83999999999997</cx:pt>
          <cx:pt idx="17559">178.09</cx:pt>
          <cx:pt idx="17560">202.37</cx:pt>
          <cx:pt idx="17561">72.290000000000006</cx:pt>
          <cx:pt idx="17562">187.56999999999999</cx:pt>
          <cx:pt idx="17563">283.02999999999997</cx:pt>
          <cx:pt idx="17564">53.479999999999997</cx:pt>
          <cx:pt idx="17565">340.99000000000001</cx:pt>
          <cx:pt idx="17566">57.600000000000001</cx:pt>
          <cx:pt idx="17567">218.88999999999999</cx:pt>
          <cx:pt idx="17568">265.42000000000002</cx:pt>
          <cx:pt idx="17569">242.80000000000001</cx:pt>
          <cx:pt idx="17570">494.52999999999997</cx:pt>
          <cx:pt idx="17571">46.329999999999998</cx:pt>
          <cx:pt idx="17572">325.83999999999997</cx:pt>
          <cx:pt idx="17573">169.77000000000001</cx:pt>
          <cx:pt idx="17574">490.14999999999998</cx:pt>
          <cx:pt idx="17575">328.04000000000002</cx:pt>
          <cx:pt idx="17576">373.02999999999997</cx:pt>
          <cx:pt idx="17577">238.80000000000001</cx:pt>
          <cx:pt idx="17578">404.93000000000001</cx:pt>
          <cx:pt idx="17579">193.83000000000001</cx:pt>
          <cx:pt idx="17580">147.63999999999999</cx:pt>
          <cx:pt idx="17581">156.15000000000001</cx:pt>
          <cx:pt idx="17582">19.84</cx:pt>
          <cx:pt idx="17583">273.38</cx:pt>
          <cx:pt idx="17584">60.359999999999999</cx:pt>
          <cx:pt idx="17585">356.33999999999997</cx:pt>
          <cx:pt idx="17586">385.72000000000003</cx:pt>
          <cx:pt idx="17587">351.16000000000003</cx:pt>
          <cx:pt idx="17588">188.53999999999999</cx:pt>
          <cx:pt idx="17589">41.049999999999997</cx:pt>
          <cx:pt idx="17590">434.35000000000002</cx:pt>
          <cx:pt idx="17591">315.73000000000002</cx:pt>
          <cx:pt idx="17592">455.68000000000001</cx:pt>
          <cx:pt idx="17593">349.25</cx:pt>
          <cx:pt idx="17594">146.25</cx:pt>
          <cx:pt idx="17595">95.099999999999994</cx:pt>
          <cx:pt idx="17596">237.38</cx:pt>
          <cx:pt idx="17597">28.780000000000001</cx:pt>
          <cx:pt idx="17598">334.89999999999998</cx:pt>
          <cx:pt idx="17599">205.97</cx:pt>
          <cx:pt idx="17600">302.57999999999998</cx:pt>
          <cx:pt idx="17601">340.35000000000002</cx:pt>
          <cx:pt idx="17602">24.82</cx:pt>
          <cx:pt idx="17603">184.13</cx:pt>
          <cx:pt idx="17604">31.940000000000001</cx:pt>
          <cx:pt idx="17605">187.22999999999999</cx:pt>
          <cx:pt idx="17606">104.62</cx:pt>
          <cx:pt idx="17607">455.42000000000002</cx:pt>
          <cx:pt idx="17608">459.05000000000001</cx:pt>
          <cx:pt idx="17609">181.75</cx:pt>
          <cx:pt idx="17610">304.94</cx:pt>
          <cx:pt idx="17611">200.09999999999999</cx:pt>
          <cx:pt idx="17612">228.63999999999999</cx:pt>
          <cx:pt idx="17613">272.38999999999999</cx:pt>
          <cx:pt idx="17614">222.24000000000001</cx:pt>
          <cx:pt idx="17615">15.880000000000001</cx:pt>
          <cx:pt idx="17616">497.38</cx:pt>
          <cx:pt idx="17617">255.31</cx:pt>
          <cx:pt idx="17618">325.93000000000001</cx:pt>
          <cx:pt idx="17619">193.49000000000001</cx:pt>
          <cx:pt idx="17620">216.38</cx:pt>
          <cx:pt idx="17621">337.04000000000002</cx:pt>
          <cx:pt idx="17622">124.55</cx:pt>
          <cx:pt idx="17623">220.33000000000001</cx:pt>
          <cx:pt idx="17624">465.87</cx:pt>
          <cx:pt idx="17625">463.49000000000001</cx:pt>
          <cx:pt idx="17626">250.50999999999999</cx:pt>
          <cx:pt idx="17627">280.66000000000003</cx:pt>
          <cx:pt idx="17628">346.13999999999999</cx:pt>
          <cx:pt idx="17629">240.41999999999999</cx:pt>
          <cx:pt idx="17630">409.12</cx:pt>
          <cx:pt idx="17631">152.78999999999999</cx:pt>
          <cx:pt idx="17632">481.85000000000002</cx:pt>
          <cx:pt idx="17633">456.26999999999998</cx:pt>
          <cx:pt idx="17634">226.09</cx:pt>
          <cx:pt idx="17635">148.63999999999999</cx:pt>
          <cx:pt idx="17636">49.759999999999998</cx:pt>
          <cx:pt idx="17637">159.13</cx:pt>
          <cx:pt idx="17638">241.28999999999999</cx:pt>
          <cx:pt idx="17639">49.869999999999997</cx:pt>
          <cx:pt idx="17640">189.36000000000001</cx:pt>
          <cx:pt idx="17641">389.92000000000002</cx:pt>
          <cx:pt idx="17642">130.46000000000001</cx:pt>
          <cx:pt idx="17643">431.81</cx:pt>
          <cx:pt idx="17644">350.88999999999999</cx:pt>
          <cx:pt idx="17645">377.88999999999999</cx:pt>
          <cx:pt idx="17646">434.73000000000002</cx:pt>
          <cx:pt idx="17647">478.41000000000003</cx:pt>
          <cx:pt idx="17648">362.32999999999998</cx:pt>
          <cx:pt idx="17649">294.82999999999998</cx:pt>
          <cx:pt idx="17650">177.16</cx:pt>
          <cx:pt idx="17651">441.61000000000001</cx:pt>
          <cx:pt idx="17652">309.55000000000001</cx:pt>
          <cx:pt idx="17653">267.56999999999999</cx:pt>
          <cx:pt idx="17654">468.38</cx:pt>
          <cx:pt idx="17655">137.68000000000001</cx:pt>
          <cx:pt idx="17656">182.55000000000001</cx:pt>
          <cx:pt idx="17657">430.70999999999998</cx:pt>
          <cx:pt idx="17658">354.11000000000001</cx:pt>
          <cx:pt idx="17659">472.20999999999998</cx:pt>
          <cx:pt idx="17660">468.26999999999998</cx:pt>
          <cx:pt idx="17661">179.99000000000001</cx:pt>
          <cx:pt idx="17662">169.31</cx:pt>
          <cx:pt idx="17663">248.69999999999999</cx:pt>
          <cx:pt idx="17664">103.94</cx:pt>
          <cx:pt idx="17665">401.38999999999999</cx:pt>
          <cx:pt idx="17666">392.07999999999998</cx:pt>
          <cx:pt idx="17667">234.38</cx:pt>
          <cx:pt idx="17668">474.64999999999998</cx:pt>
          <cx:pt idx="17669">393.85000000000002</cx:pt>
          <cx:pt idx="17670">302.60000000000002</cx:pt>
          <cx:pt idx="17671">483.95999999999998</cx:pt>
          <cx:pt idx="17672">205.66</cx:pt>
          <cx:pt idx="17673">54.140000000000001</cx:pt>
          <cx:pt idx="17674">57.020000000000003</cx:pt>
          <cx:pt idx="17675">151.97</cx:pt>
          <cx:pt idx="17676">271.66000000000003</cx:pt>
          <cx:pt idx="17677">335.86000000000001</cx:pt>
          <cx:pt idx="17678">403.76999999999998</cx:pt>
          <cx:pt idx="17679">155.72999999999999</cx:pt>
          <cx:pt idx="17680">410.14999999999998</cx:pt>
          <cx:pt idx="17681">171.02000000000001</cx:pt>
          <cx:pt idx="17682">93.329999999999998</cx:pt>
          <cx:pt idx="17683">378.19999999999999</cx:pt>
          <cx:pt idx="17684">258.37</cx:pt>
          <cx:pt idx="17685">49.159999999999997</cx:pt>
          <cx:pt idx="17686">28.870000000000001</cx:pt>
          <cx:pt idx="17687">202.53</cx:pt>
          <cx:pt idx="17688">45.140000000000001</cx:pt>
          <cx:pt idx="17689">209.25999999999999</cx:pt>
          <cx:pt idx="17690">335.31999999999999</cx:pt>
          <cx:pt idx="17691">334.70999999999998</cx:pt>
          <cx:pt idx="17692">247.25</cx:pt>
          <cx:pt idx="17693">320.72000000000003</cx:pt>
          <cx:pt idx="17694">146.66999999999999</cx:pt>
          <cx:pt idx="17695">270.43000000000001</cx:pt>
          <cx:pt idx="17696">392.54000000000002</cx:pt>
          <cx:pt idx="17697">81.719999999999999</cx:pt>
          <cx:pt idx="17698">323.75999999999999</cx:pt>
          <cx:pt idx="17699">141.90000000000001</cx:pt>
          <cx:pt idx="17700">131.49000000000001</cx:pt>
          <cx:pt idx="17701">470.31</cx:pt>
          <cx:pt idx="17702">39.259999999999998</cx:pt>
          <cx:pt idx="17703">136.97999999999999</cx:pt>
          <cx:pt idx="17704">27.199999999999999</cx:pt>
          <cx:pt idx="17705">104.67</cx:pt>
          <cx:pt idx="17706">25.829999999999998</cx:pt>
          <cx:pt idx="17707">261.44</cx:pt>
          <cx:pt idx="17708">489.29000000000002</cx:pt>
          <cx:pt idx="17709">51.82</cx:pt>
          <cx:pt idx="17710">489.04000000000002</cx:pt>
          <cx:pt idx="17711">488.51999999999998</cx:pt>
          <cx:pt idx="17712">15.69</cx:pt>
          <cx:pt idx="17713">491.18000000000001</cx:pt>
          <cx:pt idx="17714">496.50999999999999</cx:pt>
          <cx:pt idx="17715">472.63999999999999</cx:pt>
          <cx:pt idx="17716">494.76999999999998</cx:pt>
          <cx:pt idx="17717">449.83999999999997</cx:pt>
          <cx:pt idx="17718">342.30000000000001</cx:pt>
          <cx:pt idx="17719">410.06999999999999</cx:pt>
          <cx:pt idx="17720">444.41000000000003</cx:pt>
          <cx:pt idx="17721">440.12</cx:pt>
          <cx:pt idx="17722">198.80000000000001</cx:pt>
          <cx:pt idx="17723">236.13999999999999</cx:pt>
          <cx:pt idx="17724">203.75</cx:pt>
          <cx:pt idx="17725">439.73000000000002</cx:pt>
          <cx:pt idx="17726">343.74000000000001</cx:pt>
          <cx:pt idx="17727">149.66999999999999</cx:pt>
          <cx:pt idx="17728">154.44</cx:pt>
          <cx:pt idx="17729">408.73000000000002</cx:pt>
          <cx:pt idx="17730">354.31999999999999</cx:pt>
          <cx:pt idx="17731">45.079999999999998</cx:pt>
          <cx:pt idx="17732">449.86000000000001</cx:pt>
          <cx:pt idx="17733">115.86</cx:pt>
          <cx:pt idx="17734">299.61000000000001</cx:pt>
          <cx:pt idx="17735">287.56999999999999</cx:pt>
          <cx:pt idx="17736">72.319999999999993</cx:pt>
          <cx:pt idx="17737">10.69</cx:pt>
          <cx:pt idx="17738">414.47000000000003</cx:pt>
          <cx:pt idx="17739">137.44</cx:pt>
          <cx:pt idx="17740">250.40000000000001</cx:pt>
          <cx:pt idx="17741">122.05</cx:pt>
          <cx:pt idx="17742">142.47</cx:pt>
          <cx:pt idx="17743">322.77999999999997</cx:pt>
          <cx:pt idx="17744">265.55000000000001</cx:pt>
          <cx:pt idx="17745">343.56999999999999</cx:pt>
          <cx:pt idx="17746">181.00999999999999</cx:pt>
          <cx:pt idx="17747">478.14999999999998</cx:pt>
          <cx:pt idx="17748">346.42000000000002</cx:pt>
          <cx:pt idx="17749">363.68000000000001</cx:pt>
          <cx:pt idx="17750">223.77000000000001</cx:pt>
          <cx:pt idx="17751">441.12</cx:pt>
          <cx:pt idx="17752">26.329999999999998</cx:pt>
          <cx:pt idx="17753">378.27999999999997</cx:pt>
          <cx:pt idx="17754">317.47000000000003</cx:pt>
          <cx:pt idx="17755">469.89999999999998</cx:pt>
          <cx:pt idx="17756">195.11000000000001</cx:pt>
          <cx:pt idx="17757">305.08999999999997</cx:pt>
          <cx:pt idx="17758">65.010000000000005</cx:pt>
          <cx:pt idx="17759">157.09</cx:pt>
          <cx:pt idx="17760">129.09</cx:pt>
          <cx:pt idx="17761">295.17000000000002</cx:pt>
          <cx:pt idx="17762">131.06999999999999</cx:pt>
          <cx:pt idx="17763">415.91000000000003</cx:pt>
          <cx:pt idx="17764">272.80000000000001</cx:pt>
          <cx:pt idx="17765">356.49000000000001</cx:pt>
          <cx:pt idx="17766">435.44</cx:pt>
          <cx:pt idx="17767">146.44</cx:pt>
          <cx:pt idx="17768">415.79000000000002</cx:pt>
          <cx:pt idx="17769">92.650000000000006</cx:pt>
          <cx:pt idx="17770">166.97999999999999</cx:pt>
          <cx:pt idx="17771">96.489999999999995</cx:pt>
          <cx:pt idx="17772">129.53999999999999</cx:pt>
          <cx:pt idx="17773">175.88</cx:pt>
          <cx:pt idx="17774">456.07999999999998</cx:pt>
          <cx:pt idx="17775">67.620000000000005</cx:pt>
          <cx:pt idx="17776">40.969999999999999</cx:pt>
          <cx:pt idx="17777">318.91000000000003</cx:pt>
          <cx:pt idx="17778">201.68000000000001</cx:pt>
          <cx:pt idx="17779">467.06</cx:pt>
          <cx:pt idx="17780">27.120000000000001</cx:pt>
          <cx:pt idx="17781">179.61000000000001</cx:pt>
          <cx:pt idx="17782">31.690000000000001</cx:pt>
          <cx:pt idx="17783">46.969999999999999</cx:pt>
          <cx:pt idx="17784">13.99</cx:pt>
          <cx:pt idx="17785">87.920000000000002</cx:pt>
          <cx:pt idx="17786">241.78</cx:pt>
          <cx:pt idx="17787">381.06</cx:pt>
          <cx:pt idx="17788">371.56</cx:pt>
          <cx:pt idx="17789">19.039999999999999</cx:pt>
          <cx:pt idx="17790">351.45999999999998</cx:pt>
          <cx:pt idx="17791">71.909999999999997</cx:pt>
          <cx:pt idx="17792">223.72999999999999</cx:pt>
          <cx:pt idx="17793">60.770000000000003</cx:pt>
          <cx:pt idx="17794">240.34999999999999</cx:pt>
          <cx:pt idx="17795">143.40000000000001</cx:pt>
          <cx:pt idx="17796">259.54000000000002</cx:pt>
          <cx:pt idx="17797">452.06999999999999</cx:pt>
          <cx:pt idx="17798">357.95999999999998</cx:pt>
          <cx:pt idx="17799">413.19</cx:pt>
          <cx:pt idx="17800">188.12</cx:pt>
          <cx:pt idx="17801">150.13999999999999</cx:pt>
          <cx:pt idx="17802">255.91999999999999</cx:pt>
          <cx:pt idx="17803">218.91999999999999</cx:pt>
          <cx:pt idx="17804">433.42000000000002</cx:pt>
          <cx:pt idx="17805">205.08000000000001</cx:pt>
          <cx:pt idx="17806">453.31999999999999</cx:pt>
          <cx:pt idx="17807">124.40000000000001</cx:pt>
          <cx:pt idx="17808">131.77000000000001</cx:pt>
          <cx:pt idx="17809">266.48000000000002</cx:pt>
          <cx:pt idx="17810">235.68000000000001</cx:pt>
          <cx:pt idx="17811">263.81999999999999</cx:pt>
          <cx:pt idx="17812">371</cx:pt>
          <cx:pt idx="17813">430.66000000000003</cx:pt>
          <cx:pt idx="17814">115.01000000000001</cx:pt>
          <cx:pt idx="17815">172</cx:pt>
          <cx:pt idx="17816">330.26999999999998</cx:pt>
          <cx:pt idx="17817">75.430000000000007</cx:pt>
          <cx:pt idx="17818">378.98000000000002</cx:pt>
          <cx:pt idx="17819">349.37</cx:pt>
          <cx:pt idx="17820">269.5</cx:pt>
          <cx:pt idx="17821">248.84999999999999</cx:pt>
          <cx:pt idx="17822">173.09</cx:pt>
          <cx:pt idx="17823">18.359999999999999</cx:pt>
          <cx:pt idx="17824">258.74000000000001</cx:pt>
          <cx:pt idx="17825">408.51999999999998</cx:pt>
          <cx:pt idx="17826">231.44999999999999</cx:pt>
          <cx:pt idx="17827">493.26999999999998</cx:pt>
          <cx:pt idx="17828">443.08999999999997</cx:pt>
          <cx:pt idx="17829">355.57999999999998</cx:pt>
          <cx:pt idx="17830">454.41000000000003</cx:pt>
          <cx:pt idx="17831">385.63</cx:pt>
          <cx:pt idx="17832">200.43000000000001</cx:pt>
          <cx:pt idx="17833">11.19</cx:pt>
          <cx:pt idx="17834">445.77999999999997</cx:pt>
          <cx:pt idx="17835">342.98000000000002</cx:pt>
          <cx:pt idx="17836">296.04000000000002</cx:pt>
          <cx:pt idx="17837">346.60000000000002</cx:pt>
          <cx:pt idx="17838">210.15000000000001</cx:pt>
          <cx:pt idx="17839">186.88</cx:pt>
          <cx:pt idx="17840">150.59</cx:pt>
          <cx:pt idx="17841">256.79000000000002</cx:pt>
          <cx:pt idx="17842">23.530000000000001</cx:pt>
          <cx:pt idx="17843">143.22999999999999</cx:pt>
          <cx:pt idx="17844">450.54000000000002</cx:pt>
          <cx:pt idx="17845">36.439999999999998</cx:pt>
          <cx:pt idx="17846">26.859999999999999</cx:pt>
          <cx:pt idx="17847">129.58000000000001</cx:pt>
          <cx:pt idx="17848">187.88</cx:pt>
          <cx:pt idx="17849">438.49000000000001</cx:pt>
          <cx:pt idx="17850">303.26999999999998</cx:pt>
          <cx:pt idx="17851">361.76999999999998</cx:pt>
          <cx:pt idx="17852">393.92000000000002</cx:pt>
          <cx:pt idx="17853">319.52999999999997</cx:pt>
          <cx:pt idx="17854">456.94</cx:pt>
          <cx:pt idx="17855">222.03</cx:pt>
          <cx:pt idx="17856">265.75</cx:pt>
          <cx:pt idx="17857">491.30000000000001</cx:pt>
          <cx:pt idx="17858">426.81</cx:pt>
          <cx:pt idx="17859">468.51999999999998</cx:pt>
          <cx:pt idx="17860">473.42000000000002</cx:pt>
          <cx:pt idx="17861">22.91</cx:pt>
          <cx:pt idx="17862">53.060000000000002</cx:pt>
          <cx:pt idx="17863">450.19</cx:pt>
          <cx:pt idx="17864">96.269999999999996</cx:pt>
          <cx:pt idx="17865">452.31999999999999</cx:pt>
          <cx:pt idx="17866">462.29000000000002</cx:pt>
          <cx:pt idx="17867">321.06999999999999</cx:pt>
          <cx:pt idx="17868">435.88999999999999</cx:pt>
          <cx:pt idx="17869">103.65000000000001</cx:pt>
          <cx:pt idx="17870">408.41000000000003</cx:pt>
          <cx:pt idx="17871">117.51000000000001</cx:pt>
          <cx:pt idx="17872">137.37</cx:pt>
          <cx:pt idx="17873">395.19999999999999</cx:pt>
          <cx:pt idx="17874">61.590000000000003</cx:pt>
          <cx:pt idx="17875">458.88</cx:pt>
          <cx:pt idx="17876">257.56</cx:pt>
          <cx:pt idx="17877">129.36000000000001</cx:pt>
          <cx:pt idx="17878">78.049999999999997</cx:pt>
          <cx:pt idx="17879">498.04000000000002</cx:pt>
          <cx:pt idx="17880">183.25</cx:pt>
          <cx:pt idx="17881">335.38</cx:pt>
          <cx:pt idx="17882">100.31999999999999</cx:pt>
          <cx:pt idx="17883">115.22</cx:pt>
          <cx:pt idx="17884">395.85000000000002</cx:pt>
          <cx:pt idx="17885">417.47000000000003</cx:pt>
          <cx:pt idx="17886">228.19999999999999</cx:pt>
          <cx:pt idx="17887">404.5</cx:pt>
          <cx:pt idx="17888">69.519999999999996</cx:pt>
          <cx:pt idx="17889">176.62</cx:pt>
          <cx:pt idx="17890">71.680000000000007</cx:pt>
          <cx:pt idx="17891">472.25</cx:pt>
          <cx:pt idx="17892">430.88999999999999</cx:pt>
          <cx:pt idx="17893">91.819999999999993</cx:pt>
          <cx:pt idx="17894">214.28999999999999</cx:pt>
          <cx:pt idx="17895">182.43000000000001</cx:pt>
          <cx:pt idx="17896">484.58999999999997</cx:pt>
          <cx:pt idx="17897">476.88</cx:pt>
          <cx:pt idx="17898">322.92000000000002</cx:pt>
          <cx:pt idx="17899">446.02999999999997</cx:pt>
          <cx:pt idx="17900">473.18000000000001</cx:pt>
          <cx:pt idx="17901">344.54000000000002</cx:pt>
          <cx:pt idx="17902">332.23000000000002</cx:pt>
          <cx:pt idx="17903">492.74000000000001</cx:pt>
          <cx:pt idx="17904">136.58000000000001</cx:pt>
          <cx:pt idx="17905">213.15000000000001</cx:pt>
          <cx:pt idx="17906">128.09</cx:pt>
          <cx:pt idx="17907">267.52999999999997</cx:pt>
          <cx:pt idx="17908">270.12</cx:pt>
          <cx:pt idx="17909">311.97000000000003</cx:pt>
          <cx:pt idx="17910">17.370000000000001</cx:pt>
          <cx:pt idx="17911">127.48999999999999</cx:pt>
          <cx:pt idx="17912">264.19999999999999</cx:pt>
          <cx:pt idx="17913">477.52999999999997</cx:pt>
          <cx:pt idx="17914">172.53999999999999</cx:pt>
          <cx:pt idx="17915">202</cx:pt>
          <cx:pt idx="17916">195.88</cx:pt>
          <cx:pt idx="17917">444.20999999999998</cx:pt>
          <cx:pt idx="17918">453.63999999999999</cx:pt>
          <cx:pt idx="17919">256.42000000000002</cx:pt>
          <cx:pt idx="17920">192.63</cx:pt>
          <cx:pt idx="17921">320.43000000000001</cx:pt>
          <cx:pt idx="17922">253.96000000000001</cx:pt>
          <cx:pt idx="17923">396.25999999999999</cx:pt>
          <cx:pt idx="17924">444.56999999999999</cx:pt>
          <cx:pt idx="17925">291.66000000000003</cx:pt>
          <cx:pt idx="17926">180.09</cx:pt>
          <cx:pt idx="17927">47.700000000000003</cx:pt>
          <cx:pt idx="17928">289.06</cx:pt>
          <cx:pt idx="17929">392.35000000000002</cx:pt>
          <cx:pt idx="17930">272.26999999999998</cx:pt>
          <cx:pt idx="17931">498.58999999999997</cx:pt>
          <cx:pt idx="17932">288.69999999999999</cx:pt>
          <cx:pt idx="17933">465.07999999999998</cx:pt>
          <cx:pt idx="17934">349.72000000000003</cx:pt>
          <cx:pt idx="17935">58.009999999999998</cx:pt>
          <cx:pt idx="17936">348.98000000000002</cx:pt>
          <cx:pt idx="17937">242.12</cx:pt>
          <cx:pt idx="17938">50.590000000000003</cx:pt>
          <cx:pt idx="17939">409</cx:pt>
          <cx:pt idx="17940">306.43000000000001</cx:pt>
          <cx:pt idx="17941">248.75999999999999</cx:pt>
          <cx:pt idx="17942">75.019999999999996</cx:pt>
          <cx:pt idx="17943">386.06</cx:pt>
          <cx:pt idx="17944">194.56999999999999</cx:pt>
          <cx:pt idx="17945">314.88999999999999</cx:pt>
          <cx:pt idx="17946">354.5</cx:pt>
          <cx:pt idx="17947">228.69999999999999</cx:pt>
          <cx:pt idx="17948">394.54000000000002</cx:pt>
          <cx:pt idx="17949">200.81999999999999</cx:pt>
          <cx:pt idx="17950">142.55000000000001</cx:pt>
          <cx:pt idx="17951">429.22000000000003</cx:pt>
          <cx:pt idx="17952">173.25</cx:pt>
          <cx:pt idx="17953">68.780000000000001</cx:pt>
          <cx:pt idx="17954">311.73000000000002</cx:pt>
          <cx:pt idx="17955">258.5</cx:pt>
          <cx:pt idx="17956">439.85000000000002</cx:pt>
          <cx:pt idx="17957">473.81</cx:pt>
          <cx:pt idx="17958">432.93000000000001</cx:pt>
          <cx:pt idx="17959">386.44999999999999</cx:pt>
          <cx:pt idx="17960">272.98000000000002</cx:pt>
          <cx:pt idx="17961">280.86000000000001</cx:pt>
          <cx:pt idx="17962">67.890000000000001</cx:pt>
          <cx:pt idx="17963">23.34</cx:pt>
          <cx:pt idx="17964">182.34999999999999</cx:pt>
          <cx:pt idx="17965">350.19</cx:pt>
          <cx:pt idx="17966">367.73000000000002</cx:pt>
          <cx:pt idx="17967">85.519999999999996</cx:pt>
          <cx:pt idx="17968">229.22</cx:pt>
          <cx:pt idx="17969">453</cx:pt>
          <cx:pt idx="17970">463.49000000000001</cx:pt>
          <cx:pt idx="17971">217.5</cx:pt>
          <cx:pt idx="17972">80.180000000000007</cx:pt>
          <cx:pt idx="17973">286.98000000000002</cx:pt>
          <cx:pt idx="17974">12.6</cx:pt>
          <cx:pt idx="17975">344.20999999999998</cx:pt>
          <cx:pt idx="17976">277.31</cx:pt>
          <cx:pt idx="17977">56.649999999999999</cx:pt>
          <cx:pt idx="17978">385.08999999999997</cx:pt>
          <cx:pt idx="17979">230.28999999999999</cx:pt>
          <cx:pt idx="17980">209.62</cx:pt>
          <cx:pt idx="17981">361.32999999999998</cx:pt>
          <cx:pt idx="17982">289.95999999999998</cx:pt>
          <cx:pt idx="17983">197.72</cx:pt>
          <cx:pt idx="17984">246.61000000000001</cx:pt>
          <cx:pt idx="17985">322</cx:pt>
          <cx:pt idx="17986">431.60000000000002</cx:pt>
          <cx:pt idx="17987">361.58999999999997</cx:pt>
          <cx:pt idx="17988">98.340000000000003</cx:pt>
          <cx:pt idx="17989">54.420000000000002</cx:pt>
          <cx:pt idx="17990">180.31</cx:pt>
          <cx:pt idx="17991">386.23000000000002</cx:pt>
          <cx:pt idx="17992">149.47999999999999</cx:pt>
          <cx:pt idx="17993">77.569999999999993</cx:pt>
          <cx:pt idx="17994">193.41999999999999</cx:pt>
          <cx:pt idx="17995">53.32</cx:pt>
          <cx:pt idx="17996">364.66000000000003</cx:pt>
          <cx:pt idx="17997">245.28999999999999</cx:pt>
          <cx:pt idx="17998">434.69999999999999</cx:pt>
          <cx:pt idx="17999">90.090000000000003</cx:pt>
          <cx:pt idx="18000">497.56</cx:pt>
          <cx:pt idx="18001">272.18000000000001</cx:pt>
          <cx:pt idx="18002">365.72000000000003</cx:pt>
          <cx:pt idx="18003">303.32999999999998</cx:pt>
          <cx:pt idx="18004">99.480000000000004</cx:pt>
          <cx:pt idx="18005">489.85000000000002</cx:pt>
          <cx:pt idx="18006">172.41999999999999</cx:pt>
          <cx:pt idx="18007">437.45999999999998</cx:pt>
          <cx:pt idx="18008">79.530000000000001</cx:pt>
          <cx:pt idx="18009">298.69999999999999</cx:pt>
          <cx:pt idx="18010">167.94</cx:pt>
          <cx:pt idx="18011">478.77999999999997</cx:pt>
          <cx:pt idx="18012">67.530000000000001</cx:pt>
          <cx:pt idx="18013">179.97999999999999</cx:pt>
          <cx:pt idx="18014">269.60000000000002</cx:pt>
          <cx:pt idx="18015">81.930000000000007</cx:pt>
          <cx:pt idx="18016">142.24000000000001</cx:pt>
          <cx:pt idx="18017">118.54000000000001</cx:pt>
          <cx:pt idx="18018">177.09</cx:pt>
          <cx:pt idx="18019">127.83</cx:pt>
          <cx:pt idx="18020">28.670000000000002</cx:pt>
          <cx:pt idx="18021">306.64999999999998</cx:pt>
          <cx:pt idx="18022">399.12</cx:pt>
          <cx:pt idx="18023">357.74000000000001</cx:pt>
          <cx:pt idx="18024">463.72000000000003</cx:pt>
          <cx:pt idx="18025">46.939999999999998</cx:pt>
          <cx:pt idx="18026">395</cx:pt>
          <cx:pt idx="18027">15.5</cx:pt>
          <cx:pt idx="18028">258.72000000000003</cx:pt>
          <cx:pt idx="18029">109.76000000000001</cx:pt>
          <cx:pt idx="18030">493.88</cx:pt>
          <cx:pt idx="18031">177.93000000000001</cx:pt>
          <cx:pt idx="18032">108.13</cx:pt>
          <cx:pt idx="18033">23.23</cx:pt>
          <cx:pt idx="18034">438.23000000000002</cx:pt>
          <cx:pt idx="18035">152.86000000000001</cx:pt>
          <cx:pt idx="18036">304.45999999999998</cx:pt>
          <cx:pt idx="18037">362.44</cx:pt>
          <cx:pt idx="18038">110.34</cx:pt>
          <cx:pt idx="18039">378.25</cx:pt>
          <cx:pt idx="18040">291.19999999999999</cx:pt>
          <cx:pt idx="18041">116.28</cx:pt>
          <cx:pt idx="18042">229.99000000000001</cx:pt>
          <cx:pt idx="18043">169.25</cx:pt>
          <cx:pt idx="18044">125.33</cx:pt>
          <cx:pt idx="18045">486.51999999999998</cx:pt>
          <cx:pt idx="18046">187.63999999999999</cx:pt>
          <cx:pt idx="18047">463.32999999999998</cx:pt>
          <cx:pt idx="18048">81.629999999999995</cx:pt>
          <cx:pt idx="18049">117.13</cx:pt>
          <cx:pt idx="18050">29.129999999999999</cx:pt>
          <cx:pt idx="18051">124.42</cx:pt>
          <cx:pt idx="18052">348.88</cx:pt>
          <cx:pt idx="18053">110.88</cx:pt>
          <cx:pt idx="18054">371.60000000000002</cx:pt>
          <cx:pt idx="18055">137.97999999999999</cx:pt>
          <cx:pt idx="18056">97.430000000000007</cx:pt>
          <cx:pt idx="18057">70.519999999999996</cx:pt>
          <cx:pt idx="18058">16.370000000000001</cx:pt>
          <cx:pt idx="18059">275.55000000000001</cx:pt>
          <cx:pt idx="18060">308.41000000000003</cx:pt>
          <cx:pt idx="18061">266.76999999999998</cx:pt>
          <cx:pt idx="18062">193.93000000000001</cx:pt>
          <cx:pt idx="18063">324.07999999999998</cx:pt>
          <cx:pt idx="18064">296.81999999999999</cx:pt>
          <cx:pt idx="18065">182.03999999999999</cx:pt>
          <cx:pt idx="18066">349.91000000000003</cx:pt>
          <cx:pt idx="18067">186.30000000000001</cx:pt>
          <cx:pt idx="18068">59.600000000000001</cx:pt>
          <cx:pt idx="18069">355.50999999999999</cx:pt>
          <cx:pt idx="18070">354.44</cx:pt>
          <cx:pt idx="18071">267.23000000000002</cx:pt>
          <cx:pt idx="18072">431.26999999999998</cx:pt>
          <cx:pt idx="18073">125.33</cx:pt>
          <cx:pt idx="18074">361.97000000000003</cx:pt>
          <cx:pt idx="18075">74.180000000000007</cx:pt>
          <cx:pt idx="18076">418.47000000000003</cx:pt>
          <cx:pt idx="18077">166.5</cx:pt>
          <cx:pt idx="18078">38.240000000000002</cx:pt>
          <cx:pt idx="18079">481.36000000000001</cx:pt>
          <cx:pt idx="18080">273.81</cx:pt>
          <cx:pt idx="18081">76.510000000000005</cx:pt>
          <cx:pt idx="18082">488.89999999999998</cx:pt>
          <cx:pt idx="18083">238.56999999999999</cx:pt>
          <cx:pt idx="18084">18.91</cx:pt>
          <cx:pt idx="18085">342.99000000000001</cx:pt>
          <cx:pt idx="18086">13.26</cx:pt>
          <cx:pt idx="18087">499.85000000000002</cx:pt>
          <cx:pt idx="18088">109.09999999999999</cx:pt>
          <cx:pt idx="18089">231.97999999999999</cx:pt>
          <cx:pt idx="18090">299.00999999999999</cx:pt>
          <cx:pt idx="18091">273.73000000000002</cx:pt>
          <cx:pt idx="18092">268.13999999999999</cx:pt>
          <cx:pt idx="18093">100.06999999999999</cx:pt>
          <cx:pt idx="18094">163.27000000000001</cx:pt>
          <cx:pt idx="18095">101.79000000000001</cx:pt>
          <cx:pt idx="18096">276.31</cx:pt>
          <cx:pt idx="18097">95.870000000000005</cx:pt>
          <cx:pt idx="18098">145.86000000000001</cx:pt>
          <cx:pt idx="18099">266.66000000000003</cx:pt>
          <cx:pt idx="18100">344.88999999999999</cx:pt>
          <cx:pt idx="18101">278.16000000000003</cx:pt>
          <cx:pt idx="18102">133.21000000000001</cx:pt>
          <cx:pt idx="18103">315.11000000000001</cx:pt>
          <cx:pt idx="18104">396.62</cx:pt>
          <cx:pt idx="18105">227.22</cx:pt>
          <cx:pt idx="18106">422.02999999999997</cx:pt>
          <cx:pt idx="18107">347.29000000000002</cx:pt>
          <cx:pt idx="18108">461.27999999999997</cx:pt>
          <cx:pt idx="18109">409.01999999999998</cx:pt>
          <cx:pt idx="18110">427.81999999999999</cx:pt>
          <cx:pt idx="18111">383.26999999999998</cx:pt>
          <cx:pt idx="18112">77.299999999999997</cx:pt>
          <cx:pt idx="18113">489.88999999999999</cx:pt>
          <cx:pt idx="18114">16.280000000000001</cx:pt>
          <cx:pt idx="18115">127.3</cx:pt>
          <cx:pt idx="18116">161.41999999999999</cx:pt>
          <cx:pt idx="18117">129.84999999999999</cx:pt>
          <cx:pt idx="18118">267.08999999999997</cx:pt>
          <cx:pt idx="18119">212.22</cx:pt>
          <cx:pt idx="18120">319.44</cx:pt>
          <cx:pt idx="18121">381.94999999999999</cx:pt>
          <cx:pt idx="18122">262.43000000000001</cx:pt>
          <cx:pt idx="18123">229.66</cx:pt>
          <cx:pt idx="18124">273.70999999999998</cx:pt>
          <cx:pt idx="18125">497.47000000000003</cx:pt>
          <cx:pt idx="18126">89.579999999999998</cx:pt>
          <cx:pt idx="18127">53.630000000000003</cx:pt>
          <cx:pt idx="18128">276.91000000000003</cx:pt>
          <cx:pt idx="18129">408.94</cx:pt>
          <cx:pt idx="18130">218.09999999999999</cx:pt>
          <cx:pt idx="18131">247.38999999999999</cx:pt>
          <cx:pt idx="18132">400.39999999999998</cx:pt>
          <cx:pt idx="18133">397.63999999999999</cx:pt>
          <cx:pt idx="18134">179.5</cx:pt>
          <cx:pt idx="18135">80.239999999999995</cx:pt>
          <cx:pt idx="18136">177.99000000000001</cx:pt>
          <cx:pt idx="18137">125.34</cx:pt>
          <cx:pt idx="18138">488.86000000000001</cx:pt>
          <cx:pt idx="18139">317.49000000000001</cx:pt>
          <cx:pt idx="18140">218.84999999999999</cx:pt>
          <cx:pt idx="18141">311.75999999999999</cx:pt>
          <cx:pt idx="18142">377.81999999999999</cx:pt>
          <cx:pt idx="18143">85.900000000000006</cx:pt>
          <cx:pt idx="18144">184.66</cx:pt>
          <cx:pt idx="18145">265.02999999999997</cx:pt>
          <cx:pt idx="18146">240.16</cx:pt>
          <cx:pt idx="18147">292.38</cx:pt>
          <cx:pt idx="18148">486.42000000000002</cx:pt>
          <cx:pt idx="18149">486.64999999999998</cx:pt>
          <cx:pt idx="18150">157.24000000000001</cx:pt>
          <cx:pt idx="18151">154.47999999999999</cx:pt>
          <cx:pt idx="18152">117.40000000000001</cx:pt>
          <cx:pt idx="18153">453.95999999999998</cx:pt>
          <cx:pt idx="18154">189.19999999999999</cx:pt>
          <cx:pt idx="18155">187.66999999999999</cx:pt>
          <cx:pt idx="18156">339.20999999999998</cx:pt>
          <cx:pt idx="18157">16.73</cx:pt>
          <cx:pt idx="18158">496.23000000000002</cx:pt>
          <cx:pt idx="18159">434.18000000000001</cx:pt>
          <cx:pt idx="18160">164.38</cx:pt>
          <cx:pt idx="18161">353.73000000000002</cx:pt>
          <cx:pt idx="18162">333.12</cx:pt>
          <cx:pt idx="18163">194.44999999999999</cx:pt>
          <cx:pt idx="18164">275.17000000000002</cx:pt>
          <cx:pt idx="18165">48.369999999999997</cx:pt>
          <cx:pt idx="18166">29.629999999999999</cx:pt>
          <cx:pt idx="18167">213.12</cx:pt>
          <cx:pt idx="18168">48.130000000000003</cx:pt>
          <cx:pt idx="18169">19.02</cx:pt>
          <cx:pt idx="18170">166.94999999999999</cx:pt>
          <cx:pt idx="18171">270.32999999999998</cx:pt>
          <cx:pt idx="18172">233.11000000000001</cx:pt>
          <cx:pt idx="18173">150.34</cx:pt>
          <cx:pt idx="18174">234.84</cx:pt>
          <cx:pt idx="18175">300.93000000000001</cx:pt>
          <cx:pt idx="18176">117.75</cx:pt>
          <cx:pt idx="18177">305.92000000000002</cx:pt>
          <cx:pt idx="18178">352.56999999999999</cx:pt>
          <cx:pt idx="18179">450.92000000000002</cx:pt>
          <cx:pt idx="18180">225.5</cx:pt>
          <cx:pt idx="18181">411.69999999999999</cx:pt>
          <cx:pt idx="18182">415.62</cx:pt>
          <cx:pt idx="18183">313.11000000000001</cx:pt>
          <cx:pt idx="18184">356.89999999999998</cx:pt>
          <cx:pt idx="18185">293.06999999999999</cx:pt>
          <cx:pt idx="18186">70.180000000000007</cx:pt>
          <cx:pt idx="18187">204.00999999999999</cx:pt>
          <cx:pt idx="18188">181.16</cx:pt>
          <cx:pt idx="18189">324.48000000000002</cx:pt>
          <cx:pt idx="18190">233.84999999999999</cx:pt>
          <cx:pt idx="18191">50.399999999999999</cx:pt>
          <cx:pt idx="18192">147.66</cx:pt>
          <cx:pt idx="18193">22.57</cx:pt>
          <cx:pt idx="18194">138.28</cx:pt>
          <cx:pt idx="18195">216.41</cx:pt>
          <cx:pt idx="18196">350.06999999999999</cx:pt>
          <cx:pt idx="18197">70.959999999999994</cx:pt>
          <cx:pt idx="18198">222.22999999999999</cx:pt>
          <cx:pt idx="18199">333.19999999999999</cx:pt>
          <cx:pt idx="18200">211.68000000000001</cx:pt>
          <cx:pt idx="18201">198.99000000000001</cx:pt>
          <cx:pt idx="18202">467.75</cx:pt>
          <cx:pt idx="18203">97.430000000000007</cx:pt>
          <cx:pt idx="18204">339.83999999999997</cx:pt>
          <cx:pt idx="18205">167.59</cx:pt>
          <cx:pt idx="18206">285.18000000000001</cx:pt>
          <cx:pt idx="18207">319.63</cx:pt>
          <cx:pt idx="18208">441.07999999999998</cx:pt>
          <cx:pt idx="18209">319.17000000000002</cx:pt>
          <cx:pt idx="18210">497.49000000000001</cx:pt>
          <cx:pt idx="18211">32.729999999999997</cx:pt>
          <cx:pt idx="18212">384.39999999999998</cx:pt>
          <cx:pt idx="18213">284.06</cx:pt>
          <cx:pt idx="18214">137.62</cx:pt>
          <cx:pt idx="18215">92.579999999999998</cx:pt>
          <cx:pt idx="18216">421.64999999999998</cx:pt>
          <cx:pt idx="18217">129.21000000000001</cx:pt>
          <cx:pt idx="18218">360.44</cx:pt>
          <cx:pt idx="18219">163.77000000000001</cx:pt>
          <cx:pt idx="18220">142.69999999999999</cx:pt>
          <cx:pt idx="18221">98.409999999999997</cx:pt>
          <cx:pt idx="18222">435.86000000000001</cx:pt>
          <cx:pt idx="18223">423.07999999999998</cx:pt>
          <cx:pt idx="18224">192.05000000000001</cx:pt>
          <cx:pt idx="18225">362.12</cx:pt>
          <cx:pt idx="18226">185.62</cx:pt>
          <cx:pt idx="18227">146.61000000000001</cx:pt>
          <cx:pt idx="18228">373.75999999999999</cx:pt>
          <cx:pt idx="18229">154.93000000000001</cx:pt>
          <cx:pt idx="18230">87.569999999999993</cx:pt>
          <cx:pt idx="18231">478.14999999999998</cx:pt>
          <cx:pt idx="18232">196.61000000000001</cx:pt>
          <cx:pt idx="18233">221.44999999999999</cx:pt>
          <cx:pt idx="18234">423.52999999999997</cx:pt>
          <cx:pt idx="18235">408.54000000000002</cx:pt>
          <cx:pt idx="18236">111</cx:pt>
          <cx:pt idx="18237">402.02999999999997</cx:pt>
          <cx:pt idx="18238">293.82999999999998</cx:pt>
          <cx:pt idx="18239">144.37</cx:pt>
          <cx:pt idx="18240">115.87</cx:pt>
          <cx:pt idx="18241">247.22999999999999</cx:pt>
          <cx:pt idx="18242">254.78999999999999</cx:pt>
          <cx:pt idx="18243">30.719999999999999</cx:pt>
          <cx:pt idx="18244">380.31999999999999</cx:pt>
          <cx:pt idx="18245">293</cx:pt>
          <cx:pt idx="18246">477.85000000000002</cx:pt>
          <cx:pt idx="18247">419.26999999999998</cx:pt>
          <cx:pt idx="18248">473.17000000000002</cx:pt>
          <cx:pt idx="18249">251.08000000000001</cx:pt>
          <cx:pt idx="18250">299.14999999999998</cx:pt>
          <cx:pt idx="18251">137.38999999999999</cx:pt>
          <cx:pt idx="18252">111.68000000000001</cx:pt>
          <cx:pt idx="18253">18.359999999999999</cx:pt>
          <cx:pt idx="18254">36.219999999999999</cx:pt>
          <cx:pt idx="18255">321.93000000000001</cx:pt>
          <cx:pt idx="18256">52.079999999999998</cx:pt>
          <cx:pt idx="18257">212.33000000000001</cx:pt>
          <cx:pt idx="18258">154.00999999999999</cx:pt>
          <cx:pt idx="18259">275.00999999999999</cx:pt>
          <cx:pt idx="18260">68.230000000000004</cx:pt>
          <cx:pt idx="18261">335.66000000000003</cx:pt>
          <cx:pt idx="18262">115.56</cx:pt>
          <cx:pt idx="18263">71.519999999999996</cx:pt>
          <cx:pt idx="18264">35.359999999999999</cx:pt>
          <cx:pt idx="18265">495.06999999999999</cx:pt>
          <cx:pt idx="18266">119.02</cx:pt>
          <cx:pt idx="18267">364.74000000000001</cx:pt>
          <cx:pt idx="18268">364.75999999999999</cx:pt>
          <cx:pt idx="18269">222.63</cx:pt>
          <cx:pt idx="18270">42.43</cx:pt>
          <cx:pt idx="18271">123.20999999999999</cx:pt>
          <cx:pt idx="18272">274.92000000000002</cx:pt>
          <cx:pt idx="18273">389.77999999999997</cx:pt>
          <cx:pt idx="18274">19.030000000000001</cx:pt>
          <cx:pt idx="18275">465.68000000000001</cx:pt>
          <cx:pt idx="18276">274.72000000000003</cx:pt>
          <cx:pt idx="18277">382.38999999999999</cx:pt>
          <cx:pt idx="18278">159.99000000000001</cx:pt>
          <cx:pt idx="18279">457.70999999999998</cx:pt>
          <cx:pt idx="18280">396.91000000000003</cx:pt>
          <cx:pt idx="18281">490.27999999999997</cx:pt>
          <cx:pt idx="18282">425.83999999999997</cx:pt>
          <cx:pt idx="18283">102.15000000000001</cx:pt>
          <cx:pt idx="18284">448.13999999999999</cx:pt>
          <cx:pt idx="18285">358.13</cx:pt>
          <cx:pt idx="18286">26.66</cx:pt>
          <cx:pt idx="18287">289.56</cx:pt>
          <cx:pt idx="18288">451.83999999999997</cx:pt>
          <cx:pt idx="18289">458</cx:pt>
          <cx:pt idx="18290">321.63999999999999</cx:pt>
          <cx:pt idx="18291">184.68000000000001</cx:pt>
          <cx:pt idx="18292">279.77999999999997</cx:pt>
          <cx:pt idx="18293">381.63999999999999</cx:pt>
          <cx:pt idx="18294">314.27999999999997</cx:pt>
          <cx:pt idx="18295">481.74000000000001</cx:pt>
          <cx:pt idx="18296">65.609999999999999</cx:pt>
          <cx:pt idx="18297">188.61000000000001</cx:pt>
          <cx:pt idx="18298">154.63</cx:pt>
          <cx:pt idx="18299">354.86000000000001</cx:pt>
          <cx:pt idx="18300">365.02999999999997</cx:pt>
          <cx:pt idx="18301">232.69999999999999</cx:pt>
          <cx:pt idx="18302">82.790000000000006</cx:pt>
          <cx:pt idx="18303">418.17000000000002</cx:pt>
          <cx:pt idx="18304">186.47</cx:pt>
          <cx:pt idx="18305">240.38</cx:pt>
          <cx:pt idx="18306">335.01999999999998</cx:pt>
          <cx:pt idx="18307">389.17000000000002</cx:pt>
          <cx:pt idx="18308">16.66</cx:pt>
          <cx:pt idx="18309">120.78</cx:pt>
          <cx:pt idx="18310">116.33</cx:pt>
          <cx:pt idx="18311">476.88</cx:pt>
          <cx:pt idx="18312">320.47000000000003</cx:pt>
          <cx:pt idx="18313">28.329999999999998</cx:pt>
          <cx:pt idx="18314">241.94999999999999</cx:pt>
          <cx:pt idx="18315">165.28999999999999</cx:pt>
          <cx:pt idx="18316">378.80000000000001</cx:pt>
          <cx:pt idx="18317">36.100000000000001</cx:pt>
          <cx:pt idx="18318">103.59</cx:pt>
          <cx:pt idx="18319">207.19999999999999</cx:pt>
          <cx:pt idx="18320">482.72000000000003</cx:pt>
          <cx:pt idx="18321">394.66000000000003</cx:pt>
          <cx:pt idx="18322">394.06</cx:pt>
          <cx:pt idx="18323">426.29000000000002</cx:pt>
          <cx:pt idx="18324">418.19999999999999</cx:pt>
          <cx:pt idx="18325">358.70999999999998</cx:pt>
          <cx:pt idx="18326">193.90000000000001</cx:pt>
          <cx:pt idx="18327">488.06</cx:pt>
          <cx:pt idx="18328">361.10000000000002</cx:pt>
          <cx:pt idx="18329">424.19999999999999</cx:pt>
          <cx:pt idx="18330">213.47999999999999</cx:pt>
          <cx:pt idx="18331">458.36000000000001</cx:pt>
          <cx:pt idx="18332">123.04000000000001</cx:pt>
          <cx:pt idx="18333">159.75</cx:pt>
          <cx:pt idx="18334">233.41</cx:pt>
          <cx:pt idx="18335">128.38</cx:pt>
          <cx:pt idx="18336">408.06999999999999</cx:pt>
          <cx:pt idx="18337">15.050000000000001</cx:pt>
          <cx:pt idx="18338">101.06</cx:pt>
          <cx:pt idx="18339">60.810000000000002</cx:pt>
          <cx:pt idx="18340">364.5</cx:pt>
          <cx:pt idx="18341">41.07</cx:pt>
          <cx:pt idx="18342">470.67000000000002</cx:pt>
          <cx:pt idx="18343">65.790000000000006</cx:pt>
          <cx:pt idx="18344">368.26999999999998</cx:pt>
          <cx:pt idx="18345">496.67000000000002</cx:pt>
          <cx:pt idx="18346">66.310000000000002</cx:pt>
          <cx:pt idx="18347">413.77999999999997</cx:pt>
          <cx:pt idx="18348">479.88</cx:pt>
          <cx:pt idx="18349">125.95999999999999</cx:pt>
          <cx:pt idx="18350">149.87</cx:pt>
          <cx:pt idx="18351">442.97000000000003</cx:pt>
          <cx:pt idx="18352">251.38999999999999</cx:pt>
          <cx:pt idx="18353">496.31</cx:pt>
          <cx:pt idx="18354">265.94999999999999</cx:pt>
          <cx:pt idx="18355">71.599999999999994</cx:pt>
          <cx:pt idx="18356">26.039999999999999</cx:pt>
          <cx:pt idx="18357">268.87</cx:pt>
          <cx:pt idx="18358">96.459999999999994</cx:pt>
          <cx:pt idx="18359">92.120000000000005</cx:pt>
          <cx:pt idx="18360">431.44999999999999</cx:pt>
          <cx:pt idx="18361">267.51999999999998</cx:pt>
          <cx:pt idx="18362">285.85000000000002</cx:pt>
          <cx:pt idx="18363">173.06999999999999</cx:pt>
          <cx:pt idx="18364">463.24000000000001</cx:pt>
          <cx:pt idx="18365">274.10000000000002</cx:pt>
          <cx:pt idx="18366">309.01999999999998</cx:pt>
          <cx:pt idx="18367">42.329999999999998</cx:pt>
          <cx:pt idx="18368">221.02000000000001</cx:pt>
          <cx:pt idx="18369">466.99000000000001</cx:pt>
          <cx:pt idx="18370">144.59999999999999</cx:pt>
          <cx:pt idx="18371">342.55000000000001</cx:pt>
          <cx:pt idx="18372">393.70999999999998</cx:pt>
          <cx:pt idx="18373">48.530000000000001</cx:pt>
          <cx:pt idx="18374">363.50999999999999</cx:pt>
          <cx:pt idx="18375">464.99000000000001</cx:pt>
          <cx:pt idx="18376">401.06999999999999</cx:pt>
          <cx:pt idx="18377">273.50999999999999</cx:pt>
          <cx:pt idx="18378">429.75</cx:pt>
          <cx:pt idx="18379">284.60000000000002</cx:pt>
          <cx:pt idx="18380">79.709999999999994</cx:pt>
          <cx:pt idx="18381">426.79000000000002</cx:pt>
          <cx:pt idx="18382">166.59999999999999</cx:pt>
          <cx:pt idx="18383">23.239999999999998</cx:pt>
          <cx:pt idx="18384">89.659999999999997</cx:pt>
          <cx:pt idx="18385">77.519999999999996</cx:pt>
          <cx:pt idx="18386">489.66000000000003</cx:pt>
          <cx:pt idx="18387">399.88999999999999</cx:pt>
          <cx:pt idx="18388">268.56999999999999</cx:pt>
          <cx:pt idx="18389">159.94</cx:pt>
          <cx:pt idx="18390">395.31</cx:pt>
          <cx:pt idx="18391">446.86000000000001</cx:pt>
          <cx:pt idx="18392">90.519999999999996</cx:pt>
          <cx:pt idx="18393">464.63</cx:pt>
          <cx:pt idx="18394">154.47</cx:pt>
          <cx:pt idx="18395">233.06</cx:pt>
          <cx:pt idx="18396">431.51999999999998</cx:pt>
          <cx:pt idx="18397">344.18000000000001</cx:pt>
          <cx:pt idx="18398">439.01999999999998</cx:pt>
          <cx:pt idx="18399">499.64999999999998</cx:pt>
          <cx:pt idx="18400">224.69</cx:pt>
          <cx:pt idx="18401">251.11000000000001</cx:pt>
          <cx:pt idx="18402">139.06</cx:pt>
          <cx:pt idx="18403">333.00999999999999</cx:pt>
          <cx:pt idx="18404">43.969999999999999</cx:pt>
          <cx:pt idx="18405">27.829999999999998</cx:pt>
          <cx:pt idx="18406">353.97000000000003</cx:pt>
          <cx:pt idx="18407">376</cx:pt>
          <cx:pt idx="18408">478.38999999999999</cx:pt>
          <cx:pt idx="18409">478.25</cx:pt>
          <cx:pt idx="18410">321.17000000000002</cx:pt>
          <cx:pt idx="18411">186.99000000000001</cx:pt>
          <cx:pt idx="18412">177.38</cx:pt>
          <cx:pt idx="18413">443.69999999999999</cx:pt>
          <cx:pt idx="18414">16.870000000000001</cx:pt>
          <cx:pt idx="18415">217.11000000000001</cx:pt>
          <cx:pt idx="18416">142.84999999999999</cx:pt>
          <cx:pt idx="18417">105.61</cx:pt>
          <cx:pt idx="18418">14.27</cx:pt>
          <cx:pt idx="18419">165.55000000000001</cx:pt>
          <cx:pt idx="18420">104.77</cx:pt>
          <cx:pt idx="18421">268.02999999999997</cx:pt>
          <cx:pt idx="18422">356.88</cx:pt>
          <cx:pt idx="18423">37.57</cx:pt>
          <cx:pt idx="18424">105.61</cx:pt>
          <cx:pt idx="18425">498.89999999999998</cx:pt>
          <cx:pt idx="18426">96.109999999999999</cx:pt>
          <cx:pt idx="18427">28.039999999999999</cx:pt>
          <cx:pt idx="18428">450.94999999999999</cx:pt>
          <cx:pt idx="18429">60.170000000000002</cx:pt>
          <cx:pt idx="18430">129.22</cx:pt>
          <cx:pt idx="18431">114.09999999999999</cx:pt>
          <cx:pt idx="18432">292.81999999999999</cx:pt>
          <cx:pt idx="18433">149.24000000000001</cx:pt>
          <cx:pt idx="18434">101.12</cx:pt>
          <cx:pt idx="18435">282.51999999999998</cx:pt>
          <cx:pt idx="18436">393.72000000000003</cx:pt>
          <cx:pt idx="18437">329.00999999999999</cx:pt>
          <cx:pt idx="18438">449.66000000000003</cx:pt>
          <cx:pt idx="18439">221.91999999999999</cx:pt>
          <cx:pt idx="18440">464.63999999999999</cx:pt>
          <cx:pt idx="18441">497.74000000000001</cx:pt>
          <cx:pt idx="18442">272.38999999999999</cx:pt>
          <cx:pt idx="18443">11.93</cx:pt>
          <cx:pt idx="18444">131.08000000000001</cx:pt>
          <cx:pt idx="18445">119.09</cx:pt>
          <cx:pt idx="18446">302.52999999999997</cx:pt>
          <cx:pt idx="18447">206.18000000000001</cx:pt>
          <cx:pt idx="18448">308.91000000000003</cx:pt>
          <cx:pt idx="18449">134.36000000000001</cx:pt>
          <cx:pt idx="18450">235.03</cx:pt>
          <cx:pt idx="18451">498.32999999999998</cx:pt>
          <cx:pt idx="18452">270.48000000000002</cx:pt>
          <cx:pt idx="18453">482.42000000000002</cx:pt>
          <cx:pt idx="18454">198.02000000000001</cx:pt>
          <cx:pt idx="18455">278.02999999999997</cx:pt>
          <cx:pt idx="18456">348.08999999999997</cx:pt>
          <cx:pt idx="18457">342.19999999999999</cx:pt>
          <cx:pt idx="18458">293.36000000000001</cx:pt>
          <cx:pt idx="18459">403.25999999999999</cx:pt>
          <cx:pt idx="18460">153.47</cx:pt>
          <cx:pt idx="18461">390.58999999999997</cx:pt>
          <cx:pt idx="18462">393.97000000000003</cx:pt>
          <cx:pt idx="18463">170.11000000000001</cx:pt>
          <cx:pt idx="18464">115.94</cx:pt>
          <cx:pt idx="18465">494.75999999999999</cx:pt>
          <cx:pt idx="18466">183.03</cx:pt>
          <cx:pt idx="18467">96</cx:pt>
          <cx:pt idx="18468">369.13</cx:pt>
          <cx:pt idx="18469">376.70999999999998</cx:pt>
          <cx:pt idx="18470">241.63</cx:pt>
          <cx:pt idx="18471">120.41</cx:pt>
          <cx:pt idx="18472">316.17000000000002</cx:pt>
          <cx:pt idx="18473">164.74000000000001</cx:pt>
          <cx:pt idx="18474">400.87</cx:pt>
          <cx:pt idx="18475">494.44999999999999</cx:pt>
          <cx:pt idx="18476">157.66</cx:pt>
          <cx:pt idx="18477">149.28999999999999</cx:pt>
          <cx:pt idx="18478">451.92000000000002</cx:pt>
          <cx:pt idx="18479">81.019999999999996</cx:pt>
          <cx:pt idx="18480">461.51999999999998</cx:pt>
          <cx:pt idx="18481">489</cx:pt>
          <cx:pt idx="18482">173.50999999999999</cx:pt>
          <cx:pt idx="18483">76.510000000000005</cx:pt>
          <cx:pt idx="18484">142.99000000000001</cx:pt>
          <cx:pt idx="18485">146.71000000000001</cx:pt>
          <cx:pt idx="18486">498.92000000000002</cx:pt>
          <cx:pt idx="18487">486.25</cx:pt>
          <cx:pt idx="18488">354.87</cx:pt>
          <cx:pt idx="18489">478.04000000000002</cx:pt>
          <cx:pt idx="18490">51.049999999999997</cx:pt>
          <cx:pt idx="18491">317.95999999999998</cx:pt>
          <cx:pt idx="18492">68.359999999999999</cx:pt>
          <cx:pt idx="18493">36.259999999999998</cx:pt>
          <cx:pt idx="18494">348.77999999999997</cx:pt>
          <cx:pt idx="18495">342.32999999999998</cx:pt>
          <cx:pt idx="18496">244.61000000000001</cx:pt>
          <cx:pt idx="18497">81.099999999999994</cx:pt>
          <cx:pt idx="18498">225.69999999999999</cx:pt>
          <cx:pt idx="18499">21.82</cx:pt>
          <cx:pt idx="18500">428.27999999999997</cx:pt>
          <cx:pt idx="18501">447.37</cx:pt>
          <cx:pt idx="18502">494.32999999999998</cx:pt>
          <cx:pt idx="18503">238.28</cx:pt>
          <cx:pt idx="18504">416.5</cx:pt>
          <cx:pt idx="18505">492.68000000000001</cx:pt>
          <cx:pt idx="18506">233.65000000000001</cx:pt>
          <cx:pt idx="18507">301.11000000000001</cx:pt>
          <cx:pt idx="18508">370.35000000000002</cx:pt>
          <cx:pt idx="18509">450.69</cx:pt>
          <cx:pt idx="18510">447.06</cx:pt>
          <cx:pt idx="18511">380.22000000000003</cx:pt>
          <cx:pt idx="18512">330.80000000000001</cx:pt>
          <cx:pt idx="18513">359.38</cx:pt>
          <cx:pt idx="18514">144.06</cx:pt>
          <cx:pt idx="18515">481.17000000000002</cx:pt>
          <cx:pt idx="18516">475.87</cx:pt>
          <cx:pt idx="18517">79.099999999999994</cx:pt>
          <cx:pt idx="18518">143.03999999999999</cx:pt>
          <cx:pt idx="18519">184.84</cx:pt>
          <cx:pt idx="18520">100.14</cx:pt>
          <cx:pt idx="18521">192.16</cx:pt>
          <cx:pt idx="18522">330.25999999999999</cx:pt>
          <cx:pt idx="18523">128.31</cx:pt>
          <cx:pt idx="18524">40.969999999999999</cx:pt>
          <cx:pt idx="18525">391.31999999999999</cx:pt>
          <cx:pt idx="18526">303.37</cx:pt>
          <cx:pt idx="18527">163.75999999999999</cx:pt>
          <cx:pt idx="18528">236.47999999999999</cx:pt>
          <cx:pt idx="18529">370.55000000000001</cx:pt>
          <cx:pt idx="18530">174.69</cx:pt>
          <cx:pt idx="18531">369.12</cx:pt>
          <cx:pt idx="18532">415.38</cx:pt>
          <cx:pt idx="18533">487.44999999999999</cx:pt>
          <cx:pt idx="18534">499.89999999999998</cx:pt>
          <cx:pt idx="18535">358.25</cx:pt>
          <cx:pt idx="18536">452.95999999999998</cx:pt>
          <cx:pt idx="18537">95.870000000000005</cx:pt>
          <cx:pt idx="18538">215.00999999999999</cx:pt>
          <cx:pt idx="18539">290.14999999999998</cx:pt>
          <cx:pt idx="18540">303.52999999999997</cx:pt>
          <cx:pt idx="18541">400.32999999999998</cx:pt>
          <cx:pt idx="18542">446.56999999999999</cx:pt>
          <cx:pt idx="18543">178.62</cx:pt>
          <cx:pt idx="18544">256.66000000000003</cx:pt>
          <cx:pt idx="18545">157.86000000000001</cx:pt>
          <cx:pt idx="18546">381.02999999999997</cx:pt>
          <cx:pt idx="18547">98.769999999999996</cx:pt>
          <cx:pt idx="18548">264.73000000000002</cx:pt>
          <cx:pt idx="18549">444.83999999999997</cx:pt>
          <cx:pt idx="18550">421.14999999999998</cx:pt>
          <cx:pt idx="18551">470.74000000000001</cx:pt>
          <cx:pt idx="18552">78.930000000000007</cx:pt>
          <cx:pt idx="18553">46.009999999999998</cx:pt>
          <cx:pt idx="18554">176.78999999999999</cx:pt>
          <cx:pt idx="18555">64.459999999999994</cx:pt>
          <cx:pt idx="18556">210.47999999999999</cx:pt>
          <cx:pt idx="18557">431.92000000000002</cx:pt>
          <cx:pt idx="18558">88.790000000000006</cx:pt>
          <cx:pt idx="18559">451.25999999999999</cx:pt>
          <cx:pt idx="18560">101.93000000000001</cx:pt>
          <cx:pt idx="18561">428.82999999999998</cx:pt>
          <cx:pt idx="18562">376.64999999999998</cx:pt>
          <cx:pt idx="18563">53.25</cx:pt>
          <cx:pt idx="18564">54.289999999999999</cx:pt>
          <cx:pt idx="18565">72.629999999999995</cx:pt>
          <cx:pt idx="18566">30.870000000000001</cx:pt>
          <cx:pt idx="18567">237.06999999999999</cx:pt>
          <cx:pt idx="18568">96.829999999999998</cx:pt>
          <cx:pt idx="18569">398.95999999999998</cx:pt>
          <cx:pt idx="18570">335.37</cx:pt>
          <cx:pt idx="18571">299.17000000000002</cx:pt>
          <cx:pt idx="18572">86.230000000000004</cx:pt>
          <cx:pt idx="18573">349.00999999999999</cx:pt>
          <cx:pt idx="18574">102.05</cx:pt>
          <cx:pt idx="18575">124.34</cx:pt>
          <cx:pt idx="18576">238.28999999999999</cx:pt>
          <cx:pt idx="18577">51.780000000000001</cx:pt>
          <cx:pt idx="18578">496.13</cx:pt>
          <cx:pt idx="18579">114.93000000000001</cx:pt>
          <cx:pt idx="18580">97.230000000000004</cx:pt>
          <cx:pt idx="18581">308.92000000000002</cx:pt>
          <cx:pt idx="18582">445.87</cx:pt>
          <cx:pt idx="18583">445.20999999999998</cx:pt>
          <cx:pt idx="18584">378.88999999999999</cx:pt>
          <cx:pt idx="18585">483.92000000000002</cx:pt>
          <cx:pt idx="18586">411.37</cx:pt>
          <cx:pt idx="18587">53.310000000000002</cx:pt>
          <cx:pt idx="18588">154.16</cx:pt>
          <cx:pt idx="18589">454.75999999999999</cx:pt>
          <cx:pt idx="18590">137.56999999999999</cx:pt>
          <cx:pt idx="18591">138.53999999999999</cx:pt>
          <cx:pt idx="18592">240.12</cx:pt>
          <cx:pt idx="18593">154.46000000000001</cx:pt>
          <cx:pt idx="18594">67.170000000000002</cx:pt>
          <cx:pt idx="18595">36.530000000000001</cx:pt>
          <cx:pt idx="18596">53.600000000000001</cx:pt>
          <cx:pt idx="18597">58.759999999999998</cx:pt>
          <cx:pt idx="18598">322.56999999999999</cx:pt>
          <cx:pt idx="18599">477.72000000000003</cx:pt>
          <cx:pt idx="18600">464.91000000000003</cx:pt>
          <cx:pt idx="18601">382.13999999999999</cx:pt>
          <cx:pt idx="18602">496.55000000000001</cx:pt>
          <cx:pt idx="18603">391.88</cx:pt>
          <cx:pt idx="18604">280.62</cx:pt>
          <cx:pt idx="18605">316.81999999999999</cx:pt>
          <cx:pt idx="18606">253.78999999999999</cx:pt>
          <cx:pt idx="18607">300.75</cx:pt>
          <cx:pt idx="18608">279.24000000000001</cx:pt>
          <cx:pt idx="18609">499.62</cx:pt>
          <cx:pt idx="18610">358.98000000000002</cx:pt>
          <cx:pt idx="18611">223.91999999999999</cx:pt>
          <cx:pt idx="18612">244.61000000000001</cx:pt>
          <cx:pt idx="18613">333.62</cx:pt>
          <cx:pt idx="18614">248.41</cx:pt>
          <cx:pt idx="18615">253.63999999999999</cx:pt>
          <cx:pt idx="18616">195.94</cx:pt>
          <cx:pt idx="18617">65.870000000000005</cx:pt>
          <cx:pt idx="18618">359.02999999999997</cx:pt>
          <cx:pt idx="18619">66.019999999999996</cx:pt>
          <cx:pt idx="18620">29.989999999999998</cx:pt>
          <cx:pt idx="18621">196.91999999999999</cx:pt>
          <cx:pt idx="18622">361.88</cx:pt>
          <cx:pt idx="18623">437.42000000000002</cx:pt>
          <cx:pt idx="18624">355.73000000000002</cx:pt>
          <cx:pt idx="18625">138.59</cx:pt>
          <cx:pt idx="18626">38.740000000000002</cx:pt>
          <cx:pt idx="18627">417</cx:pt>
          <cx:pt idx="18628">26.34</cx:pt>
          <cx:pt idx="18629">63.100000000000001</cx:pt>
          <cx:pt idx="18630">222.80000000000001</cx:pt>
          <cx:pt idx="18631">458.58999999999997</cx:pt>
          <cx:pt idx="18632">360.47000000000003</cx:pt>
          <cx:pt idx="18633">251.59</cx:pt>
          <cx:pt idx="18634">126.93000000000001</cx:pt>
          <cx:pt idx="18635">135.34</cx:pt>
          <cx:pt idx="18636">491.56999999999999</cx:pt>
          <cx:pt idx="18637">63.149999999999999</cx:pt>
          <cx:pt idx="18638">442.37</cx:pt>
          <cx:pt idx="18639">444.25</cx:pt>
          <cx:pt idx="18640">370.20999999999998</cx:pt>
          <cx:pt idx="18641">26.059999999999999</cx:pt>
          <cx:pt idx="18642">423.70999999999998</cx:pt>
          <cx:pt idx="18643">462.56</cx:pt>
          <cx:pt idx="18644">328.00999999999999</cx:pt>
          <cx:pt idx="18645">326.60000000000002</cx:pt>
          <cx:pt idx="18646">383.77999999999997</cx:pt>
          <cx:pt idx="18647">169.34999999999999</cx:pt>
          <cx:pt idx="18648">288.31999999999999</cx:pt>
          <cx:pt idx="18649">149.06</cx:pt>
          <cx:pt idx="18650">55.740000000000002</cx:pt>
          <cx:pt idx="18651">274.05000000000001</cx:pt>
          <cx:pt idx="18652">236.06999999999999</cx:pt>
          <cx:pt idx="18653">333.19</cx:pt>
          <cx:pt idx="18654">426.11000000000001</cx:pt>
          <cx:pt idx="18655">434.44999999999999</cx:pt>
          <cx:pt idx="18656">239.58000000000001</cx:pt>
          <cx:pt idx="18657">328.87</cx:pt>
          <cx:pt idx="18658">158.56</cx:pt>
          <cx:pt idx="18659">67.390000000000001</cx:pt>
          <cx:pt idx="18660">40.710000000000001</cx:pt>
          <cx:pt idx="18661">205.09999999999999</cx:pt>
          <cx:pt idx="18662">176.16999999999999</cx:pt>
          <cx:pt idx="18663">368.35000000000002</cx:pt>
          <cx:pt idx="18664">103.62</cx:pt>
          <cx:pt idx="18665">22.399999999999999</cx:pt>
          <cx:pt idx="18666">283.95999999999998</cx:pt>
          <cx:pt idx="18667">327.56999999999999</cx:pt>
          <cx:pt idx="18668">120</cx:pt>
          <cx:pt idx="18669">483.13</cx:pt>
          <cx:pt idx="18670">434.69999999999999</cx:pt>
          <cx:pt idx="18671">100.15000000000001</cx:pt>
          <cx:pt idx="18672">123.81</cx:pt>
          <cx:pt idx="18673">354.73000000000002</cx:pt>
          <cx:pt idx="18674">466.94999999999999</cx:pt>
          <cx:pt idx="18675">325.64999999999998</cx:pt>
          <cx:pt idx="18676">468.58999999999997</cx:pt>
          <cx:pt idx="18677">482.87</cx:pt>
          <cx:pt idx="18678">256</cx:pt>
          <cx:pt idx="18679">38.030000000000001</cx:pt>
          <cx:pt idx="18680">123.29000000000001</cx:pt>
          <cx:pt idx="18681">270.45999999999998</cx:pt>
          <cx:pt idx="18682">403.30000000000001</cx:pt>
          <cx:pt idx="18683">437.47000000000003</cx:pt>
          <cx:pt idx="18684">165.22999999999999</cx:pt>
          <cx:pt idx="18685">256.44999999999999</cx:pt>
          <cx:pt idx="18686">210.46000000000001</cx:pt>
          <cx:pt idx="18687">478.60000000000002</cx:pt>
          <cx:pt idx="18688">353.75</cx:pt>
          <cx:pt idx="18689">362.88999999999999</cx:pt>
          <cx:pt idx="18690">167.56999999999999</cx:pt>
          <cx:pt idx="18691">271.97000000000003</cx:pt>
          <cx:pt idx="18692">250.63999999999999</cx:pt>
          <cx:pt idx="18693">309.63</cx:pt>
          <cx:pt idx="18694">210.43000000000001</cx:pt>
          <cx:pt idx="18695">89.870000000000005</cx:pt>
          <cx:pt idx="18696">362.39999999999998</cx:pt>
          <cx:pt idx="18697">443.75999999999999</cx:pt>
          <cx:pt idx="18698">237.66</cx:pt>
          <cx:pt idx="18699">325.11000000000001</cx:pt>
          <cx:pt idx="18700">422.82999999999998</cx:pt>
          <cx:pt idx="18701">308.18000000000001</cx:pt>
          <cx:pt idx="18702">202.18000000000001</cx:pt>
          <cx:pt idx="18703">86.849999999999994</cx:pt>
          <cx:pt idx="18704">276.19999999999999</cx:pt>
          <cx:pt idx="18705">194.12</cx:pt>
          <cx:pt idx="18706">275.47000000000003</cx:pt>
          <cx:pt idx="18707">481.64999999999998</cx:pt>
          <cx:pt idx="18708">110.73</cx:pt>
          <cx:pt idx="18709">26.559999999999999</cx:pt>
          <cx:pt idx="18710">91.049999999999997</cx:pt>
          <cx:pt idx="18711">277.70999999999998</cx:pt>
          <cx:pt idx="18712">60.990000000000002</cx:pt>
          <cx:pt idx="18713">437.45999999999998</cx:pt>
          <cx:pt idx="18714">408.04000000000002</cx:pt>
          <cx:pt idx="18715">16.539999999999999</cx:pt>
          <cx:pt idx="18716">365.30000000000001</cx:pt>
          <cx:pt idx="18717">136.21000000000001</cx:pt>
          <cx:pt idx="18718">12.710000000000001</cx:pt>
          <cx:pt idx="18719">357.51999999999998</cx:pt>
          <cx:pt idx="18720">35.450000000000003</cx:pt>
          <cx:pt idx="18721">53.149999999999999</cx:pt>
          <cx:pt idx="18722">148.80000000000001</cx:pt>
          <cx:pt idx="18723">12.49</cx:pt>
          <cx:pt idx="18724">280.38999999999999</cx:pt>
          <cx:pt idx="18725">116</cx:pt>
          <cx:pt idx="18726">202.59</cx:pt>
          <cx:pt idx="18727">52.960000000000001</cx:pt>
          <cx:pt idx="18728">116.68000000000001</cx:pt>
          <cx:pt idx="18729">280.27999999999997</cx:pt>
          <cx:pt idx="18730">389.29000000000002</cx:pt>
          <cx:pt idx="18731">22.420000000000002</cx:pt>
          <cx:pt idx="18732">359.85000000000002</cx:pt>
          <cx:pt idx="18733">353.82999999999998</cx:pt>
          <cx:pt idx="18734">79.849999999999994</cx:pt>
          <cx:pt idx="18735">198.27000000000001</cx:pt>
          <cx:pt idx="18736">240.91999999999999</cx:pt>
          <cx:pt idx="18737">376</cx:pt>
          <cx:pt idx="18738">161.72999999999999</cx:pt>
          <cx:pt idx="18739">150.91</cx:pt>
          <cx:pt idx="18740">298.24000000000001</cx:pt>
          <cx:pt idx="18741">14.779999999999999</cx:pt>
          <cx:pt idx="18742">275.76999999999998</cx:pt>
          <cx:pt idx="18743">386.66000000000003</cx:pt>
          <cx:pt idx="18744">64.780000000000001</cx:pt>
          <cx:pt idx="18745">142.97999999999999</cx:pt>
          <cx:pt idx="18746">367.13999999999999</cx:pt>
          <cx:pt idx="18747">377.00999999999999</cx:pt>
          <cx:pt idx="18748">64.280000000000001</cx:pt>
          <cx:pt idx="18749">370.57999999999998</cx:pt>
          <cx:pt idx="18750">47.07</cx:pt>
          <cx:pt idx="18751">234.58000000000001</cx:pt>
          <cx:pt idx="18752">226.56999999999999</cx:pt>
          <cx:pt idx="18753">393.58999999999997</cx:pt>
          <cx:pt idx="18754">86.269999999999996</cx:pt>
          <cx:pt idx="18755">72.780000000000001</cx:pt>
          <cx:pt idx="18756">95.150000000000006</cx:pt>
          <cx:pt idx="18757">266.25</cx:pt>
          <cx:pt idx="18758">237.08000000000001</cx:pt>
          <cx:pt idx="18759">95.280000000000001</cx:pt>
          <cx:pt idx="18760">124.73</cx:pt>
          <cx:pt idx="18761">453.26999999999998</cx:pt>
          <cx:pt idx="18762">45.719999999999999</cx:pt>
          <cx:pt idx="18763">127.84</cx:pt>
          <cx:pt idx="18764">362.5</cx:pt>
          <cx:pt idx="18765">290.98000000000002</cx:pt>
          <cx:pt idx="18766">446.11000000000001</cx:pt>
          <cx:pt idx="18767">44.18</cx:pt>
          <cx:pt idx="18768">191.22999999999999</cx:pt>
          <cx:pt idx="18769">341.39999999999998</cx:pt>
          <cx:pt idx="18770">155.03</cx:pt>
          <cx:pt idx="18771">226.34999999999999</cx:pt>
          <cx:pt idx="18772">76.609999999999999</cx:pt>
          <cx:pt idx="18773">15.49</cx:pt>
          <cx:pt idx="18774">98.670000000000002</cx:pt>
          <cx:pt idx="18775">279.27999999999997</cx:pt>
          <cx:pt idx="18776">312.26999999999998</cx:pt>
          <cx:pt idx="18777">443.06999999999999</cx:pt>
          <cx:pt idx="18778">376.72000000000003</cx:pt>
          <cx:pt idx="18779">450.31</cx:pt>
          <cx:pt idx="18780">313.08999999999997</cx:pt>
          <cx:pt idx="18781">323.29000000000002</cx:pt>
          <cx:pt idx="18782">180.49000000000001</cx:pt>
          <cx:pt idx="18783">210.87</cx:pt>
          <cx:pt idx="18784">148.44999999999999</cx:pt>
          <cx:pt idx="18785">306.19</cx:pt>
          <cx:pt idx="18786">14.41</cx:pt>
          <cx:pt idx="18787">39.490000000000002</cx:pt>
          <cx:pt idx="18788">355.13</cx:pt>
          <cx:pt idx="18789">77.180000000000007</cx:pt>
          <cx:pt idx="18790">224.13</cx:pt>
          <cx:pt idx="18791">254.34</cx:pt>
          <cx:pt idx="18792">184.28999999999999</cx:pt>
          <cx:pt idx="18793">119.79000000000001</cx:pt>
          <cx:pt idx="18794">221.88999999999999</cx:pt>
          <cx:pt idx="18795">319.89999999999998</cx:pt>
          <cx:pt idx="18796">333.72000000000003</cx:pt>
          <cx:pt idx="18797">341.33999999999997</cx:pt>
          <cx:pt idx="18798">49.200000000000003</cx:pt>
          <cx:pt idx="18799">55.850000000000001</cx:pt>
          <cx:pt idx="18800">51.009999999999998</cx:pt>
          <cx:pt idx="18801">413.64999999999998</cx:pt>
          <cx:pt idx="18802">363.05000000000001</cx:pt>
          <cx:pt idx="18803">367.38</cx:pt>
          <cx:pt idx="18804">402.13999999999999</cx:pt>
          <cx:pt idx="18805">217.58000000000001</cx:pt>
          <cx:pt idx="18806">68.609999999999999</cx:pt>
          <cx:pt idx="18807">221.47</cx:pt>
          <cx:pt idx="18808">183.28</cx:pt>
          <cx:pt idx="18809">201.00999999999999</cx:pt>
          <cx:pt idx="18810">36.840000000000003</cx:pt>
          <cx:pt idx="18811">243.84999999999999</cx:pt>
          <cx:pt idx="18812">348.92000000000002</cx:pt>
          <cx:pt idx="18813">105.29000000000001</cx:pt>
          <cx:pt idx="18814">199.62</cx:pt>
          <cx:pt idx="18815">86.620000000000005</cx:pt>
          <cx:pt idx="18816">446.01999999999998</cx:pt>
          <cx:pt idx="18817">85.170000000000002</cx:pt>
          <cx:pt idx="18818">418.01999999999998</cx:pt>
          <cx:pt idx="18819">117.43000000000001</cx:pt>
          <cx:pt idx="18820">435.30000000000001</cx:pt>
          <cx:pt idx="18821">95.879999999999995</cx:pt>
          <cx:pt idx="18822">249.84999999999999</cx:pt>
          <cx:pt idx="18823">143.25</cx:pt>
          <cx:pt idx="18824">177.24000000000001</cx:pt>
          <cx:pt idx="18825">225.58000000000001</cx:pt>
          <cx:pt idx="18826">124.59999999999999</cx:pt>
          <cx:pt idx="18827">458.58999999999997</cx:pt>
          <cx:pt idx="18828">196.25</cx:pt>
          <cx:pt idx="18829">144.55000000000001</cx:pt>
          <cx:pt idx="18830">63.359999999999999</cx:pt>
          <cx:pt idx="18831">417.39999999999998</cx:pt>
          <cx:pt idx="18832">154.16</cx:pt>
          <cx:pt idx="18833">164.78999999999999</cx:pt>
          <cx:pt idx="18834">438.18000000000001</cx:pt>
          <cx:pt idx="18835">83.150000000000006</cx:pt>
          <cx:pt idx="18836">450.45999999999998</cx:pt>
          <cx:pt idx="18837">104.34</cx:pt>
          <cx:pt idx="18838">87.180000000000007</cx:pt>
          <cx:pt idx="18839">36.520000000000003</cx:pt>
          <cx:pt idx="18840">305.24000000000001</cx:pt>
          <cx:pt idx="18841">255.99000000000001</cx:pt>
          <cx:pt idx="18842">279.36000000000001</cx:pt>
          <cx:pt idx="18843">77.840000000000003</cx:pt>
          <cx:pt idx="18844">114.52</cx:pt>
          <cx:pt idx="18845">179.97</cx:pt>
          <cx:pt idx="18846">464.06999999999999</cx:pt>
          <cx:pt idx="18847">425.75999999999999</cx:pt>
          <cx:pt idx="18848">19.489999999999998</cx:pt>
          <cx:pt idx="18849">37.759999999999998</cx:pt>
          <cx:pt idx="18850">431.44</cx:pt>
          <cx:pt idx="18851">375.10000000000002</cx:pt>
          <cx:pt idx="18852">460.68000000000001</cx:pt>
          <cx:pt idx="18853">39.289999999999999</cx:pt>
          <cx:pt idx="18854">441.06999999999999</cx:pt>
          <cx:pt idx="18855">276.33999999999997</cx:pt>
          <cx:pt idx="18856">324.41000000000003</cx:pt>
          <cx:pt idx="18857">228.16999999999999</cx:pt>
          <cx:pt idx="18858">258.69999999999999</cx:pt>
          <cx:pt idx="18859">78.569999999999993</cx:pt>
          <cx:pt idx="18860">280.24000000000001</cx:pt>
          <cx:pt idx="18861">192.88999999999999</cx:pt>
          <cx:pt idx="18862">101.29000000000001</cx:pt>
          <cx:pt idx="18863">245.58000000000001</cx:pt>
          <cx:pt idx="18864">471.86000000000001</cx:pt>
          <cx:pt idx="18865">469.30000000000001</cx:pt>
          <cx:pt idx="18866">188.88</cx:pt>
          <cx:pt idx="18867">36.039999999999999</cx:pt>
          <cx:pt idx="18868">178.09999999999999</cx:pt>
          <cx:pt idx="18869">28.280000000000001</cx:pt>
          <cx:pt idx="18870">238.55000000000001</cx:pt>
          <cx:pt idx="18871">123.34999999999999</cx:pt>
          <cx:pt idx="18872">13.06</cx:pt>
          <cx:pt idx="18873">319.48000000000002</cx:pt>
          <cx:pt idx="18874">370.64999999999998</cx:pt>
          <cx:pt idx="18875">328.93000000000001</cx:pt>
          <cx:pt idx="18876">64.530000000000001</cx:pt>
          <cx:pt idx="18877">139.72</cx:pt>
          <cx:pt idx="18878">324</cx:pt>
          <cx:pt idx="18879">84.329999999999998</cx:pt>
          <cx:pt idx="18880">116.81999999999999</cx:pt>
          <cx:pt idx="18881">398.42000000000002</cx:pt>
          <cx:pt idx="18882">227.36000000000001</cx:pt>
          <cx:pt idx="18883">364</cx:pt>
          <cx:pt idx="18884">15.470000000000001</cx:pt>
          <cx:pt idx="18885">114.77</cx:pt>
          <cx:pt idx="18886">498.41000000000003</cx:pt>
          <cx:pt idx="18887">151</cx:pt>
          <cx:pt idx="18888">211.27000000000001</cx:pt>
          <cx:pt idx="18889">228.44999999999999</cx:pt>
          <cx:pt idx="18890">289.05000000000001</cx:pt>
          <cx:pt idx="18891">93.5</cx:pt>
          <cx:pt idx="18892">29.039999999999999</cx:pt>
          <cx:pt idx="18893">44.520000000000003</cx:pt>
          <cx:pt idx="18894">45.5</cx:pt>
          <cx:pt idx="18895">76.590000000000003</cx:pt>
          <cx:pt idx="18896">475.41000000000003</cx:pt>
          <cx:pt idx="18897">271.85000000000002</cx:pt>
          <cx:pt idx="18898">139.30000000000001</cx:pt>
          <cx:pt idx="18899">390.83999999999997</cx:pt>
          <cx:pt idx="18900">136.65000000000001</cx:pt>
          <cx:pt idx="18901">383.97000000000003</cx:pt>
          <cx:pt idx="18902">337.18000000000001</cx:pt>
          <cx:pt idx="18903">125.98999999999999</cx:pt>
          <cx:pt idx="18904">441.76999999999998</cx:pt>
          <cx:pt idx="18905">303.06999999999999</cx:pt>
          <cx:pt idx="18906">180.36000000000001</cx:pt>
          <cx:pt idx="18907">270.75</cx:pt>
          <cx:pt idx="18908">140.03999999999999</cx:pt>
          <cx:pt idx="18909">68.859999999999999</cx:pt>
          <cx:pt idx="18910">154.44</cx:pt>
          <cx:pt idx="18911">395.17000000000002</cx:pt>
          <cx:pt idx="18912">406.42000000000002</cx:pt>
          <cx:pt idx="18913">458.16000000000003</cx:pt>
          <cx:pt idx="18914">33.729999999999997</cx:pt>
          <cx:pt idx="18915">456.24000000000001</cx:pt>
          <cx:pt idx="18916">186.37</cx:pt>
          <cx:pt idx="18917">303.37</cx:pt>
          <cx:pt idx="18918">434.07999999999998</cx:pt>
          <cx:pt idx="18919">129.19999999999999</cx:pt>
          <cx:pt idx="18920">484.63</cx:pt>
          <cx:pt idx="18921">356.63999999999999</cx:pt>
          <cx:pt idx="18922">101.66</cx:pt>
          <cx:pt idx="18923">342.89999999999998</cx:pt>
          <cx:pt idx="18924">265.30000000000001</cx:pt>
          <cx:pt idx="18925">372.44999999999999</cx:pt>
          <cx:pt idx="18926">429.99000000000001</cx:pt>
          <cx:pt idx="18927">120.59</cx:pt>
          <cx:pt idx="18928">365.51999999999998</cx:pt>
          <cx:pt idx="18929">220.09</cx:pt>
          <cx:pt idx="18930">23.739999999999998</cx:pt>
          <cx:pt idx="18931">367.02999999999997</cx:pt>
          <cx:pt idx="18932">325.75</cx:pt>
          <cx:pt idx="18933">368.63999999999999</cx:pt>
          <cx:pt idx="18934">85.769999999999996</cx:pt>
          <cx:pt idx="18935">216.31</cx:pt>
          <cx:pt idx="18936">187.69</cx:pt>
          <cx:pt idx="18937">488.42000000000002</cx:pt>
          <cx:pt idx="18938">212.28</cx:pt>
          <cx:pt idx="18939">427.81999999999999</cx:pt>
          <cx:pt idx="18940">132.81</cx:pt>
          <cx:pt idx="18941">470.99000000000001</cx:pt>
          <cx:pt idx="18942">64.409999999999997</cx:pt>
          <cx:pt idx="18943">197.91999999999999</cx:pt>
          <cx:pt idx="18944">415.94</cx:pt>
          <cx:pt idx="18945">122.78</cx:pt>
          <cx:pt idx="18946">107.78</cx:pt>
          <cx:pt idx="18947">488.35000000000002</cx:pt>
          <cx:pt idx="18948">48.68</cx:pt>
          <cx:pt idx="18949">264.68000000000001</cx:pt>
          <cx:pt idx="18950">121.36</cx:pt>
          <cx:pt idx="18951">422.81</cx:pt>
          <cx:pt idx="18952">133.00999999999999</cx:pt>
          <cx:pt idx="18953">481.68000000000001</cx:pt>
          <cx:pt idx="18954">99.120000000000005</cx:pt>
          <cx:pt idx="18955">118.08</cx:pt>
          <cx:pt idx="18956">107.70999999999999</cx:pt>
          <cx:pt idx="18957">392.95999999999998</cx:pt>
          <cx:pt idx="18958">69.5</cx:pt>
          <cx:pt idx="18959">433.17000000000002</cx:pt>
          <cx:pt idx="18960">84.180000000000007</cx:pt>
          <cx:pt idx="18961">44.340000000000003</cx:pt>
          <cx:pt idx="18962">349.31</cx:pt>
          <cx:pt idx="18963">406.61000000000001</cx:pt>
          <cx:pt idx="18964">114.03</cx:pt>
          <cx:pt idx="18965">360.64999999999998</cx:pt>
          <cx:pt idx="18966">486.93000000000001</cx:pt>
          <cx:pt idx="18967">482</cx:pt>
          <cx:pt idx="18968">367.22000000000003</cx:pt>
          <cx:pt idx="18969">308.23000000000002</cx:pt>
          <cx:pt idx="18970">171.75999999999999</cx:pt>
          <cx:pt idx="18971">326.17000000000002</cx:pt>
          <cx:pt idx="18972">90.430000000000007</cx:pt>
          <cx:pt idx="18973">103.09</cx:pt>
          <cx:pt idx="18974">344.97000000000003</cx:pt>
          <cx:pt idx="18975">362.12</cx:pt>
          <cx:pt idx="18976">145.38999999999999</cx:pt>
          <cx:pt idx="18977">411.04000000000002</cx:pt>
          <cx:pt idx="18978">464.17000000000002</cx:pt>
          <cx:pt idx="18979">94.819999999999993</cx:pt>
          <cx:pt idx="18980">451.26999999999998</cx:pt>
          <cx:pt idx="18981">193.37</cx:pt>
          <cx:pt idx="18982">424.87</cx:pt>
          <cx:pt idx="18983">46.740000000000002</cx:pt>
          <cx:pt idx="18984">122.12</cx:pt>
          <cx:pt idx="18985">405.58999999999997</cx:pt>
          <cx:pt idx="18986">333.92000000000002</cx:pt>
          <cx:pt idx="18987">406.68000000000001</cx:pt>
          <cx:pt idx="18988">439.48000000000002</cx:pt>
          <cx:pt idx="18989">93.030000000000001</cx:pt>
          <cx:pt idx="18990">383.06999999999999</cx:pt>
          <cx:pt idx="18991">79.670000000000002</cx:pt>
          <cx:pt idx="18992">462.79000000000002</cx:pt>
          <cx:pt idx="18993">406.35000000000002</cx:pt>
          <cx:pt idx="18994">185.44</cx:pt>
          <cx:pt idx="18995">321.55000000000001</cx:pt>
          <cx:pt idx="18996">460.52999999999997</cx:pt>
          <cx:pt idx="18997">144.21000000000001</cx:pt>
          <cx:pt idx="18998">396.37</cx:pt>
          <cx:pt idx="18999">353.07999999999998</cx:pt>
          <cx:pt idx="19000">430.06999999999999</cx:pt>
          <cx:pt idx="19001">86.620000000000005</cx:pt>
          <cx:pt idx="19002">236.72</cx:pt>
          <cx:pt idx="19003">369.44</cx:pt>
          <cx:pt idx="19004">68.950000000000003</cx:pt>
          <cx:pt idx="19005">461.81999999999999</cx:pt>
          <cx:pt idx="19006">155.28</cx:pt>
          <cx:pt idx="19007">345.99000000000001</cx:pt>
          <cx:pt idx="19008">196.84</cx:pt>
          <cx:pt idx="19009">306.63999999999999</cx:pt>
          <cx:pt idx="19010">151.75</cx:pt>
          <cx:pt idx="19011">465.85000000000002</cx:pt>
          <cx:pt idx="19012">387.99000000000001</cx:pt>
          <cx:pt idx="19013">46.560000000000002</cx:pt>
          <cx:pt idx="19014">406.95999999999998</cx:pt>
          <cx:pt idx="19015">184.78999999999999</cx:pt>
          <cx:pt idx="19016">195.59</cx:pt>
          <cx:pt idx="19017">114.23</cx:pt>
          <cx:pt idx="19018">163.80000000000001</cx:pt>
          <cx:pt idx="19019">133.06</cx:pt>
          <cx:pt idx="19020">273.49000000000001</cx:pt>
          <cx:pt idx="19021">20.079999999999998</cx:pt>
          <cx:pt idx="19022">462.69</cx:pt>
          <cx:pt idx="19023">356.44</cx:pt>
          <cx:pt idx="19024">445.68000000000001</cx:pt>
          <cx:pt idx="19025">131.44</cx:pt>
          <cx:pt idx="19026">316.98000000000002</cx:pt>
          <cx:pt idx="19027">338.70999999999998</cx:pt>
          <cx:pt idx="19028">439.41000000000003</cx:pt>
          <cx:pt idx="19029">277.38</cx:pt>
          <cx:pt idx="19030">30.77</cx:pt>
          <cx:pt idx="19031">28.149999999999999</cx:pt>
          <cx:pt idx="19032">242.78999999999999</cx:pt>
          <cx:pt idx="19033">21.27</cx:pt>
          <cx:pt idx="19034">19.210000000000001</cx:pt>
          <cx:pt idx="19035">372.07999999999998</cx:pt>
          <cx:pt idx="19036">345.92000000000002</cx:pt>
          <cx:pt idx="19037">259.88999999999999</cx:pt>
          <cx:pt idx="19038">132.65000000000001</cx:pt>
          <cx:pt idx="19039">497.06</cx:pt>
          <cx:pt idx="19040">428.17000000000002</cx:pt>
          <cx:pt idx="19041">63</cx:pt>
          <cx:pt idx="19042">308.85000000000002</cx:pt>
          <cx:pt idx="19043">71.859999999999999</cx:pt>
          <cx:pt idx="19044">112.72</cx:pt>
          <cx:pt idx="19045">110.40000000000001</cx:pt>
          <cx:pt idx="19046">394.67000000000002</cx:pt>
          <cx:pt idx="19047">391.94999999999999</cx:pt>
          <cx:pt idx="19048">190.03</cx:pt>
          <cx:pt idx="19049">113.59</cx:pt>
          <cx:pt idx="19050">63.670000000000002</cx:pt>
          <cx:pt idx="19051">96.700000000000003</cx:pt>
          <cx:pt idx="19052">400.12</cx:pt>
          <cx:pt idx="19053">404.87</cx:pt>
          <cx:pt idx="19054">270.25</cx:pt>
          <cx:pt idx="19055">341.57999999999998</cx:pt>
          <cx:pt idx="19056">307.89999999999998</cx:pt>
          <cx:pt idx="19057">137.78</cx:pt>
          <cx:pt idx="19058">27.329999999999998</cx:pt>
          <cx:pt idx="19059">253.84999999999999</cx:pt>
          <cx:pt idx="19060">231.53999999999999</cx:pt>
          <cx:pt idx="19061">333.39999999999998</cx:pt>
          <cx:pt idx="19062">313.72000000000003</cx:pt>
          <cx:pt idx="19063">303.56999999999999</cx:pt>
          <cx:pt idx="19064">142.03999999999999</cx:pt>
          <cx:pt idx="19065">271.38</cx:pt>
          <cx:pt idx="19066">299.39999999999998</cx:pt>
          <cx:pt idx="19067">146.38999999999999</cx:pt>
          <cx:pt idx="19068">83.519999999999996</cx:pt>
          <cx:pt idx="19069">187.81</cx:pt>
          <cx:pt idx="19070">209.25999999999999</cx:pt>
          <cx:pt idx="19071">55.200000000000003</cx:pt>
          <cx:pt idx="19072">431.89999999999998</cx:pt>
          <cx:pt idx="19073">322.69</cx:pt>
          <cx:pt idx="19074">36.890000000000001</cx:pt>
          <cx:pt idx="19075">324.94</cx:pt>
          <cx:pt idx="19076">179.47999999999999</cx:pt>
          <cx:pt idx="19077">249.84</cx:pt>
          <cx:pt idx="19078">250.03999999999999</cx:pt>
          <cx:pt idx="19079">249.56</cx:pt>
          <cx:pt idx="19080">116.06999999999999</cx:pt>
          <cx:pt idx="19081">358.06999999999999</cx:pt>
          <cx:pt idx="19082">390.06999999999999</cx:pt>
          <cx:pt idx="19083">264.42000000000002</cx:pt>
          <cx:pt idx="19084">429.5</cx:pt>
          <cx:pt idx="19085">130.36000000000001</cx:pt>
          <cx:pt idx="19086">427.29000000000002</cx:pt>
          <cx:pt idx="19087">230.31999999999999</cx:pt>
          <cx:pt idx="19088">51.07</cx:pt>
          <cx:pt idx="19089">262.79000000000002</cx:pt>
          <cx:pt idx="19090">304.17000000000002</cx:pt>
          <cx:pt idx="19091">177.08000000000001</cx:pt>
          <cx:pt idx="19092">93.400000000000006</cx:pt>
          <cx:pt idx="19093">33.469999999999999</cx:pt>
          <cx:pt idx="19094">119.66</cx:pt>
          <cx:pt idx="19095">15.1</cx:pt>
          <cx:pt idx="19096">209.43000000000001</cx:pt>
          <cx:pt idx="19097">367.70999999999998</cx:pt>
          <cx:pt idx="19098">386.04000000000002</cx:pt>
          <cx:pt idx="19099">310.18000000000001</cx:pt>
          <cx:pt idx="19100">360.19</cx:pt>
          <cx:pt idx="19101">38.579999999999998</cx:pt>
          <cx:pt idx="19102">266.49000000000001</cx:pt>
          <cx:pt idx="19103">245.62</cx:pt>
          <cx:pt idx="19104">201.75999999999999</cx:pt>
          <cx:pt idx="19105">212.80000000000001</cx:pt>
          <cx:pt idx="19106">17.129999999999999</cx:pt>
          <cx:pt idx="19107">126.76000000000001</cx:pt>
          <cx:pt idx="19108">292.57999999999998</cx:pt>
          <cx:pt idx="19109">231.50999999999999</cx:pt>
          <cx:pt idx="19110">179.50999999999999</cx:pt>
          <cx:pt idx="19111">380.95999999999998</cx:pt>
          <cx:pt idx="19112">111.16</cx:pt>
          <cx:pt idx="19113">249.71000000000001</cx:pt>
          <cx:pt idx="19114">388.62</cx:pt>
          <cx:pt idx="19115">368.26999999999998</cx:pt>
          <cx:pt idx="19116">75.829999999999998</cx:pt>
          <cx:pt idx="19117">142.25</cx:pt>
          <cx:pt idx="19118">58.259999999999998</cx:pt>
          <cx:pt idx="19119">303.31999999999999</cx:pt>
          <cx:pt idx="19120">86.859999999999999</cx:pt>
          <cx:pt idx="19121">375.50999999999999</cx:pt>
          <cx:pt idx="19122">303.17000000000002</cx:pt>
          <cx:pt idx="19123">247.00999999999999</cx:pt>
          <cx:pt idx="19124">118.97</cx:pt>
          <cx:pt idx="19125">466.45999999999998</cx:pt>
          <cx:pt idx="19126">326.06</cx:pt>
          <cx:pt idx="19127">292.82999999999998</cx:pt>
          <cx:pt idx="19128">123.3</cx:pt>
          <cx:pt idx="19129">249.38999999999999</cx:pt>
          <cx:pt idx="19130">363.20999999999998</cx:pt>
          <cx:pt idx="19131">409.42000000000002</cx:pt>
          <cx:pt idx="19132">194.36000000000001</cx:pt>
          <cx:pt idx="19133">242.38</cx:pt>
          <cx:pt idx="19134">81.129999999999995</cx:pt>
          <cx:pt idx="19135">279.55000000000001</cx:pt>
          <cx:pt idx="19136">131.63999999999999</cx:pt>
          <cx:pt idx="19137">236.58000000000001</cx:pt>
          <cx:pt idx="19138">263.49000000000001</cx:pt>
          <cx:pt idx="19139">175.30000000000001</cx:pt>
          <cx:pt idx="19140">306.93000000000001</cx:pt>
          <cx:pt idx="19141">102.17</cx:pt>
          <cx:pt idx="19142">321.31999999999999</cx:pt>
          <cx:pt idx="19143">140.22999999999999</cx:pt>
          <cx:pt idx="19144">257.20999999999998</cx:pt>
          <cx:pt idx="19145">100.90000000000001</cx:pt>
          <cx:pt idx="19146">117.94</cx:pt>
          <cx:pt idx="19147">195.91999999999999</cx:pt>
          <cx:pt idx="19148">275.16000000000003</cx:pt>
          <cx:pt idx="19149">146.91</cx:pt>
          <cx:pt idx="19150">213</cx:pt>
          <cx:pt idx="19151">258.88</cx:pt>
          <cx:pt idx="19152">174.37</cx:pt>
          <cx:pt idx="19153">108.53</cx:pt>
          <cx:pt idx="19154">131.05000000000001</cx:pt>
          <cx:pt idx="19155">201.38999999999999</cx:pt>
          <cx:pt idx="19156">170.44999999999999</cx:pt>
          <cx:pt idx="19157">253.63</cx:pt>
          <cx:pt idx="19158">417.33999999999997</cx:pt>
          <cx:pt idx="19159">467.67000000000002</cx:pt>
          <cx:pt idx="19160">226.22999999999999</cx:pt>
          <cx:pt idx="19161">198.19999999999999</cx:pt>
          <cx:pt idx="19162">60.020000000000003</cx:pt>
          <cx:pt idx="19163">168.44999999999999</cx:pt>
          <cx:pt idx="19164">249.78999999999999</cx:pt>
          <cx:pt idx="19165">369.13999999999999</cx:pt>
          <cx:pt idx="19166">62.719999999999999</cx:pt>
          <cx:pt idx="19167">215.53999999999999</cx:pt>
          <cx:pt idx="19168">118.06</cx:pt>
          <cx:pt idx="19169">270.47000000000003</cx:pt>
          <cx:pt idx="19170">333.20999999999998</cx:pt>
          <cx:pt idx="19171">183.22</cx:pt>
          <cx:pt idx="19172">119.48</cx:pt>
          <cx:pt idx="19173">18.949999999999999</cx:pt>
          <cx:pt idx="19174">97.010000000000005</cx:pt>
          <cx:pt idx="19175">35.759999999999998</cx:pt>
          <cx:pt idx="19176">224.44</cx:pt>
          <cx:pt idx="19177">20.379999999999999</cx:pt>
          <cx:pt idx="19178">465.04000000000002</cx:pt>
          <cx:pt idx="19179">407.24000000000001</cx:pt>
          <cx:pt idx="19180">464.81999999999999</cx:pt>
          <cx:pt idx="19181">459.33999999999997</cx:pt>
          <cx:pt idx="19182">151.37</cx:pt>
          <cx:pt idx="19183">146.31</cx:pt>
          <cx:pt idx="19184">264.51999999999998</cx:pt>
          <cx:pt idx="19185">251.62</cx:pt>
          <cx:pt idx="19186">353.36000000000001</cx:pt>
          <cx:pt idx="19187">226.61000000000001</cx:pt>
          <cx:pt idx="19188">340.81</cx:pt>
          <cx:pt idx="19189">350.19</cx:pt>
          <cx:pt idx="19190">304.56</cx:pt>
          <cx:pt idx="19191">332.13999999999999</cx:pt>
          <cx:pt idx="19192">384.24000000000001</cx:pt>
          <cx:pt idx="19193">395.02999999999997</cx:pt>
          <cx:pt idx="19194">291.68000000000001</cx:pt>
          <cx:pt idx="19195">343.87</cx:pt>
          <cx:pt idx="19196">187.66999999999999</cx:pt>
          <cx:pt idx="19197">386.80000000000001</cx:pt>
          <cx:pt idx="19198">47.990000000000002</cx:pt>
          <cx:pt idx="19199">69.030000000000001</cx:pt>
          <cx:pt idx="19200">457.92000000000002</cx:pt>
          <cx:pt idx="19201">477.54000000000002</cx:pt>
          <cx:pt idx="19202">94.010000000000005</cx:pt>
          <cx:pt idx="19203">184.31999999999999</cx:pt>
          <cx:pt idx="19204">104.31999999999999</cx:pt>
          <cx:pt idx="19205">363.14999999999998</cx:pt>
          <cx:pt idx="19206">85.670000000000002</cx:pt>
          <cx:pt idx="19207">14.18</cx:pt>
          <cx:pt idx="19208">464.25</cx:pt>
          <cx:pt idx="19209">429.36000000000001</cx:pt>
          <cx:pt idx="19210">194.34999999999999</cx:pt>
          <cx:pt idx="19211">326.56</cx:pt>
          <cx:pt idx="19212">248.36000000000001</cx:pt>
          <cx:pt idx="19213">66.439999999999998</cx:pt>
          <cx:pt idx="19214">266.36000000000001</cx:pt>
          <cx:pt idx="19215">240.74000000000001</cx:pt>
          <cx:pt idx="19216">38.920000000000002</cx:pt>
          <cx:pt idx="19217">468.56</cx:pt>
          <cx:pt idx="19218">426.01999999999998</cx:pt>
          <cx:pt idx="19219">123.22</cx:pt>
          <cx:pt idx="19220">242.97999999999999</cx:pt>
          <cx:pt idx="19221">228.84</cx:pt>
          <cx:pt idx="19222">402.50999999999999</cx:pt>
          <cx:pt idx="19223">132.27000000000001</cx:pt>
          <cx:pt idx="19224">169.53999999999999</cx:pt>
          <cx:pt idx="19225">46.799999999999997</cx:pt>
          <cx:pt idx="19226">127.93000000000001</cx:pt>
          <cx:pt idx="19227">60.979999999999997</cx:pt>
          <cx:pt idx="19228">343.68000000000001</cx:pt>
          <cx:pt idx="19229">371.95999999999998</cx:pt>
          <cx:pt idx="19230">62.490000000000002</cx:pt>
          <cx:pt idx="19231">345.38999999999999</cx:pt>
          <cx:pt idx="19232">266.37</cx:pt>
          <cx:pt idx="19233">23.890000000000001</cx:pt>
          <cx:pt idx="19234">133.31</cx:pt>
          <cx:pt idx="19235">242.63999999999999</cx:pt>
          <cx:pt idx="19236">167.52000000000001</cx:pt>
          <cx:pt idx="19237">131.46000000000001</cx:pt>
          <cx:pt idx="19238">373.81999999999999</cx:pt>
          <cx:pt idx="19239">35.869999999999997</cx:pt>
          <cx:pt idx="19240">77.939999999999998</cx:pt>
          <cx:pt idx="19241">53.189999999999998</cx:pt>
          <cx:pt idx="19242">277.91000000000003</cx:pt>
          <cx:pt idx="19243">42.450000000000003</cx:pt>
          <cx:pt idx="19244">485.26999999999998</cx:pt>
          <cx:pt idx="19245">87.170000000000002</cx:pt>
          <cx:pt idx="19246">185.68000000000001</cx:pt>
          <cx:pt idx="19247">10.59</cx:pt>
          <cx:pt idx="19248">43.659999999999997</cx:pt>
          <cx:pt idx="19249">479.98000000000002</cx:pt>
          <cx:pt idx="19250">454.85000000000002</cx:pt>
          <cx:pt idx="19251">336.06</cx:pt>
          <cx:pt idx="19252">157.11000000000001</cx:pt>
          <cx:pt idx="19253">45.130000000000003</cx:pt>
          <cx:pt idx="19254">100.18000000000001</cx:pt>
          <cx:pt idx="19255">458.20999999999998</cx:pt>
          <cx:pt idx="19256">295.38999999999999</cx:pt>
          <cx:pt idx="19257">394.29000000000002</cx:pt>
          <cx:pt idx="19258">272.32999999999998</cx:pt>
          <cx:pt idx="19259">299.38999999999999</cx:pt>
          <cx:pt idx="19260">25.170000000000002</cx:pt>
          <cx:pt idx="19261">126.83</cx:pt>
          <cx:pt idx="19262">65.219999999999999</cx:pt>
          <cx:pt idx="19263">279.64999999999998</cx:pt>
          <cx:pt idx="19264">265.30000000000001</cx:pt>
          <cx:pt idx="19265">55.950000000000003</cx:pt>
          <cx:pt idx="19266">277.49000000000001</cx:pt>
          <cx:pt idx="19267">497.91000000000003</cx:pt>
          <cx:pt idx="19268">358.29000000000002</cx:pt>
          <cx:pt idx="19269">387.91000000000003</cx:pt>
          <cx:pt idx="19270">358.06999999999999</cx:pt>
          <cx:pt idx="19271">83.920000000000002</cx:pt>
          <cx:pt idx="19272">453.75999999999999</cx:pt>
          <cx:pt idx="19273">379.43000000000001</cx:pt>
          <cx:pt idx="19274">52.840000000000003</cx:pt>
          <cx:pt idx="19275">91.799999999999997</cx:pt>
          <cx:pt idx="19276">422.30000000000001</cx:pt>
          <cx:pt idx="19277">387.85000000000002</cx:pt>
          <cx:pt idx="19278">241.16999999999999</cx:pt>
          <cx:pt idx="19279">282.80000000000001</cx:pt>
          <cx:pt idx="19280">318</cx:pt>
          <cx:pt idx="19281">185.28</cx:pt>
          <cx:pt idx="19282">432.91000000000003</cx:pt>
          <cx:pt idx="19283">274.31999999999999</cx:pt>
          <cx:pt idx="19284">199.40000000000001</cx:pt>
          <cx:pt idx="19285">69.409999999999997</cx:pt>
          <cx:pt idx="19286">493.80000000000001</cx:pt>
          <cx:pt idx="19287">491.77999999999997</cx:pt>
          <cx:pt idx="19288">368.02999999999997</cx:pt>
          <cx:pt idx="19289">91.200000000000003</cx:pt>
          <cx:pt idx="19290">14.92</cx:pt>
          <cx:pt idx="19291">455.80000000000001</cx:pt>
          <cx:pt idx="19292">402.74000000000001</cx:pt>
          <cx:pt idx="19293">214.44999999999999</cx:pt>
          <cx:pt idx="19294">324.93000000000001</cx:pt>
          <cx:pt idx="19295">172.06</cx:pt>
          <cx:pt idx="19296">468.16000000000003</cx:pt>
          <cx:pt idx="19297">258.86000000000001</cx:pt>
          <cx:pt idx="19298">405.63</cx:pt>
          <cx:pt idx="19299">102.75</cx:pt>
          <cx:pt idx="19300">88.939999999999998</cx:pt>
          <cx:pt idx="19301">143.96000000000001</cx:pt>
          <cx:pt idx="19302">481.56</cx:pt>
          <cx:pt idx="19303">437.95999999999998</cx:pt>
          <cx:pt idx="19304">314.85000000000002</cx:pt>
          <cx:pt idx="19305">267.76999999999998</cx:pt>
          <cx:pt idx="19306">20.719999999999999</cx:pt>
          <cx:pt idx="19307">354.88</cx:pt>
          <cx:pt idx="19308">161.56</cx:pt>
          <cx:pt idx="19309">23.489999999999998</cx:pt>
          <cx:pt idx="19310">17.600000000000001</cx:pt>
          <cx:pt idx="19311">454.47000000000003</cx:pt>
          <cx:pt idx="19312">402.92000000000002</cx:pt>
          <cx:pt idx="19313">460.88</cx:pt>
          <cx:pt idx="19314">74.480000000000004</cx:pt>
          <cx:pt idx="19315">469.98000000000002</cx:pt>
          <cx:pt idx="19316">163.18000000000001</cx:pt>
          <cx:pt idx="19317">18.23</cx:pt>
          <cx:pt idx="19318">104.37</cx:pt>
          <cx:pt idx="19319">281.31</cx:pt>
          <cx:pt idx="19320">423.11000000000001</cx:pt>
          <cx:pt idx="19321">340.73000000000002</cx:pt>
          <cx:pt idx="19322">290.98000000000002</cx:pt>
          <cx:pt idx="19323">65.219999999999999</cx:pt>
          <cx:pt idx="19324">84.519999999999996</cx:pt>
          <cx:pt idx="19325">62.189999999999998</cx:pt>
          <cx:pt idx="19326">275.00999999999999</cx:pt>
          <cx:pt idx="19327">196.02000000000001</cx:pt>
          <cx:pt idx="19328">61.030000000000001</cx:pt>
          <cx:pt idx="19329">129.06</cx:pt>
          <cx:pt idx="19330">210.19</cx:pt>
          <cx:pt idx="19331">62.960000000000001</cx:pt>
          <cx:pt idx="19332">490.89999999999998</cx:pt>
          <cx:pt idx="19333">497.55000000000001</cx:pt>
          <cx:pt idx="19334">495.91000000000003</cx:pt>
          <cx:pt idx="19335">318.25999999999999</cx:pt>
          <cx:pt idx="19336">101.97</cx:pt>
          <cx:pt idx="19337">109.56</cx:pt>
          <cx:pt idx="19338">316.38999999999999</cx:pt>
          <cx:pt idx="19339">38.859999999999999</cx:pt>
          <cx:pt idx="19340">180.91</cx:pt>
          <cx:pt idx="19341">247.12</cx:pt>
          <cx:pt idx="19342">97.760000000000005</cx:pt>
          <cx:pt idx="19343">184.37</cx:pt>
          <cx:pt idx="19344">456.04000000000002</cx:pt>
          <cx:pt idx="19345">261.37</cx:pt>
          <cx:pt idx="19346">202.13</cx:pt>
          <cx:pt idx="19347">364.42000000000002</cx:pt>
          <cx:pt idx="19348">469</cx:pt>
          <cx:pt idx="19349">59.810000000000002</cx:pt>
          <cx:pt idx="19350">98.5</cx:pt>
          <cx:pt idx="19351">412.37</cx:pt>
          <cx:pt idx="19352">40.979999999999997</cx:pt>
          <cx:pt idx="19353">52.82</cx:pt>
          <cx:pt idx="19354">21.370000000000001</cx:pt>
          <cx:pt idx="19355">167.15000000000001</cx:pt>
          <cx:pt idx="19356">277.76999999999998</cx:pt>
          <cx:pt idx="19357">412.54000000000002</cx:pt>
          <cx:pt idx="19358">418.42000000000002</cx:pt>
          <cx:pt idx="19359">186.02000000000001</cx:pt>
          <cx:pt idx="19360">365.56999999999999</cx:pt>
          <cx:pt idx="19361">305.43000000000001</cx:pt>
          <cx:pt idx="19362">114.34</cx:pt>
          <cx:pt idx="19363">368.88</cx:pt>
          <cx:pt idx="19364">406.36000000000001</cx:pt>
          <cx:pt idx="19365">254.63999999999999</cx:pt>
          <cx:pt idx="19366">25.550000000000001</cx:pt>
          <cx:pt idx="19367">207.22</cx:pt>
          <cx:pt idx="19368">27.359999999999999</cx:pt>
          <cx:pt idx="19369">425.16000000000003</cx:pt>
          <cx:pt idx="19370">81.569999999999993</cx:pt>
          <cx:pt idx="19371">239.96000000000001</cx:pt>
          <cx:pt idx="19372">105.48</cx:pt>
          <cx:pt idx="19373">463.56</cx:pt>
          <cx:pt idx="19374">264.14999999999998</cx:pt>
          <cx:pt idx="19375">225.68000000000001</cx:pt>
          <cx:pt idx="19376">21.039999999999999</cx:pt>
          <cx:pt idx="19377">21.879999999999999</cx:pt>
          <cx:pt idx="19378">370.69999999999999</cx:pt>
          <cx:pt idx="19379">492.06999999999999</cx:pt>
          <cx:pt idx="19380">418.64999999999998</cx:pt>
          <cx:pt idx="19381">309.12</cx:pt>
          <cx:pt idx="19382">15.960000000000001</cx:pt>
          <cx:pt idx="19383">125.09999999999999</cx:pt>
          <cx:pt idx="19384">230.72</cx:pt>
          <cx:pt idx="19385">399.23000000000002</cx:pt>
          <cx:pt idx="19386">223.53999999999999</cx:pt>
          <cx:pt idx="19387">144.09</cx:pt>
          <cx:pt idx="19388">106.72</cx:pt>
          <cx:pt idx="19389">56.469999999999999</cx:pt>
          <cx:pt idx="19390">351.83999999999997</cx:pt>
          <cx:pt idx="19391">285.93000000000001</cx:pt>
          <cx:pt idx="19392">211.72</cx:pt>
          <cx:pt idx="19393">233.99000000000001</cx:pt>
          <cx:pt idx="19394">64.780000000000001</cx:pt>
          <cx:pt idx="19395">151.69999999999999</cx:pt>
          <cx:pt idx="19396">164.49000000000001</cx:pt>
          <cx:pt idx="19397">362.38</cx:pt>
          <cx:pt idx="19398">327.76999999999998</cx:pt>
          <cx:pt idx="19399">34.32</cx:pt>
          <cx:pt idx="19400">468.42000000000002</cx:pt>
          <cx:pt idx="19401">62.020000000000003</cx:pt>
          <cx:pt idx="19402">48.75</cx:pt>
          <cx:pt idx="19403">305.5</cx:pt>
          <cx:pt idx="19404">142.77000000000001</cx:pt>
          <cx:pt idx="19405">17.559999999999999</cx:pt>
          <cx:pt idx="19406">452.16000000000003</cx:pt>
          <cx:pt idx="19407">272.25999999999999</cx:pt>
          <cx:pt idx="19408">162.03999999999999</cx:pt>
          <cx:pt idx="19409">259.27999999999997</cx:pt>
          <cx:pt idx="19410">43.399999999999999</cx:pt>
          <cx:pt idx="19411">126.59</cx:pt>
          <cx:pt idx="19412">465.13999999999999</cx:pt>
          <cx:pt idx="19413">272.10000000000002</cx:pt>
          <cx:pt idx="19414">340.23000000000002</cx:pt>
          <cx:pt idx="19415">475.27999999999997</cx:pt>
          <cx:pt idx="19416">479.25999999999999</cx:pt>
          <cx:pt idx="19417">82.180000000000007</cx:pt>
          <cx:pt idx="19418">377.67000000000002</cx:pt>
          <cx:pt idx="19419">445.45999999999998</cx:pt>
          <cx:pt idx="19420">71.510000000000005</cx:pt>
          <cx:pt idx="19421">375.56</cx:pt>
          <cx:pt idx="19422">479.13999999999999</cx:pt>
          <cx:pt idx="19423">492.31</cx:pt>
          <cx:pt idx="19424">75.450000000000003</cx:pt>
          <cx:pt idx="19425">427.38</cx:pt>
          <cx:pt idx="19426">328.50999999999999</cx:pt>
          <cx:pt idx="19427">418.76999999999998</cx:pt>
          <cx:pt idx="19428">487.92000000000002</cx:pt>
          <cx:pt idx="19429">170.65000000000001</cx:pt>
          <cx:pt idx="19430">172.97</cx:pt>
          <cx:pt idx="19431">65.609999999999999</cx:pt>
          <cx:pt idx="19432">276.24000000000001</cx:pt>
          <cx:pt idx="19433">174.06</cx:pt>
          <cx:pt idx="19434">372.81999999999999</cx:pt>
          <cx:pt idx="19435">468.48000000000002</cx:pt>
          <cx:pt idx="19436">48.710000000000001</cx:pt>
          <cx:pt idx="19437">198.49000000000001</cx:pt>
          <cx:pt idx="19438">367.66000000000003</cx:pt>
          <cx:pt idx="19439">465.60000000000002</cx:pt>
          <cx:pt idx="19440">54.890000000000001</cx:pt>
          <cx:pt idx="19441">410.94</cx:pt>
          <cx:pt idx="19442">154.49000000000001</cx:pt>
          <cx:pt idx="19443">175.94999999999999</cx:pt>
          <cx:pt idx="19444">384.45999999999998</cx:pt>
          <cx:pt idx="19445">281.69</cx:pt>
          <cx:pt idx="19446">158.75999999999999</cx:pt>
          <cx:pt idx="19447">108.2</cx:pt>
          <cx:pt idx="19448">32.82</cx:pt>
          <cx:pt idx="19449">326.26999999999998</cx:pt>
          <cx:pt idx="19450">16.73</cx:pt>
          <cx:pt idx="19451">97.030000000000001</cx:pt>
          <cx:pt idx="19452">390.94999999999999</cx:pt>
          <cx:pt idx="19453">405.87</cx:pt>
          <cx:pt idx="19454">323.91000000000003</cx:pt>
          <cx:pt idx="19455">498.26999999999998</cx:pt>
          <cx:pt idx="19456">41.710000000000001</cx:pt>
          <cx:pt idx="19457">233.16</cx:pt>
          <cx:pt idx="19458">251.68000000000001</cx:pt>
          <cx:pt idx="19459">483.44999999999999</cx:pt>
          <cx:pt idx="19460">308.11000000000001</cx:pt>
          <cx:pt idx="19461">489.94</cx:pt>
          <cx:pt idx="19462">20.399999999999999</cx:pt>
          <cx:pt idx="19463">329.36000000000001</cx:pt>
          <cx:pt idx="19464">177.97</cx:pt>
          <cx:pt idx="19465">469.38999999999999</cx:pt>
          <cx:pt idx="19466">335.97000000000003</cx:pt>
          <cx:pt idx="19467">468.63</cx:pt>
          <cx:pt idx="19468">94.609999999999999</cx:pt>
          <cx:pt idx="19469">95.180000000000007</cx:pt>
          <cx:pt idx="19470">357.19999999999999</cx:pt>
          <cx:pt idx="19471">447.93000000000001</cx:pt>
          <cx:pt idx="19472">301.32999999999998</cx:pt>
          <cx:pt idx="19473">229.81</cx:pt>
          <cx:pt idx="19474">85.599999999999994</cx:pt>
          <cx:pt idx="19475">24.699999999999999</cx:pt>
          <cx:pt idx="19476">40.5</cx:pt>
          <cx:pt idx="19477">482.94999999999999</cx:pt>
          <cx:pt idx="19478">215.75</cx:pt>
          <cx:pt idx="19479">405.83999999999997</cx:pt>
          <cx:pt idx="19480">499.10000000000002</cx:pt>
          <cx:pt idx="19481">62.210000000000001</cx:pt>
          <cx:pt idx="19482">150.84999999999999</cx:pt>
          <cx:pt idx="19483">17.850000000000001</cx:pt>
          <cx:pt idx="19484">452.83999999999997</cx:pt>
          <cx:pt idx="19485">343.10000000000002</cx:pt>
          <cx:pt idx="19486">270.82999999999998</cx:pt>
          <cx:pt idx="19487">205.22</cx:pt>
          <cx:pt idx="19488">425.54000000000002</cx:pt>
          <cx:pt idx="19489">119.75</cx:pt>
          <cx:pt idx="19490">353.95999999999998</cx:pt>
          <cx:pt idx="19491">329.16000000000003</cx:pt>
          <cx:pt idx="19492">309.94</cx:pt>
          <cx:pt idx="19493">102.98999999999999</cx:pt>
          <cx:pt idx="19494">71.640000000000001</cx:pt>
          <cx:pt idx="19495">90.390000000000001</cx:pt>
          <cx:pt idx="19496">313.62</cx:pt>
          <cx:pt idx="19497">82.030000000000001</cx:pt>
          <cx:pt idx="19498">361.67000000000002</cx:pt>
          <cx:pt idx="19499">287.81999999999999</cx:pt>
          <cx:pt idx="19500">204.28999999999999</cx:pt>
          <cx:pt idx="19501">160.91</cx:pt>
          <cx:pt idx="19502">387.75</cx:pt>
          <cx:pt idx="19503">383.33999999999997</cx:pt>
          <cx:pt idx="19504">354.23000000000002</cx:pt>
          <cx:pt idx="19505">402.72000000000003</cx:pt>
          <cx:pt idx="19506">258.70999999999998</cx:pt>
          <cx:pt idx="19507">181.81999999999999</cx:pt>
          <cx:pt idx="19508">224.90000000000001</cx:pt>
          <cx:pt idx="19509">93.480000000000004</cx:pt>
          <cx:pt idx="19510">378.97000000000003</cx:pt>
          <cx:pt idx="19511">28.199999999999999</cx:pt>
          <cx:pt idx="19512">276.18000000000001</cx:pt>
          <cx:pt idx="19513">179.78999999999999</cx:pt>
          <cx:pt idx="19514">382.89999999999998</cx:pt>
          <cx:pt idx="19515">97.890000000000001</cx:pt>
          <cx:pt idx="19516">365.50999999999999</cx:pt>
          <cx:pt idx="19517">308.29000000000002</cx:pt>
          <cx:pt idx="19518">347.10000000000002</cx:pt>
          <cx:pt idx="19519">196.97</cx:pt>
          <cx:pt idx="19520">57.670000000000002</cx:pt>
          <cx:pt idx="19521">221.68000000000001</cx:pt>
          <cx:pt idx="19522">107.98999999999999</cx:pt>
          <cx:pt idx="19523">167.03</cx:pt>
          <cx:pt idx="19524">240.37</cx:pt>
          <cx:pt idx="19525">250.97</cx:pt>
          <cx:pt idx="19526">124.81999999999999</cx:pt>
          <cx:pt idx="19527">409.57999999999998</cx:pt>
          <cx:pt idx="19528">48.310000000000002</cx:pt>
          <cx:pt idx="19529">94.840000000000003</cx:pt>
          <cx:pt idx="19530">50.299999999999997</cx:pt>
          <cx:pt idx="19531">272.63</cx:pt>
          <cx:pt idx="19532">374.31</cx:pt>
          <cx:pt idx="19533">403.82999999999998</cx:pt>
          <cx:pt idx="19534">81.25</cx:pt>
          <cx:pt idx="19535">102.64</cx:pt>
          <cx:pt idx="19536">113.81</cx:pt>
          <cx:pt idx="19537">321.12</cx:pt>
          <cx:pt idx="19538">424.43000000000001</cx:pt>
          <cx:pt idx="19539">320.66000000000003</cx:pt>
          <cx:pt idx="19540">442.67000000000002</cx:pt>
          <cx:pt idx="19541">91.239999999999995</cx:pt>
          <cx:pt idx="19542">108.98999999999999</cx:pt>
          <cx:pt idx="19543">332.64999999999998</cx:pt>
          <cx:pt idx="19544">453.52999999999997</cx:pt>
          <cx:pt idx="19545">105.27</cx:pt>
          <cx:pt idx="19546">130.13999999999999</cx:pt>
          <cx:pt idx="19547">79.060000000000002</cx:pt>
          <cx:pt idx="19548">321.73000000000002</cx:pt>
          <cx:pt idx="19549">225.13</cx:pt>
          <cx:pt idx="19550">88.189999999999998</cx:pt>
          <cx:pt idx="19551">349.31</cx:pt>
          <cx:pt idx="19552">483.81</cx:pt>
          <cx:pt idx="19553">86.450000000000003</cx:pt>
          <cx:pt idx="19554">442.38999999999999</cx:pt>
          <cx:pt idx="19555">283.39999999999998</cx:pt>
          <cx:pt idx="19556">335.48000000000002</cx:pt>
          <cx:pt idx="19557">205.86000000000001</cx:pt>
          <cx:pt idx="19558">356.47000000000003</cx:pt>
          <cx:pt idx="19559">80.980000000000004</cx:pt>
          <cx:pt idx="19560">177.62</cx:pt>
          <cx:pt idx="19561">118.38</cx:pt>
          <cx:pt idx="19562">77.519999999999996</cx:pt>
          <cx:pt idx="19563">304.37</cx:pt>
          <cx:pt idx="19564">73.099999999999994</cx:pt>
          <cx:pt idx="19565">435.56999999999999</cx:pt>
          <cx:pt idx="19566">415.44999999999999</cx:pt>
          <cx:pt idx="19567">305.68000000000001</cx:pt>
          <cx:pt idx="19568">201.81</cx:pt>
          <cx:pt idx="19569">28.34</cx:pt>
          <cx:pt idx="19570">30.600000000000001</cx:pt>
          <cx:pt idx="19571">138.91999999999999</cx:pt>
          <cx:pt idx="19572">388.25</cx:pt>
          <cx:pt idx="19573">257.57999999999998</cx:pt>
          <cx:pt idx="19574">413.49000000000001</cx:pt>
          <cx:pt idx="19575">338.23000000000002</cx:pt>
          <cx:pt idx="19576">305.18000000000001</cx:pt>
          <cx:pt idx="19577">86.790000000000006</cx:pt>
          <cx:pt idx="19578">163.09999999999999</cx:pt>
          <cx:pt idx="19579">177.03</cx:pt>
          <cx:pt idx="19580">327.72000000000003</cx:pt>
          <cx:pt idx="19581">236.06999999999999</cx:pt>
          <cx:pt idx="19582">175.31999999999999</cx:pt>
          <cx:pt idx="19583">302.58999999999997</cx:pt>
          <cx:pt idx="19584">164.74000000000001</cx:pt>
          <cx:pt idx="19585">331.44999999999999</cx:pt>
          <cx:pt idx="19586">459.02999999999997</cx:pt>
          <cx:pt idx="19587">145.96000000000001</cx:pt>
          <cx:pt idx="19588">330.36000000000001</cx:pt>
          <cx:pt idx="19589">451.66000000000003</cx:pt>
          <cx:pt idx="19590">226.93000000000001</cx:pt>
          <cx:pt idx="19591">149.72</cx:pt>
          <cx:pt idx="19592">192.22999999999999</cx:pt>
          <cx:pt idx="19593">414.18000000000001</cx:pt>
          <cx:pt idx="19594">286.88</cx:pt>
          <cx:pt idx="19595">476.88999999999999</cx:pt>
          <cx:pt idx="19596">266.39999999999998</cx:pt>
          <cx:pt idx="19597">491.97000000000003</cx:pt>
          <cx:pt idx="19598">363.12</cx:pt>
          <cx:pt idx="19599">266.13999999999999</cx:pt>
          <cx:pt idx="19600">287.44</cx:pt>
          <cx:pt idx="19601">22.02</cx:pt>
          <cx:pt idx="19602">61.640000000000001</cx:pt>
          <cx:pt idx="19603">441.77999999999997</cx:pt>
          <cx:pt idx="19604">217.88</cx:pt>
          <cx:pt idx="19605">78.219999999999999</cx:pt>
          <cx:pt idx="19606">304.45999999999998</cx:pt>
          <cx:pt idx="19607">133.88</cx:pt>
          <cx:pt idx="19608">306.33999999999997</cx:pt>
          <cx:pt idx="19609">197.5</cx:pt>
          <cx:pt idx="19610">398.57999999999998</cx:pt>
          <cx:pt idx="19611">110.36</cx:pt>
          <cx:pt idx="19612">156.47</cx:pt>
          <cx:pt idx="19613">346.44999999999999</cx:pt>
          <cx:pt idx="19614">458.37</cx:pt>
          <cx:pt idx="19615">142.90000000000001</cx:pt>
          <cx:pt idx="19616">151.50999999999999</cx:pt>
          <cx:pt idx="19617">128.25</cx:pt>
          <cx:pt idx="19618">323.61000000000001</cx:pt>
          <cx:pt idx="19619">238.31</cx:pt>
          <cx:pt idx="19620">486.77999999999997</cx:pt>
          <cx:pt idx="19621">66.890000000000001</cx:pt>
          <cx:pt idx="19622">224.06999999999999</cx:pt>
          <cx:pt idx="19623">347.81</cx:pt>
          <cx:pt idx="19624">470.02999999999997</cx:pt>
          <cx:pt idx="19625">76.599999999999994</cx:pt>
          <cx:pt idx="19626">343.32999999999998</cx:pt>
          <cx:pt idx="19627">38.369999999999997</cx:pt>
          <cx:pt idx="19628">369.49000000000001</cx:pt>
          <cx:pt idx="19629">61.119999999999997</cx:pt>
          <cx:pt idx="19630">490.91000000000003</cx:pt>
          <cx:pt idx="19631">188.27000000000001</cx:pt>
          <cx:pt idx="19632">443.5</cx:pt>
          <cx:pt idx="19633">471.44</cx:pt>
          <cx:pt idx="19634">496.97000000000003</cx:pt>
          <cx:pt idx="19635">138.49000000000001</cx:pt>
          <cx:pt idx="19636">323.95999999999998</cx:pt>
          <cx:pt idx="19637">149.52000000000001</cx:pt>
          <cx:pt idx="19638">224.06999999999999</cx:pt>
          <cx:pt idx="19639">387.88</cx:pt>
          <cx:pt idx="19640">210.08000000000001</cx:pt>
          <cx:pt idx="19641">453.13999999999999</cx:pt>
          <cx:pt idx="19642">94.629999999999995</cx:pt>
          <cx:pt idx="19643">56.990000000000002</cx:pt>
          <cx:pt idx="19644">140.68000000000001</cx:pt>
          <cx:pt idx="19645">247.61000000000001</cx:pt>
          <cx:pt idx="19646">336.51999999999998</cx:pt>
          <cx:pt idx="19647">445.38</cx:pt>
          <cx:pt idx="19648">419.23000000000002</cx:pt>
          <cx:pt idx="19649">99.950000000000003</cx:pt>
          <cx:pt idx="19650">159.38999999999999</cx:pt>
          <cx:pt idx="19651">44.030000000000001</cx:pt>
          <cx:pt idx="19652">409.39999999999998</cx:pt>
          <cx:pt idx="19653">126.3</cx:pt>
          <cx:pt idx="19654">258.56999999999999</cx:pt>
          <cx:pt idx="19655">298.99000000000001</cx:pt>
          <cx:pt idx="19656">368.52999999999997</cx:pt>
          <cx:pt idx="19657">104.31</cx:pt>
          <cx:pt idx="19658">390.52999999999997</cx:pt>
          <cx:pt idx="19659">476.76999999999998</cx:pt>
          <cx:pt idx="19660">482.19999999999999</cx:pt>
          <cx:pt idx="19661">359.06</cx:pt>
          <cx:pt idx="19662">487.32999999999998</cx:pt>
          <cx:pt idx="19663">29.289999999999999</cx:pt>
          <cx:pt idx="19664">487.94999999999999</cx:pt>
          <cx:pt idx="19665">386.11000000000001</cx:pt>
          <cx:pt idx="19666">494.70999999999998</cx:pt>
          <cx:pt idx="19667">207.75999999999999</cx:pt>
          <cx:pt idx="19668">419.68000000000001</cx:pt>
          <cx:pt idx="19669">135.24000000000001</cx:pt>
          <cx:pt idx="19670">32.259999999999998</cx:pt>
          <cx:pt idx="19671">95.560000000000002</cx:pt>
          <cx:pt idx="19672">297.93000000000001</cx:pt>
          <cx:pt idx="19673">263.11000000000001</cx:pt>
          <cx:pt idx="19674">206.09999999999999</cx:pt>
          <cx:pt idx="19675">131.55000000000001</cx:pt>
          <cx:pt idx="19676">308.61000000000001</cx:pt>
          <cx:pt idx="19677">58.560000000000002</cx:pt>
          <cx:pt idx="19678">276.70999999999998</cx:pt>
          <cx:pt idx="19679">202.69</cx:pt>
          <cx:pt idx="19680">387.41000000000003</cx:pt>
          <cx:pt idx="19681">175.72999999999999</cx:pt>
          <cx:pt idx="19682">360.31999999999999</cx:pt>
          <cx:pt idx="19683">200.71000000000001</cx:pt>
          <cx:pt idx="19684">91.480000000000004</cx:pt>
          <cx:pt idx="19685">326.70999999999998</cx:pt>
          <cx:pt idx="19686">466.99000000000001</cx:pt>
          <cx:pt idx="19687">297.50999999999999</cx:pt>
          <cx:pt idx="19688">118.03</cx:pt>
          <cx:pt idx="19689">379.23000000000002</cx:pt>
          <cx:pt idx="19690">43.359999999999999</cx:pt>
          <cx:pt idx="19691">292.5</cx:pt>
          <cx:pt idx="19692">190.58000000000001</cx:pt>
          <cx:pt idx="19693">293.12</cx:pt>
          <cx:pt idx="19694">436.72000000000003</cx:pt>
          <cx:pt idx="19695">416.98000000000002</cx:pt>
          <cx:pt idx="19696">312.72000000000003</cx:pt>
          <cx:pt idx="19697">310.31</cx:pt>
          <cx:pt idx="19698">37.520000000000003</cx:pt>
          <cx:pt idx="19699">126.08</cx:pt>
          <cx:pt idx="19700">138.72999999999999</cx:pt>
          <cx:pt idx="19701">305.72000000000003</cx:pt>
          <cx:pt idx="19702">169.09</cx:pt>
          <cx:pt idx="19703">43.460000000000001</cx:pt>
          <cx:pt idx="19704">287.42000000000002</cx:pt>
          <cx:pt idx="19705">197.25999999999999</cx:pt>
          <cx:pt idx="19706">463.61000000000001</cx:pt>
          <cx:pt idx="19707">175.75</cx:pt>
          <cx:pt idx="19708">105.34999999999999</cx:pt>
          <cx:pt idx="19709">479.29000000000002</cx:pt>
          <cx:pt idx="19710">307.22000000000003</cx:pt>
          <cx:pt idx="19711">181.19</cx:pt>
          <cx:pt idx="19712">485</cx:pt>
          <cx:pt idx="19713">277.38</cx:pt>
          <cx:pt idx="19714">466.16000000000003</cx:pt>
          <cx:pt idx="19715">324.63</cx:pt>
          <cx:pt idx="19716">146.91999999999999</cx:pt>
          <cx:pt idx="19717">162.37</cx:pt>
          <cx:pt idx="19718">426.37</cx:pt>
          <cx:pt idx="19719">308.36000000000001</cx:pt>
          <cx:pt idx="19720">178.28999999999999</cx:pt>
          <cx:pt idx="19721">379.23000000000002</cx:pt>
          <cx:pt idx="19722">41.539999999999999</cx:pt>
          <cx:pt idx="19723">63.390000000000001</cx:pt>
          <cx:pt idx="19724">46.75</cx:pt>
          <cx:pt idx="19725">111.08</cx:pt>
          <cx:pt idx="19726">110.45</cx:pt>
          <cx:pt idx="19727">129.06</cx:pt>
          <cx:pt idx="19728">274.10000000000002</cx:pt>
          <cx:pt idx="19729">162.88999999999999</cx:pt>
          <cx:pt idx="19730">339.18000000000001</cx:pt>
          <cx:pt idx="19731">82.450000000000003</cx:pt>
          <cx:pt idx="19732">118.81999999999999</cx:pt>
          <cx:pt idx="19733">161.81999999999999</cx:pt>
          <cx:pt idx="19734">74.930000000000007</cx:pt>
          <cx:pt idx="19735">363.62</cx:pt>
          <cx:pt idx="19736">403.5</cx:pt>
          <cx:pt idx="19737">165.34999999999999</cx:pt>
          <cx:pt idx="19738">172.5</cx:pt>
          <cx:pt idx="19739">397.31</cx:pt>
          <cx:pt idx="19740">280.13</cx:pt>
          <cx:pt idx="19741">342.20999999999998</cx:pt>
          <cx:pt idx="19742">36.350000000000001</cx:pt>
          <cx:pt idx="19743">15.58</cx:pt>
          <cx:pt idx="19744">490.36000000000001</cx:pt>
          <cx:pt idx="19745">24.559999999999999</cx:pt>
          <cx:pt idx="19746">453.02999999999997</cx:pt>
          <cx:pt idx="19747">26.43</cx:pt>
          <cx:pt idx="19748">163.12</cx:pt>
          <cx:pt idx="19749">421.41000000000003</cx:pt>
          <cx:pt idx="19750">358.67000000000002</cx:pt>
          <cx:pt idx="19751">390.19999999999999</cx:pt>
          <cx:pt idx="19752">447.75</cx:pt>
          <cx:pt idx="19753">392.02999999999997</cx:pt>
          <cx:pt idx="19754">74.760000000000005</cx:pt>
          <cx:pt idx="19755">216.65000000000001</cx:pt>
          <cx:pt idx="19756">312.73000000000002</cx:pt>
          <cx:pt idx="19757">116.76000000000001</cx:pt>
          <cx:pt idx="19758">74.280000000000001</cx:pt>
          <cx:pt idx="19759">363.26999999999998</cx:pt>
          <cx:pt idx="19760">277.18000000000001</cx:pt>
          <cx:pt idx="19761">190.49000000000001</cx:pt>
          <cx:pt idx="19762">351.49000000000001</cx:pt>
          <cx:pt idx="19763">378.5</cx:pt>
          <cx:pt idx="19764">489.17000000000002</cx:pt>
          <cx:pt idx="19765">252.96000000000001</cx:pt>
          <cx:pt idx="19766">353.08999999999997</cx:pt>
          <cx:pt idx="19767">113.56</cx:pt>
          <cx:pt idx="19768">476.17000000000002</cx:pt>
          <cx:pt idx="19769">379.14999999999998</cx:pt>
          <cx:pt idx="19770">190.74000000000001</cx:pt>
          <cx:pt idx="19771">384.97000000000003</cx:pt>
          <cx:pt idx="19772">188.49000000000001</cx:pt>
          <cx:pt idx="19773">45.280000000000001</cx:pt>
          <cx:pt idx="19774">207.80000000000001</cx:pt>
          <cx:pt idx="19775">252.34999999999999</cx:pt>
          <cx:pt idx="19776">395.47000000000003</cx:pt>
          <cx:pt idx="19777">57.329999999999998</cx:pt>
          <cx:pt idx="19778">460.14999999999998</cx:pt>
          <cx:pt idx="19779">296.80000000000001</cx:pt>
          <cx:pt idx="19780">246.13</cx:pt>
          <cx:pt idx="19781">364.63999999999999</cx:pt>
          <cx:pt idx="19782">151.78999999999999</cx:pt>
          <cx:pt idx="19783">72.069999999999993</cx:pt>
          <cx:pt idx="19784">379.25</cx:pt>
          <cx:pt idx="19785">438.29000000000002</cx:pt>
          <cx:pt idx="19786">422.85000000000002</cx:pt>
          <cx:pt idx="19787">460.95999999999998</cx:pt>
          <cx:pt idx="19788">205.44999999999999</cx:pt>
          <cx:pt idx="19789">342.75</cx:pt>
          <cx:pt idx="19790">470.63</cx:pt>
          <cx:pt idx="19791">76.099999999999994</cx:pt>
          <cx:pt idx="19792">112.11</cx:pt>
          <cx:pt idx="19793">141.93000000000001</cx:pt>
          <cx:pt idx="19794">261.63</cx:pt>
          <cx:pt idx="19795">499.39999999999998</cx:pt>
          <cx:pt idx="19796">110.54000000000001</cx:pt>
          <cx:pt idx="19797">401.95999999999998</cx:pt>
          <cx:pt idx="19798">415.76999999999998</cx:pt>
          <cx:pt idx="19799">216.25999999999999</cx:pt>
          <cx:pt idx="19800">65.439999999999998</cx:pt>
          <cx:pt idx="19801">363.42000000000002</cx:pt>
          <cx:pt idx="19802">30.600000000000001</cx:pt>
          <cx:pt idx="19803">178.36000000000001</cx:pt>
          <cx:pt idx="19804">86.629999999999995</cx:pt>
          <cx:pt idx="19805">164.38999999999999</cx:pt>
          <cx:pt idx="19806">454.69</cx:pt>
          <cx:pt idx="19807">61.93</cx:pt>
          <cx:pt idx="19808">364.27999999999997</cx:pt>
          <cx:pt idx="19809">250.66</cx:pt>
          <cx:pt idx="19810">486.14999999999998</cx:pt>
          <cx:pt idx="19811">325.11000000000001</cx:pt>
          <cx:pt idx="19812">495.93000000000001</cx:pt>
          <cx:pt idx="19813">175.62</cx:pt>
          <cx:pt idx="19814">419.27999999999997</cx:pt>
          <cx:pt idx="19815">481.67000000000002</cx:pt>
          <cx:pt idx="19816">81.140000000000001</cx:pt>
          <cx:pt idx="19817">428.68000000000001</cx:pt>
          <cx:pt idx="19818">420.68000000000001</cx:pt>
          <cx:pt idx="19819">266.24000000000001</cx:pt>
          <cx:pt idx="19820">220.97999999999999</cx:pt>
          <cx:pt idx="19821">49.740000000000002</cx:pt>
          <cx:pt idx="19822">218.38999999999999</cx:pt>
          <cx:pt idx="19823">90.510000000000005</cx:pt>
          <cx:pt idx="19824">24.579999999999998</cx:pt>
          <cx:pt idx="19825">407.45999999999998</cx:pt>
          <cx:pt idx="19826">206.69999999999999</cx:pt>
          <cx:pt idx="19827">57.960000000000001</cx:pt>
          <cx:pt idx="19828">33.859999999999999</cx:pt>
          <cx:pt idx="19829">144.47</cx:pt>
          <cx:pt idx="19830">330.00999999999999</cx:pt>
          <cx:pt idx="19831">103.48999999999999</cx:pt>
          <cx:pt idx="19832">447.24000000000001</cx:pt>
          <cx:pt idx="19833">71.959999999999994</cx:pt>
          <cx:pt idx="19834">476.02999999999997</cx:pt>
          <cx:pt idx="19835">29.289999999999999</cx:pt>
          <cx:pt idx="19836">192.36000000000001</cx:pt>
          <cx:pt idx="19837">347.24000000000001</cx:pt>
          <cx:pt idx="19838">51.759999999999998</cx:pt>
          <cx:pt idx="19839">215.50999999999999</cx:pt>
          <cx:pt idx="19840">420.38999999999999</cx:pt>
          <cx:pt idx="19841">414.22000000000003</cx:pt>
          <cx:pt idx="19842">40.350000000000001</cx:pt>
          <cx:pt idx="19843">270.44</cx:pt>
          <cx:pt idx="19844">107.20999999999999</cx:pt>
          <cx:pt idx="19845">330.72000000000003</cx:pt>
          <cx:pt idx="19846">410.50999999999999</cx:pt>
          <cx:pt idx="19847">109.48</cx:pt>
          <cx:pt idx="19848">29.600000000000001</cx:pt>
          <cx:pt idx="19849">423.50999999999999</cx:pt>
          <cx:pt idx="19850">113.40000000000001</cx:pt>
          <cx:pt idx="19851">195.13999999999999</cx:pt>
          <cx:pt idx="19852">212.46000000000001</cx:pt>
          <cx:pt idx="19853">134.19</cx:pt>
          <cx:pt idx="19854">120.44</cx:pt>
          <cx:pt idx="19855">402.91000000000003</cx:pt>
          <cx:pt idx="19856">461.56999999999999</cx:pt>
          <cx:pt idx="19857">134.81</cx:pt>
          <cx:pt idx="19858">311.60000000000002</cx:pt>
          <cx:pt idx="19859">324.48000000000002</cx:pt>
          <cx:pt idx="19860">174.44</cx:pt>
          <cx:pt idx="19861">254.94999999999999</cx:pt>
          <cx:pt idx="19862">196.78</cx:pt>
          <cx:pt idx="19863">290.22000000000003</cx:pt>
          <cx:pt idx="19864">358.75</cx:pt>
          <cx:pt idx="19865">317.24000000000001</cx:pt>
          <cx:pt idx="19866">293.81</cx:pt>
          <cx:pt idx="19867">24.629999999999999</cx:pt>
          <cx:pt idx="19868">332.23000000000002</cx:pt>
          <cx:pt idx="19869">48.659999999999997</cx:pt>
          <cx:pt idx="19870">323.06</cx:pt>
          <cx:pt idx="19871">338.63</cx:pt>
          <cx:pt idx="19872">130.22999999999999</cx:pt>
          <cx:pt idx="19873">65.689999999999998</cx:pt>
          <cx:pt idx="19874">333.31</cx:pt>
          <cx:pt idx="19875">317.44</cx:pt>
          <cx:pt idx="19876">162.58000000000001</cx:pt>
          <cx:pt idx="19877">149.34</cx:pt>
          <cx:pt idx="19878">29.719999999999999</cx:pt>
          <cx:pt idx="19879">464.74000000000001</cx:pt>
          <cx:pt idx="19880">85.109999999999999</cx:pt>
          <cx:pt idx="19881">430.38</cx:pt>
          <cx:pt idx="19882">200.16999999999999</cx:pt>
          <cx:pt idx="19883">495.62</cx:pt>
          <cx:pt idx="19884">180.87</cx:pt>
          <cx:pt idx="19885">487.55000000000001</cx:pt>
          <cx:pt idx="19886">408.79000000000002</cx:pt>
          <cx:pt idx="19887">211.62</cx:pt>
          <cx:pt idx="19888">280.54000000000002</cx:pt>
          <cx:pt idx="19889">484.41000000000003</cx:pt>
          <cx:pt idx="19890">174</cx:pt>
          <cx:pt idx="19891">189.78999999999999</cx:pt>
          <cx:pt idx="19892">276.33999999999997</cx:pt>
          <cx:pt idx="19893">132.56999999999999</cx:pt>
          <cx:pt idx="19894">190.13999999999999</cx:pt>
          <cx:pt idx="19895">380.73000000000002</cx:pt>
          <cx:pt idx="19896">433.51999999999998</cx:pt>
          <cx:pt idx="19897">143.87</cx:pt>
          <cx:pt idx="19898">383.63</cx:pt>
          <cx:pt idx="19899">284.50999999999999</cx:pt>
          <cx:pt idx="19900">89.189999999999998</cx:pt>
          <cx:pt idx="19901">80.129999999999995</cx:pt>
          <cx:pt idx="19902">236.16</cx:pt>
          <cx:pt idx="19903">15.050000000000001</cx:pt>
          <cx:pt idx="19904">222.93000000000001</cx:pt>
          <cx:pt idx="19905">158.71000000000001</cx:pt>
          <cx:pt idx="19906">469.41000000000003</cx:pt>
          <cx:pt idx="19907">382.04000000000002</cx:pt>
          <cx:pt idx="19908">160.56</cx:pt>
          <cx:pt idx="19909">190.41999999999999</cx:pt>
          <cx:pt idx="19910">92.75</cx:pt>
          <cx:pt idx="19911">272.76999999999998</cx:pt>
          <cx:pt idx="19912">422.58999999999997</cx:pt>
          <cx:pt idx="19913">335.77999999999997</cx:pt>
          <cx:pt idx="19914">340.22000000000003</cx:pt>
          <cx:pt idx="19915">307.69999999999999</cx:pt>
          <cx:pt idx="19916">47.270000000000003</cx:pt>
          <cx:pt idx="19917">394.32999999999998</cx:pt>
          <cx:pt idx="19918">238.28999999999999</cx:pt>
          <cx:pt idx="19919">122.36</cx:pt>
          <cx:pt idx="19920">376.80000000000001</cx:pt>
          <cx:pt idx="19921">401.52999999999997</cx:pt>
          <cx:pt idx="19922">203.84</cx:pt>
          <cx:pt idx="19923">473.63</cx:pt>
          <cx:pt idx="19924">251.44</cx:pt>
          <cx:pt idx="19925">362.31999999999999</cx:pt>
          <cx:pt idx="19926">488.99000000000001</cx:pt>
          <cx:pt idx="19927">464.93000000000001</cx:pt>
          <cx:pt idx="19928">467.55000000000001</cx:pt>
          <cx:pt idx="19929">448.02999999999997</cx:pt>
          <cx:pt idx="19930">433.16000000000003</cx:pt>
          <cx:pt idx="19931">367.39999999999998</cx:pt>
          <cx:pt idx="19932">395.13</cx:pt>
          <cx:pt idx="19933">364.12</cx:pt>
          <cx:pt idx="19934">105.45999999999999</cx:pt>
          <cx:pt idx="19935">162.72</cx:pt>
          <cx:pt idx="19936">119.31</cx:pt>
          <cx:pt idx="19937">372.62</cx:pt>
          <cx:pt idx="19938">361.20999999999998</cx:pt>
          <cx:pt idx="19939">140.38</cx:pt>
          <cx:pt idx="19940">179.06999999999999</cx:pt>
          <cx:pt idx="19941">487.47000000000003</cx:pt>
          <cx:pt idx="19942">319.04000000000002</cx:pt>
          <cx:pt idx="19943">366.89999999999998</cx:pt>
          <cx:pt idx="19944">326.83999999999997</cx:pt>
          <cx:pt idx="19945">100.40000000000001</cx:pt>
          <cx:pt idx="19946">141.09999999999999</cx:pt>
          <cx:pt idx="19947">149.72999999999999</cx:pt>
          <cx:pt idx="19948">308.32999999999998</cx:pt>
          <cx:pt idx="19949">324.94999999999999</cx:pt>
          <cx:pt idx="19950">17.57</cx:pt>
          <cx:pt idx="19951">414.17000000000002</cx:pt>
          <cx:pt idx="19952">80.280000000000001</cx:pt>
          <cx:pt idx="19953">434.11000000000001</cx:pt>
          <cx:pt idx="19954">374.63</cx:pt>
          <cx:pt idx="19955">18.699999999999999</cx:pt>
          <cx:pt idx="19956">276.76999999999998</cx:pt>
          <cx:pt idx="19957">24.170000000000002</cx:pt>
          <cx:pt idx="19958">145.09</cx:pt>
          <cx:pt idx="19959">152.91999999999999</cx:pt>
          <cx:pt idx="19960">471.49000000000001</cx:pt>
          <cx:pt idx="19961">372.05000000000001</cx:pt>
          <cx:pt idx="19962">193.68000000000001</cx:pt>
          <cx:pt idx="19963">266.31</cx:pt>
          <cx:pt idx="19964">187.47</cx:pt>
          <cx:pt idx="19965">171.78</cx:pt>
          <cx:pt idx="19966">77.650000000000006</cx:pt>
          <cx:pt idx="19967">494.22000000000003</cx:pt>
          <cx:pt idx="19968">43.579999999999998</cx:pt>
          <cx:pt idx="19969">325.36000000000001</cx:pt>
          <cx:pt idx="19970">166.28</cx:pt>
          <cx:pt idx="19971">290.04000000000002</cx:pt>
          <cx:pt idx="19972">210.38</cx:pt>
          <cx:pt idx="19973">34.549999999999997</cx:pt>
          <cx:pt idx="19974">35.329999999999998</cx:pt>
          <cx:pt idx="19975">348.38</cx:pt>
          <cx:pt idx="19976">444.16000000000003</cx:pt>
          <cx:pt idx="19977">287.80000000000001</cx:pt>
          <cx:pt idx="19978">49.990000000000002</cx:pt>
          <cx:pt idx="19979">97.349999999999994</cx:pt>
          <cx:pt idx="19980">494.5</cx:pt>
          <cx:pt idx="19981">322.04000000000002</cx:pt>
          <cx:pt idx="19982">154.50999999999999</cx:pt>
          <cx:pt idx="19983">157.03999999999999</cx:pt>
          <cx:pt idx="19984">401.56</cx:pt>
          <cx:pt idx="19985">129.78999999999999</cx:pt>
          <cx:pt idx="19986">268.17000000000002</cx:pt>
          <cx:pt idx="19987">404.01999999999998</cx:pt>
          <cx:pt idx="19988">264.93000000000001</cx:pt>
          <cx:pt idx="19989">235.88</cx:pt>
          <cx:pt idx="19990">123.94</cx:pt>
          <cx:pt idx="19991">408.5</cx:pt>
          <cx:pt idx="19992">168.53999999999999</cx:pt>
          <cx:pt idx="19993">466.31</cx:pt>
          <cx:pt idx="19994">110.02</cx:pt>
          <cx:pt idx="19995">338.36000000000001</cx:pt>
          <cx:pt idx="19996">171.06</cx:pt>
          <cx:pt idx="19997">223.11000000000001</cx:pt>
          <cx:pt idx="19998">162.90000000000001</cx:pt>
          <cx:pt idx="19999">228.53</cx:pt>
          <cx:pt idx="20000">153.59</cx:pt>
          <cx:pt idx="20001">379.57999999999998</cx:pt>
          <cx:pt idx="20002">310.52999999999997</cx:pt>
          <cx:pt idx="20003">315.50999999999999</cx:pt>
          <cx:pt idx="20004">70</cx:pt>
          <cx:pt idx="20005">387.35000000000002</cx:pt>
          <cx:pt idx="20006">437.94</cx:pt>
          <cx:pt idx="20007">437.82999999999998</cx:pt>
          <cx:pt idx="20008">278.31</cx:pt>
          <cx:pt idx="20009">256.48000000000002</cx:pt>
          <cx:pt idx="20010">367.13</cx:pt>
          <cx:pt idx="20011">106.55</cx:pt>
          <cx:pt idx="20012">101.89</cx:pt>
          <cx:pt idx="20013">490.22000000000003</cx:pt>
          <cx:pt idx="20014">269.91000000000003</cx:pt>
          <cx:pt idx="20015">386.13999999999999</cx:pt>
          <cx:pt idx="20016">18.850000000000001</cx:pt>
          <cx:pt idx="20017">31.800000000000001</cx:pt>
          <cx:pt idx="20018">144.03</cx:pt>
          <cx:pt idx="20019">97.620000000000005</cx:pt>
          <cx:pt idx="20020">333.75999999999999</cx:pt>
          <cx:pt idx="20021">60.759999999999998</cx:pt>
          <cx:pt idx="20022">365.5</cx:pt>
          <cx:pt idx="20023">132.16</cx:pt>
          <cx:pt idx="20024">100.81</cx:pt>
          <cx:pt idx="20025">483.92000000000002</cx:pt>
          <cx:pt idx="20026">107.23</cx:pt>
          <cx:pt idx="20027">299.51999999999998</cx:pt>
          <cx:pt idx="20028">200.66999999999999</cx:pt>
          <cx:pt idx="20029">248.24000000000001</cx:pt>
          <cx:pt idx="20030">441.13</cx:pt>
          <cx:pt idx="20031">79.370000000000005</cx:pt>
          <cx:pt idx="20032">353.07999999999998</cx:pt>
          <cx:pt idx="20033">493.63999999999999</cx:pt>
          <cx:pt idx="20034">187.52000000000001</cx:pt>
          <cx:pt idx="20035">31.890000000000001</cx:pt>
          <cx:pt idx="20036">250.38999999999999</cx:pt>
          <cx:pt idx="20037">11.98</cx:pt>
          <cx:pt idx="20038">136.31999999999999</cx:pt>
          <cx:pt idx="20039">19.27</cx:pt>
          <cx:pt idx="20040">297.75</cx:pt>
          <cx:pt idx="20041">253.06999999999999</cx:pt>
          <cx:pt idx="20042">352.94999999999999</cx:pt>
          <cx:pt idx="20043">93.569999999999993</cx:pt>
          <cx:pt idx="20044">128.81999999999999</cx:pt>
          <cx:pt idx="20045">44.399999999999999</cx:pt>
          <cx:pt idx="20046">47.939999999999998</cx:pt>
          <cx:pt idx="20047">281.83999999999997</cx:pt>
          <cx:pt idx="20048">352.60000000000002</cx:pt>
          <cx:pt idx="20049">216.78999999999999</cx:pt>
          <cx:pt idx="20050">197.59</cx:pt>
          <cx:pt idx="20051">451.16000000000003</cx:pt>
          <cx:pt idx="20052">180.16999999999999</cx:pt>
          <cx:pt idx="20053">358.25999999999999</cx:pt>
          <cx:pt idx="20054">344.19</cx:pt>
          <cx:pt idx="20055">434.43000000000001</cx:pt>
          <cx:pt idx="20056">270.63999999999999</cx:pt>
          <cx:pt idx="20057">311.11000000000001</cx:pt>
          <cx:pt idx="20058">85.5</cx:pt>
          <cx:pt idx="20059">206.72</cx:pt>
          <cx:pt idx="20060">50.799999999999997</cx:pt>
          <cx:pt idx="20061">117</cx:pt>
          <cx:pt idx="20062">162.24000000000001</cx:pt>
          <cx:pt idx="20063">331.00999999999999</cx:pt>
          <cx:pt idx="20064">89.489999999999995</cx:pt>
          <cx:pt idx="20065">82.989999999999995</cx:pt>
          <cx:pt idx="20066">337.31</cx:pt>
          <cx:pt idx="20067">53.460000000000001</cx:pt>
          <cx:pt idx="20068">470.81999999999999</cx:pt>
          <cx:pt idx="20069">441.31</cx:pt>
          <cx:pt idx="20070">23.219999999999999</cx:pt>
          <cx:pt idx="20071">119.42</cx:pt>
          <cx:pt idx="20072">410.08999999999997</cx:pt>
          <cx:pt idx="20073">173.84</cx:pt>
          <cx:pt idx="20074">179.55000000000001</cx:pt>
          <cx:pt idx="20075">307.45999999999998</cx:pt>
          <cx:pt idx="20076">246.25</cx:pt>
          <cx:pt idx="20077">194.50999999999999</cx:pt>
          <cx:pt idx="20078">250.19999999999999</cx:pt>
          <cx:pt idx="20079">341.08999999999997</cx:pt>
          <cx:pt idx="20080">481.38</cx:pt>
          <cx:pt idx="20081">295.41000000000003</cx:pt>
          <cx:pt idx="20082">359.19999999999999</cx:pt>
          <cx:pt idx="20083">65.599999999999994</cx:pt>
          <cx:pt idx="20084">208.74000000000001</cx:pt>
          <cx:pt idx="20085">452.23000000000002</cx:pt>
          <cx:pt idx="20086">80.969999999999999</cx:pt>
          <cx:pt idx="20087">374.25999999999999</cx:pt>
          <cx:pt idx="20088">30</cx:pt>
          <cx:pt idx="20089">439.63999999999999</cx:pt>
          <cx:pt idx="20090">91.930000000000007</cx:pt>
          <cx:pt idx="20091">176.94999999999999</cx:pt>
          <cx:pt idx="20092">244.75</cx:pt>
          <cx:pt idx="20093">27.359999999999999</cx:pt>
          <cx:pt idx="20094">338.31</cx:pt>
          <cx:pt idx="20095">404.73000000000002</cx:pt>
          <cx:pt idx="20096">54.420000000000002</cx:pt>
          <cx:pt idx="20097">126.75</cx:pt>
          <cx:pt idx="20098">128.91999999999999</cx:pt>
          <cx:pt idx="20099">400.55000000000001</cx:pt>
          <cx:pt idx="20100">99.260000000000005</cx:pt>
          <cx:pt idx="20101">435.98000000000002</cx:pt>
          <cx:pt idx="20102">361.68000000000001</cx:pt>
          <cx:pt idx="20103">112.23</cx:pt>
          <cx:pt idx="20104">320.47000000000003</cx:pt>
          <cx:pt idx="20105">152.15000000000001</cx:pt>
          <cx:pt idx="20106">153.91999999999999</cx:pt>
          <cx:pt idx="20107">376.63999999999999</cx:pt>
          <cx:pt idx="20108">250.03999999999999</cx:pt>
          <cx:pt idx="20109">63.18</cx:pt>
          <cx:pt idx="20110">466.95999999999998</cx:pt>
          <cx:pt idx="20111">352.95999999999998</cx:pt>
          <cx:pt idx="20112">337.25</cx:pt>
          <cx:pt idx="20113">177.75</cx:pt>
          <cx:pt idx="20114">182.91</cx:pt>
          <cx:pt idx="20115">177.37</cx:pt>
          <cx:pt idx="20116">496.36000000000001</cx:pt>
          <cx:pt idx="20117">393.38</cx:pt>
          <cx:pt idx="20118">206.68000000000001</cx:pt>
          <cx:pt idx="20119">380.31999999999999</cx:pt>
          <cx:pt idx="20120">411.02999999999997</cx:pt>
          <cx:pt idx="20121">414.04000000000002</cx:pt>
          <cx:pt idx="20122">72.569999999999993</cx:pt>
          <cx:pt idx="20123">186.02000000000001</cx:pt>
          <cx:pt idx="20124">120.31999999999999</cx:pt>
          <cx:pt idx="20125">460.69999999999999</cx:pt>
          <cx:pt idx="20126">360.93000000000001</cx:pt>
          <cx:pt idx="20127">450.94</cx:pt>
          <cx:pt idx="20128">385.56</cx:pt>
          <cx:pt idx="20129">273.07999999999998</cx:pt>
          <cx:pt idx="20130">26.370000000000001</cx:pt>
          <cx:pt idx="20131">288.50999999999999</cx:pt>
          <cx:pt idx="20132">490.75999999999999</cx:pt>
          <cx:pt idx="20133">280.12</cx:pt>
          <cx:pt idx="20134">242.53999999999999</cx:pt>
          <cx:pt idx="20135">302.64999999999998</cx:pt>
          <cx:pt idx="20136">48.189999999999998</cx:pt>
          <cx:pt idx="20137">440.94999999999999</cx:pt>
          <cx:pt idx="20138">369.01999999999998</cx:pt>
          <cx:pt idx="20139">308.64999999999998</cx:pt>
          <cx:pt idx="20140">182.63</cx:pt>
          <cx:pt idx="20141">401.79000000000002</cx:pt>
          <cx:pt idx="20142">213.03999999999999</cx:pt>
          <cx:pt idx="20143">385.88999999999999</cx:pt>
          <cx:pt idx="20144">290.36000000000001</cx:pt>
          <cx:pt idx="20145">440.06</cx:pt>
          <cx:pt idx="20146">327.93000000000001</cx:pt>
          <cx:pt idx="20147">33.149999999999999</cx:pt>
          <cx:pt idx="20148">29.73</cx:pt>
          <cx:pt idx="20149">61.229999999999997</cx:pt>
          <cx:pt idx="20150">358.47000000000003</cx:pt>
          <cx:pt idx="20151">451.79000000000002</cx:pt>
          <cx:pt idx="20152">230.44</cx:pt>
          <cx:pt idx="20153">106.3</cx:pt>
          <cx:pt idx="20154">162.16</cx:pt>
          <cx:pt idx="20155">37</cx:pt>
          <cx:pt idx="20156">150.49000000000001</cx:pt>
          <cx:pt idx="20157">299.93000000000001</cx:pt>
          <cx:pt idx="20158">20.25</cx:pt>
          <cx:pt idx="20159">80.640000000000001</cx:pt>
          <cx:pt idx="20160">195.65000000000001</cx:pt>
          <cx:pt idx="20161">317.70999999999998</cx:pt>
          <cx:pt idx="20162">277.13999999999999</cx:pt>
          <cx:pt idx="20163">239.31</cx:pt>
          <cx:pt idx="20164">423.10000000000002</cx:pt>
          <cx:pt idx="20165">463.42000000000002</cx:pt>
          <cx:pt idx="20166">147.75</cx:pt>
          <cx:pt idx="20167">475.68000000000001</cx:pt>
          <cx:pt idx="20168">172.06999999999999</cx:pt>
          <cx:pt idx="20169">117.81</cx:pt>
          <cx:pt idx="20170">123</cx:pt>
          <cx:pt idx="20171">353.16000000000003</cx:pt>
          <cx:pt idx="20172">67.420000000000002</cx:pt>
          <cx:pt idx="20173">485.63999999999999</cx:pt>
          <cx:pt idx="20174">244.90000000000001</cx:pt>
          <cx:pt idx="20175">294.86000000000001</cx:pt>
          <cx:pt idx="20176">161.05000000000001</cx:pt>
          <cx:pt idx="20177">323.02999999999997</cx:pt>
          <cx:pt idx="20178">378.08999999999997</cx:pt>
          <cx:pt idx="20179">243.91</cx:pt>
          <cx:pt idx="20180">171.84999999999999</cx:pt>
          <cx:pt idx="20181">137.09</cx:pt>
          <cx:pt idx="20182">117.66</cx:pt>
          <cx:pt idx="20183">203.19999999999999</cx:pt>
          <cx:pt idx="20184">113.37</cx:pt>
          <cx:pt idx="20185">359.80000000000001</cx:pt>
          <cx:pt idx="20186">387.19999999999999</cx:pt>
          <cx:pt idx="20187">34.170000000000002</cx:pt>
          <cx:pt idx="20188">16.670000000000002</cx:pt>
          <cx:pt idx="20189">138.13</cx:pt>
          <cx:pt idx="20190">402.54000000000002</cx:pt>
          <cx:pt idx="20191">483.37</cx:pt>
          <cx:pt idx="20192">418.26999999999998</cx:pt>
          <cx:pt idx="20193">127.42</cx:pt>
          <cx:pt idx="20194">282.31</cx:pt>
          <cx:pt idx="20195">334.55000000000001</cx:pt>
          <cx:pt idx="20196">63.079999999999998</cx:pt>
          <cx:pt idx="20197">392.11000000000001</cx:pt>
          <cx:pt idx="20198">290</cx:pt>
          <cx:pt idx="20199">421.45999999999998</cx:pt>
          <cx:pt idx="20200">299.29000000000002</cx:pt>
          <cx:pt idx="20201">422.19</cx:pt>
          <cx:pt idx="20202">446.63999999999999</cx:pt>
          <cx:pt idx="20203">377.88999999999999</cx:pt>
          <cx:pt idx="20204">466.20999999999998</cx:pt>
          <cx:pt idx="20205">309.56</cx:pt>
          <cx:pt idx="20206">153.77000000000001</cx:pt>
          <cx:pt idx="20207">441.36000000000001</cx:pt>
          <cx:pt idx="20208">24.149999999999999</cx:pt>
          <cx:pt idx="20209">413.56</cx:pt>
          <cx:pt idx="20210">118.20999999999999</cx:pt>
          <cx:pt idx="20211">291.18000000000001</cx:pt>
          <cx:pt idx="20212">45.759999999999998</cx:pt>
          <cx:pt idx="20213">333.56999999999999</cx:pt>
          <cx:pt idx="20214">292.30000000000001</cx:pt>
          <cx:pt idx="20215">226.71000000000001</cx:pt>
          <cx:pt idx="20216">165.61000000000001</cx:pt>
          <cx:pt idx="20217">419.13</cx:pt>
          <cx:pt idx="20218">123.67</cx:pt>
          <cx:pt idx="20219">498.16000000000003</cx:pt>
          <cx:pt idx="20220">73.890000000000001</cx:pt>
          <cx:pt idx="20221">64.700000000000003</cx:pt>
          <cx:pt idx="20222">294.14999999999998</cx:pt>
          <cx:pt idx="20223">201.31999999999999</cx:pt>
          <cx:pt idx="20224">16.050000000000001</cx:pt>
          <cx:pt idx="20225">460.54000000000002</cx:pt>
          <cx:pt idx="20226">385.00999999999999</cx:pt>
          <cx:pt idx="20227">181.69999999999999</cx:pt>
          <cx:pt idx="20228">337.49000000000001</cx:pt>
          <cx:pt idx="20229">417.18000000000001</cx:pt>
          <cx:pt idx="20230">152.81</cx:pt>
          <cx:pt idx="20231">391.42000000000002</cx:pt>
          <cx:pt idx="20232">309.67000000000002</cx:pt>
          <cx:pt idx="20233">84.489999999999995</cx:pt>
          <cx:pt idx="20234">85.769999999999996</cx:pt>
          <cx:pt idx="20235">495.94999999999999</cx:pt>
          <cx:pt idx="20236">18.280000000000001</cx:pt>
          <cx:pt idx="20237">54.75</cx:pt>
          <cx:pt idx="20238">177.99000000000001</cx:pt>
          <cx:pt idx="20239">256.62</cx:pt>
          <cx:pt idx="20240">324.27999999999997</cx:pt>
          <cx:pt idx="20241">47.619999999999997</cx:pt>
          <cx:pt idx="20242">385.38999999999999</cx:pt>
          <cx:pt idx="20243">334.93000000000001</cx:pt>
          <cx:pt idx="20244">390.81</cx:pt>
          <cx:pt idx="20245">377.31</cx:pt>
          <cx:pt idx="20246">170.30000000000001</cx:pt>
          <cx:pt idx="20247">486.76999999999998</cx:pt>
          <cx:pt idx="20248">77.319999999999993</cx:pt>
          <cx:pt idx="20249">79.909999999999997</cx:pt>
          <cx:pt idx="20250">351.61000000000001</cx:pt>
          <cx:pt idx="20251">344.25</cx:pt>
          <cx:pt idx="20252">356.57999999999998</cx:pt>
          <cx:pt idx="20253">24.030000000000001</cx:pt>
          <cx:pt idx="20254">12.140000000000001</cx:pt>
          <cx:pt idx="20255">71.489999999999995</cx:pt>
          <cx:pt idx="20256">423.35000000000002</cx:pt>
          <cx:pt idx="20257">250</cx:pt>
          <cx:pt idx="20258">372.12</cx:pt>
          <cx:pt idx="20259">84.939999999999998</cx:pt>
          <cx:pt idx="20260">60.210000000000001</cx:pt>
          <cx:pt idx="20261">300.64999999999998</cx:pt>
          <cx:pt idx="20262">314.92000000000002</cx:pt>
          <cx:pt idx="20263">13.630000000000001</cx:pt>
          <cx:pt idx="20264">327.79000000000002</cx:pt>
          <cx:pt idx="20265">163.22999999999999</cx:pt>
          <cx:pt idx="20266">487.97000000000003</cx:pt>
          <cx:pt idx="20267">174.03999999999999</cx:pt>
          <cx:pt idx="20268">236.36000000000001</cx:pt>
          <cx:pt idx="20269">84.170000000000002</cx:pt>
          <cx:pt idx="20270">222</cx:pt>
          <cx:pt idx="20271">494.5</cx:pt>
          <cx:pt idx="20272">301.24000000000001</cx:pt>
          <cx:pt idx="20273">14.029999999999999</cx:pt>
          <cx:pt idx="20274">222.03999999999999</cx:pt>
          <cx:pt idx="20275">63.200000000000003</cx:pt>
          <cx:pt idx="20276">370.56</cx:pt>
          <cx:pt idx="20277">436.92000000000002</cx:pt>
          <cx:pt idx="20278">350.67000000000002</cx:pt>
          <cx:pt idx="20279">265.91000000000003</cx:pt>
          <cx:pt idx="20280">424.25999999999999</cx:pt>
          <cx:pt idx="20281">149.78999999999999</cx:pt>
          <cx:pt idx="20282">417.23000000000002</cx:pt>
          <cx:pt idx="20283">488.20999999999998</cx:pt>
          <cx:pt idx="20284">107.40000000000001</cx:pt>
          <cx:pt idx="20285">163.81</cx:pt>
          <cx:pt idx="20286">86.989999999999995</cx:pt>
          <cx:pt idx="20287">354.82999999999998</cx:pt>
          <cx:pt idx="20288">279.97000000000003</cx:pt>
          <cx:pt idx="20289">112.39</cx:pt>
          <cx:pt idx="20290">257.95999999999998</cx:pt>
          <cx:pt idx="20291">346.49000000000001</cx:pt>
          <cx:pt idx="20292">249.31999999999999</cx:pt>
          <cx:pt idx="20293">339.43000000000001</cx:pt>
          <cx:pt idx="20294">475.91000000000003</cx:pt>
          <cx:pt idx="20295">231.53</cx:pt>
          <cx:pt idx="20296">376.18000000000001</cx:pt>
          <cx:pt idx="20297">298.86000000000001</cx:pt>
          <cx:pt idx="20298">53</cx:pt>
          <cx:pt idx="20299">277.11000000000001</cx:pt>
          <cx:pt idx="20300">402.97000000000003</cx:pt>
          <cx:pt idx="20301">498.42000000000002</cx:pt>
          <cx:pt idx="20302">388.37</cx:pt>
          <cx:pt idx="20303">448.48000000000002</cx:pt>
          <cx:pt idx="20304">341.73000000000002</cx:pt>
          <cx:pt idx="20305">23.390000000000001</cx:pt>
          <cx:pt idx="20306">55.359999999999999</cx:pt>
          <cx:pt idx="20307">79.689999999999998</cx:pt>
          <cx:pt idx="20308">417.01999999999998</cx:pt>
          <cx:pt idx="20309">112.64</cx:pt>
          <cx:pt idx="20310">493.99000000000001</cx:pt>
          <cx:pt idx="20311">28.920000000000002</cx:pt>
          <cx:pt idx="20312">211.50999999999999</cx:pt>
          <cx:pt idx="20313">53.149999999999999</cx:pt>
          <cx:pt idx="20314">330.5</cx:pt>
          <cx:pt idx="20315">96.219999999999999</cx:pt>
          <cx:pt idx="20316">364.63</cx:pt>
          <cx:pt idx="20317">23.77</cx:pt>
          <cx:pt idx="20318">93.060000000000002</cx:pt>
          <cx:pt idx="20319">326.87</cx:pt>
          <cx:pt idx="20320">186.93000000000001</cx:pt>
          <cx:pt idx="20321">188.91</cx:pt>
          <cx:pt idx="20322">50.770000000000003</cx:pt>
          <cx:pt idx="20323">290.13</cx:pt>
          <cx:pt idx="20324">402.89999999999998</cx:pt>
          <cx:pt idx="20325">381.19999999999999</cx:pt>
          <cx:pt idx="20326">404.36000000000001</cx:pt>
          <cx:pt idx="20327">497.85000000000002</cx:pt>
          <cx:pt idx="20328">125.39</cx:pt>
          <cx:pt idx="20329">38.920000000000002</cx:pt>
          <cx:pt idx="20330">378.06</cx:pt>
          <cx:pt idx="20331">384.91000000000003</cx:pt>
          <cx:pt idx="20332">451.74000000000001</cx:pt>
          <cx:pt idx="20333">207.68000000000001</cx:pt>
          <cx:pt idx="20334">160.44</cx:pt>
          <cx:pt idx="20335">77.299999999999997</cx:pt>
          <cx:pt idx="20336">37.32</cx:pt>
          <cx:pt idx="20337">293.54000000000002</cx:pt>
          <cx:pt idx="20338">396.69</cx:pt>
          <cx:pt idx="20339">105.92</cx:pt>
          <cx:pt idx="20340">211.56999999999999</cx:pt>
          <cx:pt idx="20341">272.23000000000002</cx:pt>
          <cx:pt idx="20342">390.93000000000001</cx:pt>
          <cx:pt idx="20343">476.88</cx:pt>
          <cx:pt idx="20344">75.359999999999999</cx:pt>
          <cx:pt idx="20345">448.86000000000001</cx:pt>
          <cx:pt idx="20346">448.47000000000003</cx:pt>
          <cx:pt idx="20347">370.63999999999999</cx:pt>
          <cx:pt idx="20348">272.63</cx:pt>
          <cx:pt idx="20349">182.81999999999999</cx:pt>
          <cx:pt idx="20350">380.64999999999998</cx:pt>
          <cx:pt idx="20351">20.699999999999999</cx:pt>
          <cx:pt idx="20352">304.24000000000001</cx:pt>
          <cx:pt idx="20353">22.449999999999999</cx:pt>
          <cx:pt idx="20354">70.829999999999998</cx:pt>
          <cx:pt idx="20355">125.06999999999999</cx:pt>
          <cx:pt idx="20356">280.92000000000002</cx:pt>
          <cx:pt idx="20357">481.11000000000001</cx:pt>
          <cx:pt idx="20358">347.19</cx:pt>
          <cx:pt idx="20359">233.19</cx:pt>
          <cx:pt idx="20360">390.43000000000001</cx:pt>
          <cx:pt idx="20361">333.54000000000002</cx:pt>
          <cx:pt idx="20362">468.14999999999998</cx:pt>
          <cx:pt idx="20363">159.22</cx:pt>
          <cx:pt idx="20364">37.68</cx:pt>
          <cx:pt idx="20365">284.83999999999997</cx:pt>
          <cx:pt idx="20366">194.93000000000001</cx:pt>
          <cx:pt idx="20367">111.62</cx:pt>
          <cx:pt idx="20368">130.62</cx:pt>
          <cx:pt idx="20369">40.100000000000001</cx:pt>
          <cx:pt idx="20370">169.08000000000001</cx:pt>
          <cx:pt idx="20371">122.81</cx:pt>
          <cx:pt idx="20372">387.73000000000002</cx:pt>
          <cx:pt idx="20373">320.19</cx:pt>
          <cx:pt idx="20374">228.13999999999999</cx:pt>
          <cx:pt idx="20375">137.43000000000001</cx:pt>
          <cx:pt idx="20376">25.690000000000001</cx:pt>
          <cx:pt idx="20377">134.86000000000001</cx:pt>
          <cx:pt idx="20378">336.89999999999998</cx:pt>
          <cx:pt idx="20379">475.14999999999998</cx:pt>
          <cx:pt idx="20380">94.849999999999994</cx:pt>
          <cx:pt idx="20381">210.93000000000001</cx:pt>
          <cx:pt idx="20382">247.16</cx:pt>
          <cx:pt idx="20383">431.69999999999999</cx:pt>
          <cx:pt idx="20384">92.459999999999994</cx:pt>
          <cx:pt idx="20385">79.689999999999998</cx:pt>
          <cx:pt idx="20386">479.02999999999997</cx:pt>
          <cx:pt idx="20387">224.34999999999999</cx:pt>
          <cx:pt idx="20388">252.13999999999999</cx:pt>
          <cx:pt idx="20389">458.51999999999998</cx:pt>
          <cx:pt idx="20390">275.57999999999998</cx:pt>
          <cx:pt idx="20391">14.630000000000001</cx:pt>
          <cx:pt idx="20392">51.450000000000003</cx:pt>
          <cx:pt idx="20393">317.85000000000002</cx:pt>
          <cx:pt idx="20394">173.43000000000001</cx:pt>
          <cx:pt idx="20395">73.379999999999995</cx:pt>
          <cx:pt idx="20396">396.04000000000002</cx:pt>
          <cx:pt idx="20397">46.340000000000003</cx:pt>
          <cx:pt idx="20398">101.73</cx:pt>
          <cx:pt idx="20399">369.51999999999998</cx:pt>
          <cx:pt idx="20400">453.44999999999999</cx:pt>
          <cx:pt idx="20401">41.560000000000002</cx:pt>
          <cx:pt idx="20402">105.70999999999999</cx:pt>
          <cx:pt idx="20403">252.06</cx:pt>
          <cx:pt idx="20404">342.41000000000003</cx:pt>
          <cx:pt idx="20405">282.30000000000001</cx:pt>
          <cx:pt idx="20406">302.52999999999997</cx:pt>
          <cx:pt idx="20407">186.25</cx:pt>
          <cx:pt idx="20408">358.12</cx:pt>
          <cx:pt idx="20409">58.75</cx:pt>
          <cx:pt idx="20410">331.31</cx:pt>
          <cx:pt idx="20411">368.85000000000002</cx:pt>
          <cx:pt idx="20412">169.33000000000001</cx:pt>
          <cx:pt idx="20413">290.06999999999999</cx:pt>
          <cx:pt idx="20414">387.07999999999998</cx:pt>
          <cx:pt idx="20415">246.81</cx:pt>
          <cx:pt idx="20416">39.240000000000002</cx:pt>
          <cx:pt idx="20417">386.81</cx:pt>
          <cx:pt idx="20418">306.06999999999999</cx:pt>
          <cx:pt idx="20419">337.70999999999998</cx:pt>
          <cx:pt idx="20420">168.72999999999999</cx:pt>
          <cx:pt idx="20421">55.560000000000002</cx:pt>
          <cx:pt idx="20422">137.75</cx:pt>
          <cx:pt idx="20423">414.38999999999999</cx:pt>
          <cx:pt idx="20424">264.77999999999997</cx:pt>
          <cx:pt idx="20425">433.60000000000002</cx:pt>
          <cx:pt idx="20426">211.88999999999999</cx:pt>
          <cx:pt idx="20427">173.81999999999999</cx:pt>
          <cx:pt idx="20428">386.66000000000003</cx:pt>
          <cx:pt idx="20429">289.63</cx:pt>
          <cx:pt idx="20430">390.57999999999998</cx:pt>
          <cx:pt idx="20431">39.630000000000003</cx:pt>
          <cx:pt idx="20432">288.95999999999998</cx:pt>
          <cx:pt idx="20433">208.21000000000001</cx:pt>
          <cx:pt idx="20434">18.170000000000002</cx:pt>
          <cx:pt idx="20435">49.960000000000001</cx:pt>
          <cx:pt idx="20436">22.109999999999999</cx:pt>
          <cx:pt idx="20437">467.56</cx:pt>
          <cx:pt idx="20438">62.420000000000002</cx:pt>
          <cx:pt idx="20439">150.72999999999999</cx:pt>
          <cx:pt idx="20440">244.58000000000001</cx:pt>
          <cx:pt idx="20441">273.45999999999998</cx:pt>
          <cx:pt idx="20442">440.08999999999997</cx:pt>
          <cx:pt idx="20443">46.289999999999999</cx:pt>
          <cx:pt idx="20444">176.68000000000001</cx:pt>
          <cx:pt idx="20445">394.06999999999999</cx:pt>
          <cx:pt idx="20446">437.58999999999997</cx:pt>
          <cx:pt idx="20447">98.569999999999993</cx:pt>
          <cx:pt idx="20448">284.45999999999998</cx:pt>
          <cx:pt idx="20449">38.969999999999999</cx:pt>
          <cx:pt idx="20450">179.38999999999999</cx:pt>
          <cx:pt idx="20451">353.12</cx:pt>
          <cx:pt idx="20452">283.29000000000002</cx:pt>
          <cx:pt idx="20453">426.41000000000003</cx:pt>
          <cx:pt idx="20454">291.19</cx:pt>
          <cx:pt idx="20455">25.5</cx:pt>
          <cx:pt idx="20456">452.83999999999997</cx:pt>
          <cx:pt idx="20457">398.79000000000002</cx:pt>
          <cx:pt idx="20458">351.33999999999997</cx:pt>
          <cx:pt idx="20459">267.76999999999998</cx:pt>
          <cx:pt idx="20460">240.55000000000001</cx:pt>
          <cx:pt idx="20461">349.70999999999998</cx:pt>
          <cx:pt idx="20462">256.86000000000001</cx:pt>
          <cx:pt idx="20463">289.35000000000002</cx:pt>
          <cx:pt idx="20464">449.31999999999999</cx:pt>
          <cx:pt idx="20465">11.49</cx:pt>
          <cx:pt idx="20466">82.890000000000001</cx:pt>
          <cx:pt idx="20467">158.24000000000001</cx:pt>
          <cx:pt idx="20468">495.72000000000003</cx:pt>
          <cx:pt idx="20469">45.020000000000003</cx:pt>
          <cx:pt idx="20470">295.20999999999998</cx:pt>
          <cx:pt idx="20471">488.22000000000003</cx:pt>
          <cx:pt idx="20472">210.69999999999999</cx:pt>
          <cx:pt idx="20473">21.309999999999999</cx:pt>
          <cx:pt idx="20474">145.66</cx:pt>
          <cx:pt idx="20475">142.59999999999999</cx:pt>
          <cx:pt idx="20476">239.84999999999999</cx:pt>
          <cx:pt idx="20477">122.28</cx:pt>
          <cx:pt idx="20478">482.44</cx:pt>
          <cx:pt idx="20479">10.07</cx:pt>
          <cx:pt idx="20480">133.69</cx:pt>
          <cx:pt idx="20481">135.25999999999999</cx:pt>
          <cx:pt idx="20482">77.409999999999997</cx:pt>
          <cx:pt idx="20483">293.04000000000002</cx:pt>
          <cx:pt idx="20484">184.88</cx:pt>
          <cx:pt idx="20485">220.84999999999999</cx:pt>
          <cx:pt idx="20486">64.739999999999995</cx:pt>
          <cx:pt idx="20487">193.00999999999999</cx:pt>
          <cx:pt idx="20488">293.62</cx:pt>
          <cx:pt idx="20489">182.58000000000001</cx:pt>
          <cx:pt idx="20490">19.27</cx:pt>
          <cx:pt idx="20491">356.16000000000003</cx:pt>
          <cx:pt idx="20492">53.770000000000003</cx:pt>
          <cx:pt idx="20493">67.290000000000006</cx:pt>
          <cx:pt idx="20494">414.94</cx:pt>
          <cx:pt idx="20495">365.68000000000001</cx:pt>
          <cx:pt idx="20496">109.13</cx:pt>
          <cx:pt idx="20497">241.47</cx:pt>
          <cx:pt idx="20498">211.53999999999999</cx:pt>
          <cx:pt idx="20499">54.68</cx:pt>
          <cx:pt idx="20500">59.939999999999998</cx:pt>
          <cx:pt idx="20501">285.66000000000003</cx:pt>
          <cx:pt idx="20502">339.57999999999998</cx:pt>
          <cx:pt idx="20503">333.73000000000002</cx:pt>
          <cx:pt idx="20504">114.64</cx:pt>
          <cx:pt idx="20505">273.97000000000003</cx:pt>
          <cx:pt idx="20506">206.88</cx:pt>
          <cx:pt idx="20507">169.34999999999999</cx:pt>
          <cx:pt idx="20508">104.7</cx:pt>
          <cx:pt idx="20509">109.2</cx:pt>
          <cx:pt idx="20510">389.69999999999999</cx:pt>
          <cx:pt idx="20511">96.140000000000001</cx:pt>
          <cx:pt idx="20512">411.99000000000001</cx:pt>
          <cx:pt idx="20513">72.329999999999998</cx:pt>
          <cx:pt idx="20514">132.59999999999999</cx:pt>
          <cx:pt idx="20515">49.719999999999999</cx:pt>
          <cx:pt idx="20516">319.70999999999998</cx:pt>
          <cx:pt idx="20517">192.81999999999999</cx:pt>
          <cx:pt idx="20518">138.47999999999999</cx:pt>
          <cx:pt idx="20519">284.37</cx:pt>
          <cx:pt idx="20520">148.00999999999999</cx:pt>
          <cx:pt idx="20521">24.32</cx:pt>
          <cx:pt idx="20522">257.57999999999998</cx:pt>
          <cx:pt idx="20523">491.88</cx:pt>
          <cx:pt idx="20524">432.98000000000002</cx:pt>
          <cx:pt idx="20525">109.09</cx:pt>
          <cx:pt idx="20526">283.52999999999997</cx:pt>
          <cx:pt idx="20527">191.56999999999999</cx:pt>
          <cx:pt idx="20528">188.28999999999999</cx:pt>
          <cx:pt idx="20529">48.890000000000001</cx:pt>
          <cx:pt idx="20530">205.86000000000001</cx:pt>
          <cx:pt idx="20531">362.57999999999998</cx:pt>
          <cx:pt idx="20532">235.24000000000001</cx:pt>
          <cx:pt idx="20533">431.17000000000002</cx:pt>
          <cx:pt idx="20534">256.63999999999999</cx:pt>
          <cx:pt idx="20535">302.08999999999997</cx:pt>
          <cx:pt idx="20536">391.92000000000002</cx:pt>
          <cx:pt idx="20537">60.359999999999999</cx:pt>
          <cx:pt idx="20538">80.189999999999998</cx:pt>
          <cx:pt idx="20539">445.93000000000001</cx:pt>
          <cx:pt idx="20540">90.920000000000002</cx:pt>
          <cx:pt idx="20541">156.33000000000001</cx:pt>
          <cx:pt idx="20542">124.95</cx:pt>
          <cx:pt idx="20543">369.31999999999999</cx:pt>
          <cx:pt idx="20544">140.19</cx:pt>
          <cx:pt idx="20545">391.41000000000003</cx:pt>
          <cx:pt idx="20546">421.29000000000002</cx:pt>
          <cx:pt idx="20547">330.91000000000003</cx:pt>
          <cx:pt idx="20548">265.73000000000002</cx:pt>
          <cx:pt idx="20549">330.75999999999999</cx:pt>
          <cx:pt idx="20550">327.13</cx:pt>
          <cx:pt idx="20551">435.63999999999999</cx:pt>
          <cx:pt idx="20552">452.75999999999999</cx:pt>
          <cx:pt idx="20553">195.18000000000001</cx:pt>
          <cx:pt idx="20554">32.130000000000003</cx:pt>
          <cx:pt idx="20555">82.430000000000007</cx:pt>
          <cx:pt idx="20556">330.99000000000001</cx:pt>
          <cx:pt idx="20557">497.42000000000002</cx:pt>
          <cx:pt idx="20558">204</cx:pt>
          <cx:pt idx="20559">227.37</cx:pt>
          <cx:pt idx="20560">128.19</cx:pt>
          <cx:pt idx="20561">155.77000000000001</cx:pt>
          <cx:pt idx="20562">393.24000000000001</cx:pt>
          <cx:pt idx="20563">77.469999999999999</cx:pt>
          <cx:pt idx="20564">241.09</cx:pt>
          <cx:pt idx="20565">466.26999999999998</cx:pt>
          <cx:pt idx="20566">194.77000000000001</cx:pt>
          <cx:pt idx="20567">118.18000000000001</cx:pt>
          <cx:pt idx="20568">402.61000000000001</cx:pt>
          <cx:pt idx="20569">332.22000000000003</cx:pt>
          <cx:pt idx="20570">451.44</cx:pt>
          <cx:pt idx="20571">339.94999999999999</cx:pt>
          <cx:pt idx="20572">407.25999999999999</cx:pt>
          <cx:pt idx="20573">276.62</cx:pt>
          <cx:pt idx="20574">106.67</cx:pt>
          <cx:pt idx="20575">462.25</cx:pt>
          <cx:pt idx="20576">119.48</cx:pt>
          <cx:pt idx="20577">430.23000000000002</cx:pt>
          <cx:pt idx="20578">382.82999999999998</cx:pt>
          <cx:pt idx="20579">84.129999999999995</cx:pt>
          <cx:pt idx="20580">180.47</cx:pt>
          <cx:pt idx="20581">307.10000000000002</cx:pt>
          <cx:pt idx="20582">422.26999999999998</cx:pt>
          <cx:pt idx="20583">197.49000000000001</cx:pt>
          <cx:pt idx="20584">189.33000000000001</cx:pt>
          <cx:pt idx="20585">112.41</cx:pt>
          <cx:pt idx="20586">98.629999999999995</cx:pt>
          <cx:pt idx="20587">334.41000000000003</cx:pt>
          <cx:pt idx="20588">161.06</cx:pt>
          <cx:pt idx="20589">111.09</cx:pt>
          <cx:pt idx="20590">195.38</cx:pt>
          <cx:pt idx="20591">345.67000000000002</cx:pt>
          <cx:pt idx="20592">453.25999999999999</cx:pt>
          <cx:pt idx="20593">92.799999999999997</cx:pt>
          <cx:pt idx="20594">299.92000000000002</cx:pt>
          <cx:pt idx="20595">191.38999999999999</cx:pt>
          <cx:pt idx="20596">28.210000000000001</cx:pt>
          <cx:pt idx="20597">424.36000000000001</cx:pt>
          <cx:pt idx="20598">302.98000000000002</cx:pt>
          <cx:pt idx="20599">76.680000000000007</cx:pt>
          <cx:pt idx="20600">434.63999999999999</cx:pt>
          <cx:pt idx="20601">215.27000000000001</cx:pt>
          <cx:pt idx="20602">370.77999999999997</cx:pt>
          <cx:pt idx="20603">346.87</cx:pt>
          <cx:pt idx="20604">203.37</cx:pt>
          <cx:pt idx="20605">376.06</cx:pt>
          <cx:pt idx="20606">305.02999999999997</cx:pt>
          <cx:pt idx="20607">178.06</cx:pt>
          <cx:pt idx="20608">416.07999999999998</cx:pt>
          <cx:pt idx="20609">61.960000000000001</cx:pt>
          <cx:pt idx="20610">351.85000000000002</cx:pt>
          <cx:pt idx="20611">496.82999999999998</cx:pt>
          <cx:pt idx="20612">475.79000000000002</cx:pt>
          <cx:pt idx="20613">157.69999999999999</cx:pt>
          <cx:pt idx="20614">382.63999999999999</cx:pt>
          <cx:pt idx="20615">332.64999999999998</cx:pt>
          <cx:pt idx="20616">201.75</cx:pt>
          <cx:pt idx="20617">350.5</cx:pt>
          <cx:pt idx="20618">389.29000000000002</cx:pt>
          <cx:pt idx="20619">324.31999999999999</cx:pt>
          <cx:pt idx="20620">196.27000000000001</cx:pt>
          <cx:pt idx="20621">69.650000000000006</cx:pt>
          <cx:pt idx="20622">129.19999999999999</cx:pt>
          <cx:pt idx="20623">119.81</cx:pt>
          <cx:pt idx="20624">373.51999999999998</cx:pt>
          <cx:pt idx="20625">15.83</cx:pt>
          <cx:pt idx="20626">70.510000000000005</cx:pt>
          <cx:pt idx="20627">86.370000000000005</cx:pt>
          <cx:pt idx="20628">418.16000000000003</cx:pt>
          <cx:pt idx="20629">488.23000000000002</cx:pt>
          <cx:pt idx="20630">221.05000000000001</cx:pt>
          <cx:pt idx="20631">197.97999999999999</cx:pt>
          <cx:pt idx="20632">425.04000000000002</cx:pt>
          <cx:pt idx="20633">50</cx:pt>
          <cx:pt idx="20634">16.539999999999999</cx:pt>
          <cx:pt idx="20635">493.92000000000002</cx:pt>
          <cx:pt idx="20636">224.83000000000001</cx:pt>
          <cx:pt idx="20637">53.009999999999998</cx:pt>
          <cx:pt idx="20638">405.12</cx:pt>
          <cx:pt idx="20639">64.489999999999995</cx:pt>
          <cx:pt idx="20640">452.95999999999998</cx:pt>
          <cx:pt idx="20641">453.55000000000001</cx:pt>
          <cx:pt idx="20642">173.08000000000001</cx:pt>
          <cx:pt idx="20643">16.82</cx:pt>
          <cx:pt idx="20644">432.35000000000002</cx:pt>
          <cx:pt idx="20645">24.73</cx:pt>
          <cx:pt idx="20646">51.189999999999998</cx:pt>
          <cx:pt idx="20647">436.60000000000002</cx:pt>
          <cx:pt idx="20648">326.00999999999999</cx:pt>
          <cx:pt idx="20649">293.45999999999998</cx:pt>
          <cx:pt idx="20650">168.36000000000001</cx:pt>
          <cx:pt idx="20651">422.04000000000002</cx:pt>
          <cx:pt idx="20652">341.94</cx:pt>
          <cx:pt idx="20653">278.63999999999999</cx:pt>
          <cx:pt idx="20654">201.46000000000001</cx:pt>
          <cx:pt idx="20655">238.44999999999999</cx:pt>
          <cx:pt idx="20656">375.94</cx:pt>
          <cx:pt idx="20657">464.01999999999998</cx:pt>
          <cx:pt idx="20658">448.37</cx:pt>
          <cx:pt idx="20659">463.31999999999999</cx:pt>
          <cx:pt idx="20660">95.909999999999997</cx:pt>
          <cx:pt idx="20661">68.480000000000004</cx:pt>
          <cx:pt idx="20662">249.53</cx:pt>
          <cx:pt idx="20663">185.97999999999999</cx:pt>
          <cx:pt idx="20664">135.41</cx:pt>
          <cx:pt idx="20665">456.63</cx:pt>
          <cx:pt idx="20666">409.31</cx:pt>
          <cx:pt idx="20667">121.12</cx:pt>
          <cx:pt idx="20668">287.54000000000002</cx:pt>
          <cx:pt idx="20669">395.13</cx:pt>
          <cx:pt idx="20670">420.19</cx:pt>
          <cx:pt idx="20671">266.82999999999998</cx:pt>
          <cx:pt idx="20672">390.82999999999998</cx:pt>
          <cx:pt idx="20673">187.91999999999999</cx:pt>
          <cx:pt idx="20674">482.81</cx:pt>
          <cx:pt idx="20675">402.60000000000002</cx:pt>
          <cx:pt idx="20676">221.02000000000001</cx:pt>
          <cx:pt idx="20677">408.60000000000002</cx:pt>
          <cx:pt idx="20678">200.97999999999999</cx:pt>
          <cx:pt idx="20679">284.56999999999999</cx:pt>
          <cx:pt idx="20680">148.84999999999999</cx:pt>
          <cx:pt idx="20681">117.92</cx:pt>
          <cx:pt idx="20682">135.88999999999999</cx:pt>
          <cx:pt idx="20683">437.69</cx:pt>
          <cx:pt idx="20684">249.37</cx:pt>
          <cx:pt idx="20685">163.06</cx:pt>
          <cx:pt idx="20686">328.44999999999999</cx:pt>
          <cx:pt idx="20687">319.85000000000002</cx:pt>
          <cx:pt idx="20688">349.04000000000002</cx:pt>
          <cx:pt idx="20689">288.88</cx:pt>
          <cx:pt idx="20690">50</cx:pt>
          <cx:pt idx="20691">285.42000000000002</cx:pt>
          <cx:pt idx="20692">145.47999999999999</cx:pt>
          <cx:pt idx="20693">282.52999999999997</cx:pt>
          <cx:pt idx="20694">310.05000000000001</cx:pt>
          <cx:pt idx="20695">163.33000000000001</cx:pt>
          <cx:pt idx="20696">405.25</cx:pt>
          <cx:pt idx="20697">423.27999999999997</cx:pt>
          <cx:pt idx="20698">284.19</cx:pt>
          <cx:pt idx="20699">417.58999999999997</cx:pt>
          <cx:pt idx="20700">397.25</cx:pt>
          <cx:pt idx="20701">458.02999999999997</cx:pt>
          <cx:pt idx="20702">487.25999999999999</cx:pt>
          <cx:pt idx="20703">82</cx:pt>
          <cx:pt idx="20704">483.17000000000002</cx:pt>
          <cx:pt idx="20705">161.25999999999999</cx:pt>
          <cx:pt idx="20706">257.81</cx:pt>
          <cx:pt idx="20707">102.29000000000001</cx:pt>
          <cx:pt idx="20708">395.23000000000002</cx:pt>
          <cx:pt idx="20709">475.86000000000001</cx:pt>
          <cx:pt idx="20710">274.11000000000001</cx:pt>
          <cx:pt idx="20711">103.73</cx:pt>
          <cx:pt idx="20712">393.13999999999999</cx:pt>
          <cx:pt idx="20713">480.11000000000001</cx:pt>
          <cx:pt idx="20714">206.59</cx:pt>
          <cx:pt idx="20715">452.92000000000002</cx:pt>
          <cx:pt idx="20716">304.63</cx:pt>
          <cx:pt idx="20717">439.42000000000002</cx:pt>
          <cx:pt idx="20718">465.05000000000001</cx:pt>
          <cx:pt idx="20719">429.45999999999998</cx:pt>
          <cx:pt idx="20720">466.27999999999997</cx:pt>
          <cx:pt idx="20721">260.47000000000003</cx:pt>
          <cx:pt idx="20722">398.83999999999997</cx:pt>
          <cx:pt idx="20723">246.68000000000001</cx:pt>
          <cx:pt idx="20724">169.93000000000001</cx:pt>
          <cx:pt idx="20725">384.74000000000001</cx:pt>
          <cx:pt idx="20726">472.42000000000002</cx:pt>
          <cx:pt idx="20727">204.59</cx:pt>
          <cx:pt idx="20728">93.069999999999993</cx:pt>
          <cx:pt idx="20729">236.91</cx:pt>
          <cx:pt idx="20730">404.63</cx:pt>
          <cx:pt idx="20731">362.92000000000002</cx:pt>
          <cx:pt idx="20732">475.02999999999997</cx:pt>
          <cx:pt idx="20733">487.69</cx:pt>
          <cx:pt idx="20734">38.659999999999997</cx:pt>
          <cx:pt idx="20735">485.31</cx:pt>
          <cx:pt idx="20736">279.63999999999999</cx:pt>
          <cx:pt idx="20737">349.88999999999999</cx:pt>
          <cx:pt idx="20738">37.229999999999997</cx:pt>
          <cx:pt idx="20739">474.89999999999998</cx:pt>
          <cx:pt idx="20740">88.459999999999994</cx:pt>
          <cx:pt idx="20741">230.36000000000001</cx:pt>
          <cx:pt idx="20742">273.79000000000002</cx:pt>
          <cx:pt idx="20743">277.57999999999998</cx:pt>
          <cx:pt idx="20744">279.36000000000001</cx:pt>
          <cx:pt idx="20745">474.08999999999997</cx:pt>
          <cx:pt idx="20746">476.38</cx:pt>
          <cx:pt idx="20747">325.94</cx:pt>
          <cx:pt idx="20748">174.27000000000001</cx:pt>
          <cx:pt idx="20749">197.34</cx:pt>
          <cx:pt idx="20750">371.04000000000002</cx:pt>
          <cx:pt idx="20751">313.80000000000001</cx:pt>
          <cx:pt idx="20752">32.520000000000003</cx:pt>
          <cx:pt idx="20753">291.92000000000002</cx:pt>
          <cx:pt idx="20754">477.16000000000003</cx:pt>
          <cx:pt idx="20755">39.109999999999999</cx:pt>
          <cx:pt idx="20756">448.23000000000002</cx:pt>
          <cx:pt idx="20757">164.08000000000001</cx:pt>
          <cx:pt idx="20758">278.68000000000001</cx:pt>
          <cx:pt idx="20759">443.76999999999998</cx:pt>
          <cx:pt idx="20760">394.19</cx:pt>
          <cx:pt idx="20761">362.38999999999999</cx:pt>
          <cx:pt idx="20762">219.80000000000001</cx:pt>
          <cx:pt idx="20763">429.19999999999999</cx:pt>
          <cx:pt idx="20764">195.11000000000001</cx:pt>
          <cx:pt idx="20765">329.94999999999999</cx:pt>
          <cx:pt idx="20766">418.68000000000001</cx:pt>
          <cx:pt idx="20767">211.31999999999999</cx:pt>
          <cx:pt idx="20768">14.199999999999999</cx:pt>
          <cx:pt idx="20769">420.02999999999997</cx:pt>
          <cx:pt idx="20770">109.81</cx:pt>
          <cx:pt idx="20771">206.52000000000001</cx:pt>
          <cx:pt idx="20772">334.85000000000002</cx:pt>
          <cx:pt idx="20773">165.63</cx:pt>
          <cx:pt idx="20774">23.050000000000001</cx:pt>
          <cx:pt idx="20775">483</cx:pt>
          <cx:pt idx="20776">352.35000000000002</cx:pt>
          <cx:pt idx="20777">256.67000000000002</cx:pt>
          <cx:pt idx="20778">385.12</cx:pt>
          <cx:pt idx="20779">425.95999999999998</cx:pt>
          <cx:pt idx="20780">356.76999999999998</cx:pt>
          <cx:pt idx="20781">387.60000000000002</cx:pt>
          <cx:pt idx="20782">48.399999999999999</cx:pt>
          <cx:pt idx="20783">266.63</cx:pt>
          <cx:pt idx="20784">256.97000000000003</cx:pt>
          <cx:pt idx="20785">332.81</cx:pt>
          <cx:pt idx="20786">231.13</cx:pt>
          <cx:pt idx="20787">414.63999999999999</cx:pt>
          <cx:pt idx="20788">300.13999999999999</cx:pt>
          <cx:pt idx="20789">175.88</cx:pt>
          <cx:pt idx="20790">180.15000000000001</cx:pt>
          <cx:pt idx="20791">244.30000000000001</cx:pt>
          <cx:pt idx="20792">385.44</cx:pt>
          <cx:pt idx="20793">291.62</cx:pt>
          <cx:pt idx="20794">11.720000000000001</cx:pt>
          <cx:pt idx="20795">320.41000000000003</cx:pt>
          <cx:pt idx="20796">480.48000000000002</cx:pt>
          <cx:pt idx="20797">163.61000000000001</cx:pt>
          <cx:pt idx="20798">118.7</cx:pt>
          <cx:pt idx="20799">385.38</cx:pt>
          <cx:pt idx="20800">325.33999999999997</cx:pt>
          <cx:pt idx="20801">443.66000000000003</cx:pt>
          <cx:pt idx="20802">175.97</cx:pt>
          <cx:pt idx="20803">47.789999999999999</cx:pt>
          <cx:pt idx="20804">399.75999999999999</cx:pt>
          <cx:pt idx="20805">47.810000000000002</cx:pt>
          <cx:pt idx="20806">486.42000000000002</cx:pt>
          <cx:pt idx="20807">89.329999999999998</cx:pt>
          <cx:pt idx="20808">263.55000000000001</cx:pt>
          <cx:pt idx="20809">363.39999999999998</cx:pt>
          <cx:pt idx="20810">113.38</cx:pt>
          <cx:pt idx="20811">408.20999999999998</cx:pt>
          <cx:pt idx="20812">461.67000000000002</cx:pt>
          <cx:pt idx="20813">409.5</cx:pt>
          <cx:pt idx="20814">353.70999999999998</cx:pt>
          <cx:pt idx="20815">16.300000000000001</cx:pt>
          <cx:pt idx="20816">180.00999999999999</cx:pt>
          <cx:pt idx="20817">263.52999999999997</cx:pt>
          <cx:pt idx="20818">448.12</cx:pt>
          <cx:pt idx="20819">124.97</cx:pt>
          <cx:pt idx="20820">308.83999999999997</cx:pt>
          <cx:pt idx="20821">356.89999999999998</cx:pt>
          <cx:pt idx="20822">351.54000000000002</cx:pt>
          <cx:pt idx="20823">258.80000000000001</cx:pt>
          <cx:pt idx="20824">487.81</cx:pt>
          <cx:pt idx="20825">471.69999999999999</cx:pt>
          <cx:pt idx="20826">235.03999999999999</cx:pt>
          <cx:pt idx="20827">402.88</cx:pt>
          <cx:pt idx="20828">58.780000000000001</cx:pt>
          <cx:pt idx="20829">387.06</cx:pt>
          <cx:pt idx="20830">460.17000000000002</cx:pt>
          <cx:pt idx="20831">31.149999999999999</cx:pt>
          <cx:pt idx="20832">168.56999999999999</cx:pt>
          <cx:pt idx="20833">476.05000000000001</cx:pt>
          <cx:pt idx="20834">262.05000000000001</cx:pt>
          <cx:pt idx="20835">389.12</cx:pt>
          <cx:pt idx="20836">221.15000000000001</cx:pt>
          <cx:pt idx="20837">428.98000000000002</cx:pt>
          <cx:pt idx="20838">391.22000000000003</cx:pt>
          <cx:pt idx="20839">369.17000000000002</cx:pt>
          <cx:pt idx="20840">375.48000000000002</cx:pt>
          <cx:pt idx="20841">279.33999999999997</cx:pt>
          <cx:pt idx="20842">191.47999999999999</cx:pt>
          <cx:pt idx="20843">402.13999999999999</cx:pt>
          <cx:pt idx="20844">305.19999999999999</cx:pt>
          <cx:pt idx="20845">63.020000000000003</cx:pt>
          <cx:pt idx="20846">148.25999999999999</cx:pt>
          <cx:pt idx="20847">363.43000000000001</cx:pt>
          <cx:pt idx="20848">91.930000000000007</cx:pt>
          <cx:pt idx="20849">193.46000000000001</cx:pt>
          <cx:pt idx="20850">141.78999999999999</cx:pt>
          <cx:pt idx="20851">479.58999999999997</cx:pt>
          <cx:pt idx="20852">440.45999999999998</cx:pt>
          <cx:pt idx="20853">362.56999999999999</cx:pt>
          <cx:pt idx="20854">260.39999999999998</cx:pt>
          <cx:pt idx="20855">369.5</cx:pt>
          <cx:pt idx="20856">459.49000000000001</cx:pt>
          <cx:pt idx="20857">233.16</cx:pt>
          <cx:pt idx="20858">105.47</cx:pt>
          <cx:pt idx="20859">136.55000000000001</cx:pt>
          <cx:pt idx="20860">473.44</cx:pt>
          <cx:pt idx="20861">417.13</cx:pt>
          <cx:pt idx="20862">196.21000000000001</cx:pt>
          <cx:pt idx="20863">61.130000000000003</cx:pt>
          <cx:pt idx="20864">95.230000000000004</cx:pt>
          <cx:pt idx="20865">278.81</cx:pt>
          <cx:pt idx="20866">109.66</cx:pt>
          <cx:pt idx="20867">277.69999999999999</cx:pt>
          <cx:pt idx="20868">442.37</cx:pt>
          <cx:pt idx="20869">433.36000000000001</cx:pt>
          <cx:pt idx="20870">447.99000000000001</cx:pt>
          <cx:pt idx="20871">382.19999999999999</cx:pt>
          <cx:pt idx="20872">458.97000000000003</cx:pt>
          <cx:pt idx="20873">42.850000000000001</cx:pt>
          <cx:pt idx="20874">177</cx:pt>
          <cx:pt idx="20875">72.299999999999997</cx:pt>
          <cx:pt idx="20876">473.32999999999998</cx:pt>
          <cx:pt idx="20877">296.99000000000001</cx:pt>
          <cx:pt idx="20878">76.609999999999999</cx:pt>
          <cx:pt idx="20879">295.63999999999999</cx:pt>
          <cx:pt idx="20880">416.85000000000002</cx:pt>
          <cx:pt idx="20881">487.14999999999998</cx:pt>
          <cx:pt idx="20882">353.67000000000002</cx:pt>
          <cx:pt idx="20883">370.70999999999998</cx:pt>
          <cx:pt idx="20884">447.54000000000002</cx:pt>
          <cx:pt idx="20885">438.63999999999999</cx:pt>
          <cx:pt idx="20886">60.340000000000003</cx:pt>
          <cx:pt idx="20887">467.74000000000001</cx:pt>
          <cx:pt idx="20888">195.34999999999999</cx:pt>
          <cx:pt idx="20889">55.020000000000003</cx:pt>
          <cx:pt idx="20890">368.99000000000001</cx:pt>
          <cx:pt idx="20891">217.08000000000001</cx:pt>
          <cx:pt idx="20892">309.68000000000001</cx:pt>
          <cx:pt idx="20893">213.22999999999999</cx:pt>
          <cx:pt idx="20894">161.75999999999999</cx:pt>
          <cx:pt idx="20895">368.75</cx:pt>
          <cx:pt idx="20896">133.93000000000001</cx:pt>
          <cx:pt idx="20897">190.38</cx:pt>
          <cx:pt idx="20898">449.49000000000001</cx:pt>
          <cx:pt idx="20899">358.99000000000001</cx:pt>
          <cx:pt idx="20900">476.49000000000001</cx:pt>
          <cx:pt idx="20901">237.81999999999999</cx:pt>
          <cx:pt idx="20902">242.06999999999999</cx:pt>
          <cx:pt idx="20903">341.54000000000002</cx:pt>
          <cx:pt idx="20904">183.52000000000001</cx:pt>
          <cx:pt idx="20905">174.40000000000001</cx:pt>
          <cx:pt idx="20906">276.68000000000001</cx:pt>
          <cx:pt idx="20907">399.85000000000002</cx:pt>
          <cx:pt idx="20908">100.04000000000001</cx:pt>
          <cx:pt idx="20909">310.98000000000002</cx:pt>
          <cx:pt idx="20910">259.86000000000001</cx:pt>
          <cx:pt idx="20911">309.30000000000001</cx:pt>
          <cx:pt idx="20912">120.91</cx:pt>
          <cx:pt idx="20913">432.47000000000003</cx:pt>
          <cx:pt idx="20914">492.12</cx:pt>
          <cx:pt idx="20915">144.58000000000001</cx:pt>
          <cx:pt idx="20916">428.33999999999997</cx:pt>
          <cx:pt idx="20917">370.05000000000001</cx:pt>
          <cx:pt idx="20918">328.88</cx:pt>
          <cx:pt idx="20919">412.44</cx:pt>
          <cx:pt idx="20920">487.19999999999999</cx:pt>
          <cx:pt idx="20921">394.77999999999997</cx:pt>
          <cx:pt idx="20922">286.32999999999998</cx:pt>
          <cx:pt idx="20923">39.859999999999999</cx:pt>
          <cx:pt idx="20924">93.870000000000005</cx:pt>
          <cx:pt idx="20925">283.54000000000002</cx:pt>
          <cx:pt idx="20926">80.25</cx:pt>
          <cx:pt idx="20927">415.37</cx:pt>
          <cx:pt idx="20928">486.92000000000002</cx:pt>
          <cx:pt idx="20929">426.22000000000003</cx:pt>
          <cx:pt idx="20930">345.36000000000001</cx:pt>
          <cx:pt idx="20931">477.93000000000001</cx:pt>
          <cx:pt idx="20932">186.40000000000001</cx:pt>
          <cx:pt idx="20933">137.44</cx:pt>
          <cx:pt idx="20934">162.99000000000001</cx:pt>
          <cx:pt idx="20935">462.20999999999998</cx:pt>
          <cx:pt idx="20936">238.56</cx:pt>
          <cx:pt idx="20937">486.93000000000001</cx:pt>
          <cx:pt idx="20938">89.280000000000001</cx:pt>
          <cx:pt idx="20939">149.02000000000001</cx:pt>
          <cx:pt idx="20940">135.88</cx:pt>
          <cx:pt idx="20941">228.31999999999999</cx:pt>
          <cx:pt idx="20942">417.04000000000002</cx:pt>
          <cx:pt idx="20943">266.72000000000003</cx:pt>
          <cx:pt idx="20944">304.14999999999998</cx:pt>
          <cx:pt idx="20945">16.66</cx:pt>
          <cx:pt idx="20946">19.309999999999999</cx:pt>
          <cx:pt idx="20947">372.93000000000001</cx:pt>
          <cx:pt idx="20948">343.13999999999999</cx:pt>
          <cx:pt idx="20949">53.310000000000002</cx:pt>
          <cx:pt idx="20950">155.97999999999999</cx:pt>
          <cx:pt idx="20951">221.75999999999999</cx:pt>
          <cx:pt idx="20952">387.06</cx:pt>
          <cx:pt idx="20953">80.579999999999998</cx:pt>
          <cx:pt idx="20954">195.31999999999999</cx:pt>
          <cx:pt idx="20955">443.36000000000001</cx:pt>
          <cx:pt idx="20956">150.47999999999999</cx:pt>
          <cx:pt idx="20957">19.890000000000001</cx:pt>
          <cx:pt idx="20958">312.36000000000001</cx:pt>
          <cx:pt idx="20959">20.420000000000002</cx:pt>
          <cx:pt idx="20960">18.809999999999999</cx:pt>
          <cx:pt idx="20961">175.03999999999999</cx:pt>
          <cx:pt idx="20962">27.59</cx:pt>
          <cx:pt idx="20963">95.609999999999999</cx:pt>
          <cx:pt idx="20964">124.94</cx:pt>
          <cx:pt idx="20965">392.27999999999997</cx:pt>
          <cx:pt idx="20966">324.38</cx:pt>
          <cx:pt idx="20967">285.57999999999998</cx:pt>
          <cx:pt idx="20968">297.44999999999999</cx:pt>
          <cx:pt idx="20969">132.96000000000001</cx:pt>
          <cx:pt idx="20970">40.039999999999999</cx:pt>
          <cx:pt idx="20971">98.519999999999996</cx:pt>
          <cx:pt idx="20972">150.03999999999999</cx:pt>
          <cx:pt idx="20973">47.859999999999999</cx:pt>
          <cx:pt idx="20974">151.34</cx:pt>
          <cx:pt idx="20975">491.00999999999999</cx:pt>
          <cx:pt idx="20976">47.289999999999999</cx:pt>
          <cx:pt idx="20977">100.66</cx:pt>
          <cx:pt idx="20978">490.02999999999997</cx:pt>
          <cx:pt idx="20979">468.93000000000001</cx:pt>
          <cx:pt idx="20980">111.29000000000001</cx:pt>
          <cx:pt idx="20981">114.20999999999999</cx:pt>
          <cx:pt idx="20982">28.370000000000001</cx:pt>
          <cx:pt idx="20983">256.02999999999997</cx:pt>
          <cx:pt idx="20984">208.13999999999999</cx:pt>
          <cx:pt idx="20985">350.85000000000002</cx:pt>
          <cx:pt idx="20986">20.809999999999999</cx:pt>
          <cx:pt idx="20987">387.75</cx:pt>
          <cx:pt idx="20988">472.19999999999999</cx:pt>
          <cx:pt idx="20989">478.81</cx:pt>
          <cx:pt idx="20990">136.96000000000001</cx:pt>
          <cx:pt idx="20991">194.80000000000001</cx:pt>
          <cx:pt idx="20992">311.5</cx:pt>
          <cx:pt idx="20993">296.19</cx:pt>
          <cx:pt idx="20994">262.22000000000003</cx:pt>
          <cx:pt idx="20995">53.75</cx:pt>
          <cx:pt idx="20996">138.40000000000001</cx:pt>
          <cx:pt idx="20997">18.879999999999999</cx:pt>
          <cx:pt idx="20998">58.420000000000002</cx:pt>
          <cx:pt idx="20999">380.99000000000001</cx:pt>
          <cx:pt idx="21000">417.91000000000003</cx:pt>
          <cx:pt idx="21001">106.66</cx:pt>
          <cx:pt idx="21002">305.33999999999997</cx:pt>
          <cx:pt idx="21003">308.85000000000002</cx:pt>
          <cx:pt idx="21004">236.96000000000001</cx:pt>
          <cx:pt idx="21005">459.18000000000001</cx:pt>
          <cx:pt idx="21006">179.28999999999999</cx:pt>
          <cx:pt idx="21007">306.92000000000002</cx:pt>
          <cx:pt idx="21008">358.79000000000002</cx:pt>
          <cx:pt idx="21009">382.19</cx:pt>
          <cx:pt idx="21010">187.15000000000001</cx:pt>
          <cx:pt idx="21011">378.80000000000001</cx:pt>
          <cx:pt idx="21012">15.710000000000001</cx:pt>
          <cx:pt idx="21013">307.17000000000002</cx:pt>
          <cx:pt idx="21014">411.83999999999997</cx:pt>
          <cx:pt idx="21015">45.380000000000003</cx:pt>
          <cx:pt idx="21016">81.299999999999997</cx:pt>
          <cx:pt idx="21017">436.24000000000001</cx:pt>
          <cx:pt idx="21018">398.05000000000001</cx:pt>
          <cx:pt idx="21019">107.23</cx:pt>
          <cx:pt idx="21020">308.02999999999997</cx:pt>
          <cx:pt idx="21021">327.13</cx:pt>
          <cx:pt idx="21022">447.51999999999998</cx:pt>
          <cx:pt idx="21023">199.52000000000001</cx:pt>
          <cx:pt idx="21024">176.12</cx:pt>
          <cx:pt idx="21025">392.18000000000001</cx:pt>
          <cx:pt idx="21026">128</cx:pt>
          <cx:pt idx="21027">447.94999999999999</cx:pt>
          <cx:pt idx="21028">105.78</cx:pt>
          <cx:pt idx="21029">336.51999999999998</cx:pt>
          <cx:pt idx="21030">326.73000000000002</cx:pt>
          <cx:pt idx="21031">253.05000000000001</cx:pt>
          <cx:pt idx="21032">477.74000000000001</cx:pt>
          <cx:pt idx="21033">393.89999999999998</cx:pt>
          <cx:pt idx="21034">114.06999999999999</cx:pt>
          <cx:pt idx="21035">44.119999999999997</cx:pt>
          <cx:pt idx="21036">430.11000000000001</cx:pt>
          <cx:pt idx="21037">150.97</cx:pt>
          <cx:pt idx="21038">308.81</cx:pt>
          <cx:pt idx="21039">129.5</cx:pt>
          <cx:pt idx="21040">380.56999999999999</cx:pt>
          <cx:pt idx="21041">93.560000000000002</cx:pt>
          <cx:pt idx="21042">169.30000000000001</cx:pt>
          <cx:pt idx="21043">158.05000000000001</cx:pt>
          <cx:pt idx="21044">240.09999999999999</cx:pt>
          <cx:pt idx="21045">103.39</cx:pt>
          <cx:pt idx="21046">348</cx:pt>
          <cx:pt idx="21047">236.59</cx:pt>
          <cx:pt idx="21048">303.38</cx:pt>
          <cx:pt idx="21049">43.149999999999999</cx:pt>
          <cx:pt idx="21050">46.210000000000001</cx:pt>
          <cx:pt idx="21051">455.70999999999998</cx:pt>
          <cx:pt idx="21052">248.30000000000001</cx:pt>
          <cx:pt idx="21053">131.53</cx:pt>
          <cx:pt idx="21054">15.02</cx:pt>
          <cx:pt idx="21055">416.51999999999998</cx:pt>
          <cx:pt idx="21056">432.25</cx:pt>
          <cx:pt idx="21057">456.02999999999997</cx:pt>
          <cx:pt idx="21058">43.200000000000003</cx:pt>
          <cx:pt idx="21059">41.850000000000001</cx:pt>
          <cx:pt idx="21060">172.5</cx:pt>
          <cx:pt idx="21061">494.07999999999998</cx:pt>
          <cx:pt idx="21062">89.780000000000001</cx:pt>
          <cx:pt idx="21063">47.109999999999999</cx:pt>
          <cx:pt idx="21064">222.41999999999999</cx:pt>
          <cx:pt idx="21065">265.01999999999998</cx:pt>
          <cx:pt idx="21066">305.26999999999998</cx:pt>
          <cx:pt idx="21067">111.77</cx:pt>
          <cx:pt idx="21068">398.04000000000002</cx:pt>
          <cx:pt idx="21069">208.80000000000001</cx:pt>
          <cx:pt idx="21070">384.95999999999998</cx:pt>
          <cx:pt idx="21071">37.350000000000001</cx:pt>
          <cx:pt idx="21072">410.52999999999997</cx:pt>
          <cx:pt idx="21073">442.42000000000002</cx:pt>
          <cx:pt idx="21074">217.5</cx:pt>
          <cx:pt idx="21075">236.90000000000001</cx:pt>
          <cx:pt idx="21076">336.92000000000002</cx:pt>
          <cx:pt idx="21077">483.94999999999999</cx:pt>
          <cx:pt idx="21078">156.53</cx:pt>
          <cx:pt idx="21079">314.81</cx:pt>
          <cx:pt idx="21080">253.81</cx:pt>
          <cx:pt idx="21081">83.730000000000004</cx:pt>
          <cx:pt idx="21082">167.75999999999999</cx:pt>
          <cx:pt idx="21083">404.83999999999997</cx:pt>
          <cx:pt idx="21084">348.19999999999999</cx:pt>
          <cx:pt idx="21085">193.59999999999999</cx:pt>
          <cx:pt idx="21086">54.289999999999999</cx:pt>
          <cx:pt idx="21087">22.140000000000001</cx:pt>
          <cx:pt idx="21088">312.29000000000002</cx:pt>
          <cx:pt idx="21089">231.69</cx:pt>
          <cx:pt idx="21090">337.98000000000002</cx:pt>
          <cx:pt idx="21091">10.640000000000001</cx:pt>
          <cx:pt idx="21092">208.15000000000001</cx:pt>
          <cx:pt idx="21093">339.05000000000001</cx:pt>
          <cx:pt idx="21094">112.91</cx:pt>
          <cx:pt idx="21095">471.56999999999999</cx:pt>
          <cx:pt idx="21096">420.76999999999998</cx:pt>
          <cx:pt idx="21097">248.87</cx:pt>
          <cx:pt idx="21098">197.47</cx:pt>
          <cx:pt idx="21099">229.16</cx:pt>
          <cx:pt idx="21100">175.81999999999999</cx:pt>
          <cx:pt idx="21101">404.92000000000002</cx:pt>
          <cx:pt idx="21102">158.87</cx:pt>
          <cx:pt idx="21103">165.00999999999999</cx:pt>
          <cx:pt idx="21104">102.51000000000001</cx:pt>
          <cx:pt idx="21105">30.850000000000001</cx:pt>
          <cx:pt idx="21106">149.53</cx:pt>
          <cx:pt idx="21107">372.23000000000002</cx:pt>
          <cx:pt idx="21108">167.66</cx:pt>
          <cx:pt idx="21109">400.80000000000001</cx:pt>
          <cx:pt idx="21110">11.56</cx:pt>
          <cx:pt idx="21111">303.24000000000001</cx:pt>
          <cx:pt idx="21112">149.46000000000001</cx:pt>
          <cx:pt idx="21113">164.24000000000001</cx:pt>
          <cx:pt idx="21114">492.47000000000003</cx:pt>
          <cx:pt idx="21115">232.09</cx:pt>
          <cx:pt idx="21116">233.62</cx:pt>
          <cx:pt idx="21117">292.57999999999998</cx:pt>
          <cx:pt idx="21118">243.13999999999999</cx:pt>
          <cx:pt idx="21119">452.31999999999999</cx:pt>
          <cx:pt idx="21120">42.969999999999999</cx:pt>
          <cx:pt idx="21121">186.31999999999999</cx:pt>
          <cx:pt idx="21122">429.44</cx:pt>
          <cx:pt idx="21123">149.38999999999999</cx:pt>
          <cx:pt idx="21124">372.12</cx:pt>
          <cx:pt idx="21125">85.010000000000005</cx:pt>
          <cx:pt idx="21126">335.17000000000002</cx:pt>
          <cx:pt idx="21127">378.00999999999999</cx:pt>
          <cx:pt idx="21128">29.780000000000001</cx:pt>
          <cx:pt idx="21129">411.47000000000003</cx:pt>
          <cx:pt idx="21130">338.20999999999998</cx:pt>
          <cx:pt idx="21131">448.06</cx:pt>
          <cx:pt idx="21132">165.44</cx:pt>
          <cx:pt idx="21133">65.650000000000006</cx:pt>
          <cx:pt idx="21134">393.10000000000002</cx:pt>
          <cx:pt idx="21135">220.63999999999999</cx:pt>
          <cx:pt idx="21136">222.27000000000001</cx:pt>
          <cx:pt idx="21137">157.34</cx:pt>
          <cx:pt idx="21138">175.93000000000001</cx:pt>
          <cx:pt idx="21139">488.07999999999998</cx:pt>
          <cx:pt idx="21140">353.83999999999997</cx:pt>
          <cx:pt idx="21141">184.02000000000001</cx:pt>
          <cx:pt idx="21142">291.00999999999999</cx:pt>
          <cx:pt idx="21143">37.399999999999999</cx:pt>
          <cx:pt idx="21144">314.51999999999998</cx:pt>
          <cx:pt idx="21145">355.44</cx:pt>
          <cx:pt idx="21146">228.91999999999999</cx:pt>
          <cx:pt idx="21147">230.68000000000001</cx:pt>
          <cx:pt idx="21148">189.28999999999999</cx:pt>
          <cx:pt idx="21149">479.93000000000001</cx:pt>
          <cx:pt idx="21150">438.29000000000002</cx:pt>
          <cx:pt idx="21151">195.84</cx:pt>
          <cx:pt idx="21152">70.560000000000002</cx:pt>
          <cx:pt idx="21153">427.10000000000002</cx:pt>
          <cx:pt idx="21154">389.83999999999997</cx:pt>
          <cx:pt idx="21155">33.07</cx:pt>
          <cx:pt idx="21156">317.47000000000003</cx:pt>
          <cx:pt idx="21157">309.95999999999998</cx:pt>
          <cx:pt idx="21158">192.08000000000001</cx:pt>
          <cx:pt idx="21159">227.41</cx:pt>
          <cx:pt idx="21160">325.00999999999999</cx:pt>
          <cx:pt idx="21161">220.46000000000001</cx:pt>
          <cx:pt idx="21162">108.12</cx:pt>
          <cx:pt idx="21163">157.66999999999999</cx:pt>
          <cx:pt idx="21164">173.21000000000001</cx:pt>
          <cx:pt idx="21165">217.91999999999999</cx:pt>
          <cx:pt idx="21166">462.30000000000001</cx:pt>
          <cx:pt idx="21167">39.5</cx:pt>
          <cx:pt idx="21168">459.79000000000002</cx:pt>
          <cx:pt idx="21169">484.16000000000003</cx:pt>
          <cx:pt idx="21170">475.63999999999999</cx:pt>
          <cx:pt idx="21171">226.5</cx:pt>
          <cx:pt idx="21172">415.04000000000002</cx:pt>
          <cx:pt idx="21173">16.390000000000001</cx:pt>
          <cx:pt idx="21174">409.63</cx:pt>
          <cx:pt idx="21175">251.34</cx:pt>
          <cx:pt idx="21176">499.16000000000003</cx:pt>
          <cx:pt idx="21177">408.88</cx:pt>
          <cx:pt idx="21178">60.439999999999998</cx:pt>
          <cx:pt idx="21179">54.280000000000001</cx:pt>
          <cx:pt idx="21180">144.65000000000001</cx:pt>
          <cx:pt idx="21181">285.47000000000003</cx:pt>
          <cx:pt idx="21182">150.31</cx:pt>
          <cx:pt idx="21183">417.27999999999997</cx:pt>
          <cx:pt idx="21184">311.68000000000001</cx:pt>
          <cx:pt idx="21185">490.88999999999999</cx:pt>
          <cx:pt idx="21186">139.66999999999999</cx:pt>
          <cx:pt idx="21187">53.880000000000003</cx:pt>
          <cx:pt idx="21188">110.31</cx:pt>
          <cx:pt idx="21189">292.38999999999999</cx:pt>
          <cx:pt idx="21190">424.55000000000001</cx:pt>
          <cx:pt idx="21191">477.89999999999998</cx:pt>
          <cx:pt idx="21192">454.11000000000001</cx:pt>
          <cx:pt idx="21193">319.51999999999998</cx:pt>
          <cx:pt idx="21194">404.80000000000001</cx:pt>
          <cx:pt idx="21195">367.58999999999997</cx:pt>
          <cx:pt idx="21196">109.02</cx:pt>
          <cx:pt idx="21197">319.38</cx:pt>
          <cx:pt idx="21198">394.66000000000003</cx:pt>
          <cx:pt idx="21199">426.06</cx:pt>
          <cx:pt idx="21200">489.23000000000002</cx:pt>
          <cx:pt idx="21201">301.87</cx:pt>
          <cx:pt idx="21202">372.55000000000001</cx:pt>
          <cx:pt idx="21203">417.06</cx:pt>
          <cx:pt idx="21204">487.89999999999998</cx:pt>
          <cx:pt idx="21205">39.109999999999999</cx:pt>
          <cx:pt idx="21206">236.28999999999999</cx:pt>
          <cx:pt idx="21207">439.75999999999999</cx:pt>
          <cx:pt idx="21208">71.900000000000006</cx:pt>
          <cx:pt idx="21209">420.93000000000001</cx:pt>
          <cx:pt idx="21210">119.13</cx:pt>
          <cx:pt idx="21211">280.94</cx:pt>
          <cx:pt idx="21212">392.22000000000003</cx:pt>
          <cx:pt idx="21213">455.70999999999998</cx:pt>
          <cx:pt idx="21214">388.60000000000002</cx:pt>
          <cx:pt idx="21215">245.22999999999999</cx:pt>
          <cx:pt idx="21216">76.969999999999999</cx:pt>
          <cx:pt idx="21217">259.69</cx:pt>
          <cx:pt idx="21218">416</cx:pt>
          <cx:pt idx="21219">165.96000000000001</cx:pt>
          <cx:pt idx="21220">411.13999999999999</cx:pt>
          <cx:pt idx="21221">459.56</cx:pt>
          <cx:pt idx="21222">382.43000000000001</cx:pt>
          <cx:pt idx="21223">440.38999999999999</cx:pt>
          <cx:pt idx="21224">170.66</cx:pt>
          <cx:pt idx="21225">133.59</cx:pt>
          <cx:pt idx="21226">322.74000000000001</cx:pt>
          <cx:pt idx="21227">121.81999999999999</cx:pt>
          <cx:pt idx="21228">13.49</cx:pt>
          <cx:pt idx="21229">308.86000000000001</cx:pt>
          <cx:pt idx="21230">169.13</cx:pt>
          <cx:pt idx="21231">368.63999999999999</cx:pt>
          <cx:pt idx="21232">359.25</cx:pt>
          <cx:pt idx="21233">264.11000000000001</cx:pt>
          <cx:pt idx="21234">293.81</cx:pt>
          <cx:pt idx="21235">37.68</cx:pt>
          <cx:pt idx="21236">315.25</cx:pt>
          <cx:pt idx="21237">401.5</cx:pt>
          <cx:pt idx="21238">184.05000000000001</cx:pt>
          <cx:pt idx="21239">152.28</cx:pt>
          <cx:pt idx="21240">431.63999999999999</cx:pt>
          <cx:pt idx="21241">308.39999999999998</cx:pt>
          <cx:pt idx="21242">405.30000000000001</cx:pt>
          <cx:pt idx="21243">359.83999999999997</cx:pt>
          <cx:pt idx="21244">189.99000000000001</cx:pt>
          <cx:pt idx="21245">187.13999999999999</cx:pt>
          <cx:pt idx="21246">176.43000000000001</cx:pt>
          <cx:pt idx="21247">82.890000000000001</cx:pt>
          <cx:pt idx="21248">431.88</cx:pt>
          <cx:pt idx="21249">94.189999999999998</cx:pt>
          <cx:pt idx="21250">183.13</cx:pt>
          <cx:pt idx="21251">20.789999999999999</cx:pt>
          <cx:pt idx="21252">361.98000000000002</cx:pt>
          <cx:pt idx="21253">417.43000000000001</cx:pt>
          <cx:pt idx="21254">266.99000000000001</cx:pt>
          <cx:pt idx="21255">315.76999999999998</cx:pt>
          <cx:pt idx="21256">361.16000000000003</cx:pt>
          <cx:pt idx="21257">191.55000000000001</cx:pt>
          <cx:pt idx="21258">161.91999999999999</cx:pt>
          <cx:pt idx="21259">10.130000000000001</cx:pt>
          <cx:pt idx="21260">478.45999999999998</cx:pt>
          <cx:pt idx="21261">131.97</cx:pt>
          <cx:pt idx="21262">56.240000000000002</cx:pt>
          <cx:pt idx="21263">138.09</cx:pt>
          <cx:pt idx="21264">148.75999999999999</cx:pt>
          <cx:pt idx="21265">420.47000000000003</cx:pt>
          <cx:pt idx="21266">27.620000000000001</cx:pt>
          <cx:pt idx="21267">74.030000000000001</cx:pt>
          <cx:pt idx="21268">184.78999999999999</cx:pt>
          <cx:pt idx="21269">124.45</cx:pt>
          <cx:pt idx="21270">407.99000000000001</cx:pt>
          <cx:pt idx="21271">384.91000000000003</cx:pt>
          <cx:pt idx="21272">257.68000000000001</cx:pt>
          <cx:pt idx="21273">310.17000000000002</cx:pt>
          <cx:pt idx="21274">338.74000000000001</cx:pt>
          <cx:pt idx="21275">121.72</cx:pt>
          <cx:pt idx="21276">307.75999999999999</cx:pt>
          <cx:pt idx="21277">42.380000000000003</cx:pt>
          <cx:pt idx="21278">268.68000000000001</cx:pt>
          <cx:pt idx="21279">368.31</cx:pt>
          <cx:pt idx="21280">221.02000000000001</cx:pt>
          <cx:pt idx="21281">306.37</cx:pt>
          <cx:pt idx="21282">446.44999999999999</cx:pt>
          <cx:pt idx="21283">189.63</cx:pt>
          <cx:pt idx="21284">419.11000000000001</cx:pt>
          <cx:pt idx="21285">300.23000000000002</cx:pt>
          <cx:pt idx="21286">128.91999999999999</cx:pt>
          <cx:pt idx="21287">114.8</cx:pt>
          <cx:pt idx="21288">295.42000000000002</cx:pt>
          <cx:pt idx="21289">399.16000000000003</cx:pt>
          <cx:pt idx="21290">210.16</cx:pt>
          <cx:pt idx="21291">384.48000000000002</cx:pt>
          <cx:pt idx="21292">392.66000000000003</cx:pt>
          <cx:pt idx="21293">219.59</cx:pt>
          <cx:pt idx="21294">203.13999999999999</cx:pt>
          <cx:pt idx="21295">181.28</cx:pt>
          <cx:pt idx="21296">12.94</cx:pt>
          <cx:pt idx="21297">346.13</cx:pt>
          <cx:pt idx="21298">273.44999999999999</cx:pt>
          <cx:pt idx="21299">201.88999999999999</cx:pt>
          <cx:pt idx="21300">314.89999999999998</cx:pt>
          <cx:pt idx="21301">372.39999999999998</cx:pt>
          <cx:pt idx="21302">39.560000000000002</cx:pt>
          <cx:pt idx="21303">376.31999999999999</cx:pt>
          <cx:pt idx="21304">329.30000000000001</cx:pt>
          <cx:pt idx="21305">36.719999999999999</cx:pt>
          <cx:pt idx="21306">127.88</cx:pt>
          <cx:pt idx="21307">393.76999999999998</cx:pt>
          <cx:pt idx="21308">426.88999999999999</cx:pt>
          <cx:pt idx="21309">134.16999999999999</cx:pt>
          <cx:pt idx="21310">74.560000000000002</cx:pt>
          <cx:pt idx="21311">215.11000000000001</cx:pt>
          <cx:pt idx="21312">247.27000000000001</cx:pt>
          <cx:pt idx="21313">18.469999999999999</cx:pt>
          <cx:pt idx="21314">55.329999999999998</cx:pt>
          <cx:pt idx="21315">171.53</cx:pt>
          <cx:pt idx="21316">375</cx:pt>
          <cx:pt idx="21317">255.75</cx:pt>
          <cx:pt idx="21318">487.63999999999999</cx:pt>
          <cx:pt idx="21319">408.29000000000002</cx:pt>
          <cx:pt idx="21320">247.25999999999999</cx:pt>
          <cx:pt idx="21321">312.58999999999997</cx:pt>
          <cx:pt idx="21322">471.02999999999997</cx:pt>
          <cx:pt idx="21323">325.20999999999998</cx:pt>
          <cx:pt idx="21324">85.030000000000001</cx:pt>
          <cx:pt idx="21325">246.88</cx:pt>
          <cx:pt idx="21326">435.19999999999999</cx:pt>
          <cx:pt idx="21327">161.5</cx:pt>
          <cx:pt idx="21328">154.81</cx:pt>
          <cx:pt idx="21329">43.229999999999997</cx:pt>
          <cx:pt idx="21330">262.76999999999998</cx:pt>
          <cx:pt idx="21331">381.56999999999999</cx:pt>
          <cx:pt idx="21332">24.98</cx:pt>
          <cx:pt idx="21333">360.20999999999998</cx:pt>
          <cx:pt idx="21334">118.70999999999999</cx:pt>
          <cx:pt idx="21335">464.41000000000003</cx:pt>
          <cx:pt idx="21336">192.65000000000001</cx:pt>
          <cx:pt idx="21337">124.15000000000001</cx:pt>
          <cx:pt idx="21338">278.62</cx:pt>
          <cx:pt idx="21339">388.5</cx:pt>
          <cx:pt idx="21340">253.53999999999999</cx:pt>
          <cx:pt idx="21341">403.08999999999997</cx:pt>
          <cx:pt idx="21342">72.769999999999996</cx:pt>
          <cx:pt idx="21343">383.55000000000001</cx:pt>
          <cx:pt idx="21344">150.96000000000001</cx:pt>
          <cx:pt idx="21345">120.23999999999999</cx:pt>
          <cx:pt idx="21346">122.81999999999999</cx:pt>
          <cx:pt idx="21347">12.52</cx:pt>
          <cx:pt idx="21348">161.88</cx:pt>
          <cx:pt idx="21349">478.68000000000001</cx:pt>
          <cx:pt idx="21350">493.86000000000001</cx:pt>
          <cx:pt idx="21351">60.759999999999998</cx:pt>
          <cx:pt idx="21352">181.91999999999999</cx:pt>
          <cx:pt idx="21353">293.13999999999999</cx:pt>
          <cx:pt idx="21354">258.58999999999997</cx:pt>
          <cx:pt idx="21355">265.81999999999999</cx:pt>
          <cx:pt idx="21356">12.77</cx:pt>
          <cx:pt idx="21357">351.63999999999999</cx:pt>
          <cx:pt idx="21358">489.99000000000001</cx:pt>
          <cx:pt idx="21359">367.13</cx:pt>
          <cx:pt idx="21360">121.45</cx:pt>
          <cx:pt idx="21361">452.44999999999999</cx:pt>
          <cx:pt idx="21362">282.07999999999998</cx:pt>
          <cx:pt idx="21363">493.26999999999998</cx:pt>
          <cx:pt idx="21364">230.75</cx:pt>
          <cx:pt idx="21365">226.08000000000001</cx:pt>
          <cx:pt idx="21366">350.00999999999999</cx:pt>
          <cx:pt idx="21367">218.47</cx:pt>
          <cx:pt idx="21368">159.83000000000001</cx:pt>
          <cx:pt idx="21369">264.75</cx:pt>
          <cx:pt idx="21370">346.31999999999999</cx:pt>
          <cx:pt idx="21371">56.18</cx:pt>
          <cx:pt idx="21372">264.02999999999997</cx:pt>
          <cx:pt idx="21373">221.69</cx:pt>
          <cx:pt idx="21374">118.95</cx:pt>
          <cx:pt idx="21375">458.23000000000002</cx:pt>
          <cx:pt idx="21376">485.08999999999997</cx:pt>
          <cx:pt idx="21377">337.94</cx:pt>
          <cx:pt idx="21378">118.5</cx:pt>
          <cx:pt idx="21379">283.27999999999997</cx:pt>
          <cx:pt idx="21380">248.91999999999999</cx:pt>
          <cx:pt idx="21381">484.81</cx:pt>
          <cx:pt idx="21382">50.659999999999997</cx:pt>
          <cx:pt idx="21383">495.29000000000002</cx:pt>
          <cx:pt idx="21384">232.47999999999999</cx:pt>
          <cx:pt idx="21385">434.56999999999999</cx:pt>
          <cx:pt idx="21386">11.619999999999999</cx:pt>
          <cx:pt idx="21387">154.02000000000001</cx:pt>
          <cx:pt idx="21388">120.95999999999999</cx:pt>
          <cx:pt idx="21389">305.13999999999999</cx:pt>
          <cx:pt idx="21390">27.039999999999999</cx:pt>
          <cx:pt idx="21391">59.259999999999998</cx:pt>
          <cx:pt idx="21392">338</cx:pt>
          <cx:pt idx="21393">157.68000000000001</cx:pt>
          <cx:pt idx="21394">222.24000000000001</cx:pt>
          <cx:pt idx="21395">444.42000000000002</cx:pt>
          <cx:pt idx="21396">340.23000000000002</cx:pt>
          <cx:pt idx="21397">319.42000000000002</cx:pt>
          <cx:pt idx="21398">301.92000000000002</cx:pt>
          <cx:pt idx="21399">340.12</cx:pt>
          <cx:pt idx="21400">248.02000000000001</cx:pt>
          <cx:pt idx="21401">41.880000000000003</cx:pt>
          <cx:pt idx="21402">30.690000000000001</cx:pt>
          <cx:pt idx="21403">32.409999999999997</cx:pt>
          <cx:pt idx="21404">497.01999999999998</cx:pt>
          <cx:pt idx="21405">51.509999999999998</cx:pt>
          <cx:pt idx="21406">309.36000000000001</cx:pt>
          <cx:pt idx="21407">98.560000000000002</cx:pt>
          <cx:pt idx="21408">383.5</cx:pt>
          <cx:pt idx="21409">416.88999999999999</cx:pt>
          <cx:pt idx="21410">176.12</cx:pt>
          <cx:pt idx="21411">127.08</cx:pt>
          <cx:pt idx="21412">222.16</cx:pt>
          <cx:pt idx="21413">365.57999999999998</cx:pt>
          <cx:pt idx="21414">239.27000000000001</cx:pt>
          <cx:pt idx="21415">88.640000000000001</cx:pt>
          <cx:pt idx="21416">57.030000000000001</cx:pt>
          <cx:pt idx="21417">78.349999999999994</cx:pt>
          <cx:pt idx="21418">305.38</cx:pt>
          <cx:pt idx="21419">12.24</cx:pt>
          <cx:pt idx="21420">214.28999999999999</cx:pt>
          <cx:pt idx="21421">40.640000000000001</cx:pt>
          <cx:pt idx="21422">396.87</cx:pt>
          <cx:pt idx="21423">42.609999999999999</cx:pt>
          <cx:pt idx="21424">207.88</cx:pt>
          <cx:pt idx="21425">119.81</cx:pt>
          <cx:pt idx="21426">497.97000000000003</cx:pt>
          <cx:pt idx="21427">363.19</cx:pt>
          <cx:pt idx="21428">278.95999999999998</cx:pt>
          <cx:pt idx="21429">87.959999999999994</cx:pt>
          <cx:pt idx="21430">77.150000000000006</cx:pt>
          <cx:pt idx="21431">402.98000000000002</cx:pt>
          <cx:pt idx="21432">357.94</cx:pt>
          <cx:pt idx="21433">169.56</cx:pt>
          <cx:pt idx="21434">462.48000000000002</cx:pt>
          <cx:pt idx="21435">168.50999999999999</cx:pt>
          <cx:pt idx="21436">432.39999999999998</cx:pt>
          <cx:pt idx="21437">45.340000000000003</cx:pt>
          <cx:pt idx="21438">252.61000000000001</cx:pt>
          <cx:pt idx="21439">493.64999999999998</cx:pt>
          <cx:pt idx="21440">471.94</cx:pt>
          <cx:pt idx="21441">294.5</cx:pt>
          <cx:pt idx="21442">38.200000000000003</cx:pt>
          <cx:pt idx="21443">306.33999999999997</cx:pt>
          <cx:pt idx="21444">60.75</cx:pt>
          <cx:pt idx="21445">252.59999999999999</cx:pt>
          <cx:pt idx="21446">32.170000000000002</cx:pt>
          <cx:pt idx="21447">55.030000000000001</cx:pt>
          <cx:pt idx="21448">404.75999999999999</cx:pt>
          <cx:pt idx="21449">22.550000000000001</cx:pt>
          <cx:pt idx="21450">219.56</cx:pt>
          <cx:pt idx="21451">307.60000000000002</cx:pt>
          <cx:pt idx="21452">64.319999999999993</cx:pt>
          <cx:pt idx="21453">463.43000000000001</cx:pt>
          <cx:pt idx="21454">235.53</cx:pt>
          <cx:pt idx="21455">254.75999999999999</cx:pt>
          <cx:pt idx="21456">360.45999999999998</cx:pt>
          <cx:pt idx="21457">347.56999999999999</cx:pt>
          <cx:pt idx="21458">197.71000000000001</cx:pt>
          <cx:pt idx="21459">208.97999999999999</cx:pt>
          <cx:pt idx="21460">260.49000000000001</cx:pt>
          <cx:pt idx="21461">415.42000000000002</cx:pt>
          <cx:pt idx="21462">212.58000000000001</cx:pt>
          <cx:pt idx="21463">130.91999999999999</cx:pt>
          <cx:pt idx="21464">92.480000000000004</cx:pt>
          <cx:pt idx="21465">57.880000000000003</cx:pt>
          <cx:pt idx="21466">394.07999999999998</cx:pt>
          <cx:pt idx="21467">347.94</cx:pt>
          <cx:pt idx="21468">90.540000000000006</cx:pt>
          <cx:pt idx="21469">341.08999999999997</cx:pt>
          <cx:pt idx="21470">246.72999999999999</cx:pt>
          <cx:pt idx="21471">409.26999999999998</cx:pt>
          <cx:pt idx="21472">437.88999999999999</cx:pt>
          <cx:pt idx="21473">441.54000000000002</cx:pt>
          <cx:pt idx="21474">428.07999999999998</cx:pt>
          <cx:pt idx="21475">308.75</cx:pt>
          <cx:pt idx="21476">390.51999999999998</cx:pt>
          <cx:pt idx="21477">304.86000000000001</cx:pt>
          <cx:pt idx="21478">153.63</cx:pt>
          <cx:pt idx="21479">40.659999999999997</cx:pt>
          <cx:pt idx="21480">269.97000000000003</cx:pt>
          <cx:pt idx="21481">408.39999999999998</cx:pt>
          <cx:pt idx="21482">238.16999999999999</cx:pt>
          <cx:pt idx="21483">490.30000000000001</cx:pt>
          <cx:pt idx="21484">127.08</cx:pt>
          <cx:pt idx="21485">278.91000000000003</cx:pt>
          <cx:pt idx="21486">342.69999999999999</cx:pt>
          <cx:pt idx="21487">460.26999999999998</cx:pt>
          <cx:pt idx="21488">56.43</cx:pt>
          <cx:pt idx="21489">91.219999999999999</cx:pt>
          <cx:pt idx="21490">450.19999999999999</cx:pt>
          <cx:pt idx="21491">285.73000000000002</cx:pt>
          <cx:pt idx="21492">386.69999999999999</cx:pt>
          <cx:pt idx="21493">89.890000000000001</cx:pt>
          <cx:pt idx="21494">51.170000000000002</cx:pt>
          <cx:pt idx="21495">155.78999999999999</cx:pt>
          <cx:pt idx="21496">53.850000000000001</cx:pt>
          <cx:pt idx="21497">74.359999999999999</cx:pt>
          <cx:pt idx="21498">396.88</cx:pt>
          <cx:pt idx="21499">352.60000000000002</cx:pt>
          <cx:pt idx="21500">372.30000000000001</cx:pt>
          <cx:pt idx="21501">291.54000000000002</cx:pt>
          <cx:pt idx="21502">254.38</cx:pt>
          <cx:pt idx="21503">430.20999999999998</cx:pt>
          <cx:pt idx="21504">95.359999999999999</cx:pt>
          <cx:pt idx="21505">424.99000000000001</cx:pt>
          <cx:pt idx="21506">214.43000000000001</cx:pt>
          <cx:pt idx="21507">132.90000000000001</cx:pt>
          <cx:pt idx="21508">254.75</cx:pt>
          <cx:pt idx="21509">245</cx:pt>
          <cx:pt idx="21510">406.66000000000003</cx:pt>
          <cx:pt idx="21511">445.58999999999997</cx:pt>
          <cx:pt idx="21512">331.51999999999998</cx:pt>
          <cx:pt idx="21513">412.19</cx:pt>
          <cx:pt idx="21514">449.55000000000001</cx:pt>
          <cx:pt idx="21515">447.52999999999997</cx:pt>
          <cx:pt idx="21516">428.95999999999998</cx:pt>
          <cx:pt idx="21517">141.58000000000001</cx:pt>
          <cx:pt idx="21518">267.70999999999998</cx:pt>
          <cx:pt idx="21519">195.71000000000001</cx:pt>
          <cx:pt idx="21520">359.80000000000001</cx:pt>
          <cx:pt idx="21521">204.46000000000001</cx:pt>
          <cx:pt idx="21522">175.75</cx:pt>
          <cx:pt idx="21523">190.08000000000001</cx:pt>
          <cx:pt idx="21524">91.530000000000001</cx:pt>
          <cx:pt idx="21525">92.030000000000001</cx:pt>
          <cx:pt idx="21526">83.319999999999993</cx:pt>
          <cx:pt idx="21527">173.03999999999999</cx:pt>
          <cx:pt idx="21528">301.95999999999998</cx:pt>
          <cx:pt idx="21529">204.59</cx:pt>
          <cx:pt idx="21530">55.119999999999997</cx:pt>
          <cx:pt idx="21531">290.30000000000001</cx:pt>
          <cx:pt idx="21532">219.56999999999999</cx:pt>
          <cx:pt idx="21533">32.93</cx:pt>
          <cx:pt idx="21534">377.99000000000001</cx:pt>
          <cx:pt idx="21535">457.26999999999998</cx:pt>
          <cx:pt idx="21536">40</cx:pt>
          <cx:pt idx="21537">206.53999999999999</cx:pt>
          <cx:pt idx="21538">101.59</cx:pt>
          <cx:pt idx="21539">265.69999999999999</cx:pt>
          <cx:pt idx="21540">256.82999999999998</cx:pt>
          <cx:pt idx="21541">394.25</cx:pt>
          <cx:pt idx="21542">449.57999999999998</cx:pt>
          <cx:pt idx="21543">80.379999999999995</cx:pt>
          <cx:pt idx="21544">338.38999999999999</cx:pt>
          <cx:pt idx="21545">52.32</cx:pt>
          <cx:pt idx="21546">48.530000000000001</cx:pt>
          <cx:pt idx="21547">65.769999999999996</cx:pt>
          <cx:pt idx="21548">185.75</cx:pt>
          <cx:pt idx="21549">360.63999999999999</cx:pt>
          <cx:pt idx="21550">272.95999999999998</cx:pt>
          <cx:pt idx="21551">90.019999999999996</cx:pt>
          <cx:pt idx="21552">426.91000000000003</cx:pt>
          <cx:pt idx="21553">310.19999999999999</cx:pt>
          <cx:pt idx="21554">177.83000000000001</cx:pt>
          <cx:pt idx="21555">235.24000000000001</cx:pt>
          <cx:pt idx="21556">425.48000000000002</cx:pt>
          <cx:pt idx="21557">236.34999999999999</cx:pt>
          <cx:pt idx="21558">433.82999999999998</cx:pt>
          <cx:pt idx="21559">477.23000000000002</cx:pt>
          <cx:pt idx="21560">355.52999999999997</cx:pt>
          <cx:pt idx="21561">239.75</cx:pt>
          <cx:pt idx="21562">188.11000000000001</cx:pt>
          <cx:pt idx="21563">127.51000000000001</cx:pt>
          <cx:pt idx="21564">469.82999999999998</cx:pt>
          <cx:pt idx="21565">478.16000000000003</cx:pt>
          <cx:pt idx="21566">264.43000000000001</cx:pt>
          <cx:pt idx="21567">211.93000000000001</cx:pt>
          <cx:pt idx="21568">418.14999999999998</cx:pt>
          <cx:pt idx="21569">305.31999999999999</cx:pt>
          <cx:pt idx="21570">131.38</cx:pt>
          <cx:pt idx="21571">48.710000000000001</cx:pt>
          <cx:pt idx="21572">41.399999999999999</cx:pt>
          <cx:pt idx="21573">440.69</cx:pt>
          <cx:pt idx="21574">356.5</cx:pt>
          <cx:pt idx="21575">417.66000000000003</cx:pt>
          <cx:pt idx="21576">395.81999999999999</cx:pt>
          <cx:pt idx="21577">78.420000000000002</cx:pt>
          <cx:pt idx="21578">97.989999999999995</cx:pt>
          <cx:pt idx="21579">186.71000000000001</cx:pt>
          <cx:pt idx="21580">268.82999999999998</cx:pt>
          <cx:pt idx="21581">255.91</cx:pt>
          <cx:pt idx="21582">268.39999999999998</cx:pt>
          <cx:pt idx="21583">100.34</cx:pt>
          <cx:pt idx="21584">191.63</cx:pt>
          <cx:pt idx="21585">425.29000000000002</cx:pt>
          <cx:pt idx="21586">328.89999999999998</cx:pt>
          <cx:pt idx="21587">61.25</cx:pt>
          <cx:pt idx="21588">402.61000000000001</cx:pt>
          <cx:pt idx="21589">405.04000000000002</cx:pt>
          <cx:pt idx="21590">174.06</cx:pt>
          <cx:pt idx="21591">461.63999999999999</cx:pt>
          <cx:pt idx="21592">86.180000000000007</cx:pt>
          <cx:pt idx="21593">338.45999999999998</cx:pt>
          <cx:pt idx="21594">101.73999999999999</cx:pt>
          <cx:pt idx="21595">298.88</cx:pt>
          <cx:pt idx="21596">277.13</cx:pt>
          <cx:pt idx="21597">183.13</cx:pt>
          <cx:pt idx="21598">347.56</cx:pt>
          <cx:pt idx="21599">439.19999999999999</cx:pt>
          <cx:pt idx="21600">490.5</cx:pt>
          <cx:pt idx="21601">334.55000000000001</cx:pt>
          <cx:pt idx="21602">494.37</cx:pt>
          <cx:pt idx="21603">90.430000000000007</cx:pt>
          <cx:pt idx="21604">428.08999999999997</cx:pt>
          <cx:pt idx="21605">445.75</cx:pt>
          <cx:pt idx="21606">306.45999999999998</cx:pt>
          <cx:pt idx="21607">278.14999999999998</cx:pt>
          <cx:pt idx="21608">386.86000000000001</cx:pt>
          <cx:pt idx="21609">81.870000000000005</cx:pt>
          <cx:pt idx="21610">140.03</cx:pt>
          <cx:pt idx="21611">30.969999999999999</cx:pt>
          <cx:pt idx="21612">244.16</cx:pt>
          <cx:pt idx="21613">278.57999999999998</cx:pt>
          <cx:pt idx="21614">425.44</cx:pt>
          <cx:pt idx="21615">366.56</cx:pt>
          <cx:pt idx="21616">279.22000000000003</cx:pt>
          <cx:pt idx="21617">362.80000000000001</cx:pt>
          <cx:pt idx="21618">161.72</cx:pt>
          <cx:pt idx="21619">403.77999999999997</cx:pt>
          <cx:pt idx="21620">21.010000000000002</cx:pt>
          <cx:pt idx="21621">225.47999999999999</cx:pt>
          <cx:pt idx="21622">148.49000000000001</cx:pt>
          <cx:pt idx="21623">410.05000000000001</cx:pt>
          <cx:pt idx="21624">383.88999999999999</cx:pt>
          <cx:pt idx="21625">213.62</cx:pt>
          <cx:pt idx="21626">307.19</cx:pt>
          <cx:pt idx="21627">89.909999999999997</cx:pt>
          <cx:pt idx="21628">350.41000000000003</cx:pt>
          <cx:pt idx="21629">384.52999999999997</cx:pt>
          <cx:pt idx="21630">152.09999999999999</cx:pt>
          <cx:pt idx="21631">55.670000000000002</cx:pt>
          <cx:pt idx="21632">350.92000000000002</cx:pt>
          <cx:pt idx="21633">448.56999999999999</cx:pt>
          <cx:pt idx="21634">22.579999999999998</cx:pt>
          <cx:pt idx="21635">428.77999999999997</cx:pt>
          <cx:pt idx="21636">405.04000000000002</cx:pt>
          <cx:pt idx="21637">159.22999999999999</cx:pt>
          <cx:pt idx="21638">301.26999999999998</cx:pt>
          <cx:pt idx="21639">181.30000000000001</cx:pt>
          <cx:pt idx="21640">167.00999999999999</cx:pt>
          <cx:pt idx="21641">358.56999999999999</cx:pt>
          <cx:pt idx="21642">192.52000000000001</cx:pt>
          <cx:pt idx="21643">199.83000000000001</cx:pt>
          <cx:pt idx="21644">243.28999999999999</cx:pt>
          <cx:pt idx="21645">244.21000000000001</cx:pt>
          <cx:pt idx="21646">380.94</cx:pt>
          <cx:pt idx="21647">120.97</cx:pt>
          <cx:pt idx="21648">124.05</cx:pt>
          <cx:pt idx="21649">344.92000000000002</cx:pt>
          <cx:pt idx="21650">386.54000000000002</cx:pt>
          <cx:pt idx="21651">135.22</cx:pt>
          <cx:pt idx="21652">368.70999999999998</cx:pt>
          <cx:pt idx="21653">100.51000000000001</cx:pt>
          <cx:pt idx="21654">156.19</cx:pt>
          <cx:pt idx="21655">188.88999999999999</cx:pt>
          <cx:pt idx="21656">310.23000000000002</cx:pt>
          <cx:pt idx="21657">89.159999999999997</cx:pt>
          <cx:pt idx="21658">34.700000000000003</cx:pt>
          <cx:pt idx="21659">184.06999999999999</cx:pt>
          <cx:pt idx="21660">290.06</cx:pt>
          <cx:pt idx="21661">192.31999999999999</cx:pt>
          <cx:pt idx="21662">244.78999999999999</cx:pt>
          <cx:pt idx="21663">421.47000000000003</cx:pt>
          <cx:pt idx="21664">314.23000000000002</cx:pt>
          <cx:pt idx="21665">377.38</cx:pt>
          <cx:pt idx="21666">218.50999999999999</cx:pt>
          <cx:pt idx="21667">31.059999999999999</cx:pt>
          <cx:pt idx="21668">228.90000000000001</cx:pt>
          <cx:pt idx="21669">293.30000000000001</cx:pt>
          <cx:pt idx="21670">172.99000000000001</cx:pt>
          <cx:pt idx="21671">309.74000000000001</cx:pt>
          <cx:pt idx="21672">184.94</cx:pt>
          <cx:pt idx="21673">139.19999999999999</cx:pt>
          <cx:pt idx="21674">316.70999999999998</cx:pt>
          <cx:pt idx="21675">158.78999999999999</cx:pt>
          <cx:pt idx="21676">29.23</cx:pt>
          <cx:pt idx="21677">176.65000000000001</cx:pt>
          <cx:pt idx="21678">52.380000000000003</cx:pt>
          <cx:pt idx="21679">185.75999999999999</cx:pt>
          <cx:pt idx="21680">13.109999999999999</cx:pt>
          <cx:pt idx="21681">284.93000000000001</cx:pt>
          <cx:pt idx="21682">449.92000000000002</cx:pt>
          <cx:pt idx="21683">16.25</cx:pt>
          <cx:pt idx="21684">19.190000000000001</cx:pt>
          <cx:pt idx="21685">352.25999999999999</cx:pt>
          <cx:pt idx="21686">68.150000000000006</cx:pt>
          <cx:pt idx="21687">289.18000000000001</cx:pt>
          <cx:pt idx="21688">104.13</cx:pt>
          <cx:pt idx="21689">98.879999999999995</cx:pt>
          <cx:pt idx="21690">126.08</cx:pt>
          <cx:pt idx="21691">217.13999999999999</cx:pt>
          <cx:pt idx="21692">422.02999999999997</cx:pt>
          <cx:pt idx="21693">22.149999999999999</cx:pt>
          <cx:pt idx="21694">492.29000000000002</cx:pt>
          <cx:pt idx="21695">125.05</cx:pt>
          <cx:pt idx="21696">328.63</cx:pt>
          <cx:pt idx="21697">143.53999999999999</cx:pt>
          <cx:pt idx="21698">396.50999999999999</cx:pt>
          <cx:pt idx="21699">56.149999999999999</cx:pt>
          <cx:pt idx="21700">214.21000000000001</cx:pt>
          <cx:pt idx="21701">427.12</cx:pt>
          <cx:pt idx="21702">424.68000000000001</cx:pt>
          <cx:pt idx="21703">453.14999999999998</cx:pt>
          <cx:pt idx="21704">326.31</cx:pt>
          <cx:pt idx="21705">287.33999999999997</cx:pt>
          <cx:pt idx="21706">316.12</cx:pt>
          <cx:pt idx="21707">350.88</cx:pt>
          <cx:pt idx="21708">493.80000000000001</cx:pt>
          <cx:pt idx="21709">313.00999999999999</cx:pt>
          <cx:pt idx="21710">168.22999999999999</cx:pt>
          <cx:pt idx="21711">136.38</cx:pt>
          <cx:pt idx="21712">378.31999999999999</cx:pt>
          <cx:pt idx="21713">436.47000000000003</cx:pt>
          <cx:pt idx="21714">120.27</cx:pt>
          <cx:pt idx="21715">150.63</cx:pt>
          <cx:pt idx="21716">265.12</cx:pt>
          <cx:pt idx="21717">193.31999999999999</cx:pt>
          <cx:pt idx="21718">41.280000000000001</cx:pt>
          <cx:pt idx="21719">429.12</cx:pt>
          <cx:pt idx="21720">324.02999999999997</cx:pt>
          <cx:pt idx="21721">399.50999999999999</cx:pt>
          <cx:pt idx="21722">210.97</cx:pt>
          <cx:pt idx="21723">229.00999999999999</cx:pt>
          <cx:pt idx="21724">241.75999999999999</cx:pt>
          <cx:pt idx="21725">141.59</cx:pt>
          <cx:pt idx="21726">414.44999999999999</cx:pt>
          <cx:pt idx="21727">391.88999999999999</cx:pt>
          <cx:pt idx="21728">182.37</cx:pt>
          <cx:pt idx="21729">108.41</cx:pt>
          <cx:pt idx="21730">240.91</cx:pt>
          <cx:pt idx="21731">11.07</cx:pt>
          <cx:pt idx="21732">102.89</cx:pt>
          <cx:pt idx="21733">370</cx:pt>
          <cx:pt idx="21734">403.43000000000001</cx:pt>
          <cx:pt idx="21735">83.569999999999993</cx:pt>
          <cx:pt idx="21736">117.8</cx:pt>
          <cx:pt idx="21737">33.079999999999998</cx:pt>
          <cx:pt idx="21738">164.99000000000001</cx:pt>
          <cx:pt idx="21739">298.24000000000001</cx:pt>
          <cx:pt idx="21740">478.31999999999999</cx:pt>
          <cx:pt idx="21741">306.79000000000002</cx:pt>
          <cx:pt idx="21742">215.62</cx:pt>
          <cx:pt idx="21743">121.19</cx:pt>
          <cx:pt idx="21744">475.88</cx:pt>
          <cx:pt idx="21745">300.70999999999998</cx:pt>
          <cx:pt idx="21746">266.06</cx:pt>
          <cx:pt idx="21747">155.44999999999999</cx:pt>
          <cx:pt idx="21748">306.45999999999998</cx:pt>
          <cx:pt idx="21749">113.20999999999999</cx:pt>
          <cx:pt idx="21750">350.87</cx:pt>
          <cx:pt idx="21751">315.17000000000002</cx:pt>
          <cx:pt idx="21752">322.80000000000001</cx:pt>
          <cx:pt idx="21753">494.38999999999999</cx:pt>
          <cx:pt idx="21754">73.340000000000003</cx:pt>
          <cx:pt idx="21755">53.759999999999998</cx:pt>
          <cx:pt idx="21756">64.870000000000005</cx:pt>
          <cx:pt idx="21757">268.97000000000003</cx:pt>
          <cx:pt idx="21758">146.93000000000001</cx:pt>
          <cx:pt idx="21759">389.20999999999998</cx:pt>
          <cx:pt idx="21760">225</cx:pt>
          <cx:pt idx="21761">113.77</cx:pt>
          <cx:pt idx="21762">396.55000000000001</cx:pt>
          <cx:pt idx="21763">309.70999999999998</cx:pt>
          <cx:pt idx="21764">439.42000000000002</cx:pt>
          <cx:pt idx="21765">134.66999999999999</cx:pt>
          <cx:pt idx="21766">174.88</cx:pt>
          <cx:pt idx="21767">34.869999999999997</cx:pt>
          <cx:pt idx="21768">437.16000000000003</cx:pt>
          <cx:pt idx="21769">15.779999999999999</cx:pt>
          <cx:pt idx="21770">310.42000000000002</cx:pt>
          <cx:pt idx="21771">92.780000000000001</cx:pt>
          <cx:pt idx="21772">104.53</cx:pt>
          <cx:pt idx="21773">143.34</cx:pt>
          <cx:pt idx="21774">389.00999999999999</cx:pt>
          <cx:pt idx="21775">423.13</cx:pt>
          <cx:pt idx="21776">490.45999999999998</cx:pt>
          <cx:pt idx="21777">139.69999999999999</cx:pt>
          <cx:pt idx="21778">51.57</cx:pt>
          <cx:pt idx="21779">282.68000000000001</cx:pt>
          <cx:pt idx="21780">422.77999999999997</cx:pt>
          <cx:pt idx="21781">268.99000000000001</cx:pt>
          <cx:pt idx="21782">84.959999999999994</cx:pt>
          <cx:pt idx="21783">77.209999999999994</cx:pt>
          <cx:pt idx="21784">74.489999999999995</cx:pt>
          <cx:pt idx="21785">323.86000000000001</cx:pt>
          <cx:pt idx="21786">309.25</cx:pt>
          <cx:pt idx="21787">309.81</cx:pt>
          <cx:pt idx="21788">108.43000000000001</cx:pt>
          <cx:pt idx="21789">116.97</cx:pt>
          <cx:pt idx="21790">310.37</cx:pt>
          <cx:pt idx="21791">186.22999999999999</cx:pt>
          <cx:pt idx="21792">67.819999999999993</cx:pt>
          <cx:pt idx="21793">84.269999999999996</cx:pt>
          <cx:pt idx="21794">384.18000000000001</cx:pt>
          <cx:pt idx="21795">266.50999999999999</cx:pt>
          <cx:pt idx="21796">470.80000000000001</cx:pt>
          <cx:pt idx="21797">384.86000000000001</cx:pt>
          <cx:pt idx="21798">32.609999999999999</cx:pt>
          <cx:pt idx="21799">374.33999999999997</cx:pt>
          <cx:pt idx="21800">371.44</cx:pt>
          <cx:pt idx="21801">161.86000000000001</cx:pt>
          <cx:pt idx="21802">477.20999999999998</cx:pt>
          <cx:pt idx="21803">101.52</cx:pt>
          <cx:pt idx="21804">182.93000000000001</cx:pt>
          <cx:pt idx="21805">361.81999999999999</cx:pt>
          <cx:pt idx="21806">41.920000000000002</cx:pt>
          <cx:pt idx="21807">381.89999999999998</cx:pt>
          <cx:pt idx="21808">206.69999999999999</cx:pt>
          <cx:pt idx="21809">53.259999999999998</cx:pt>
          <cx:pt idx="21810">393.19</cx:pt>
          <cx:pt idx="21811">316.38</cx:pt>
          <cx:pt idx="21812">345.99000000000001</cx:pt>
          <cx:pt idx="21813">116.95</cx:pt>
          <cx:pt idx="21814">13.949999999999999</cx:pt>
          <cx:pt idx="21815">275.55000000000001</cx:pt>
          <cx:pt idx="21816">66.280000000000001</cx:pt>
          <cx:pt idx="21817">474.33999999999997</cx:pt>
          <cx:pt idx="21818">108.61</cx:pt>
          <cx:pt idx="21819">200.91999999999999</cx:pt>
          <cx:pt idx="21820">417.56</cx:pt>
          <cx:pt idx="21821">93.319999999999993</cx:pt>
          <cx:pt idx="21822">471.49000000000001</cx:pt>
          <cx:pt idx="21823">192.94999999999999</cx:pt>
          <cx:pt idx="21824">107.23</cx:pt>
          <cx:pt idx="21825">344.94</cx:pt>
          <cx:pt idx="21826">324.5</cx:pt>
          <cx:pt idx="21827">420.06</cx:pt>
          <cx:pt idx="21828">177.05000000000001</cx:pt>
          <cx:pt idx="21829">113.94</cx:pt>
          <cx:pt idx="21830">348.35000000000002</cx:pt>
          <cx:pt idx="21831">150.19999999999999</cx:pt>
          <cx:pt idx="21832">462.89999999999998</cx:pt>
          <cx:pt idx="21833">323.08999999999997</cx:pt>
          <cx:pt idx="21834">86.650000000000006</cx:pt>
          <cx:pt idx="21835">290.04000000000002</cx:pt>
          <cx:pt idx="21836">22.539999999999999</cx:pt>
          <cx:pt idx="21837">216.71000000000001</cx:pt>
          <cx:pt idx="21838">299.05000000000001</cx:pt>
          <cx:pt idx="21839">487.01999999999998</cx:pt>
          <cx:pt idx="21840">191.84999999999999</cx:pt>
          <cx:pt idx="21841">399.12</cx:pt>
          <cx:pt idx="21842">300.58999999999997</cx:pt>
          <cx:pt idx="21843">237.13999999999999</cx:pt>
          <cx:pt idx="21844">273.51999999999998</cx:pt>
          <cx:pt idx="21845">401.23000000000002</cx:pt>
          <cx:pt idx="21846">336.88999999999999</cx:pt>
          <cx:pt idx="21847">110.17</cx:pt>
          <cx:pt idx="21848">86.400000000000006</cx:pt>
          <cx:pt idx="21849">13.15</cx:pt>
          <cx:pt idx="21850">175.84999999999999</cx:pt>
          <cx:pt idx="21851">478.18000000000001</cx:pt>
          <cx:pt idx="21852">15.25</cx:pt>
          <cx:pt idx="21853">463.32999999999998</cx:pt>
          <cx:pt idx="21854">351.30000000000001</cx:pt>
          <cx:pt idx="21855">14.68</cx:pt>
          <cx:pt idx="21856">29.82</cx:pt>
          <cx:pt idx="21857">385.06999999999999</cx:pt>
          <cx:pt idx="21858">192.93000000000001</cx:pt>
          <cx:pt idx="21859">484.81</cx:pt>
          <cx:pt idx="21860">19.82</cx:pt>
          <cx:pt idx="21861">137.19999999999999</cx:pt>
          <cx:pt idx="21862">185.03</cx:pt>
          <cx:pt idx="21863">330.94</cx:pt>
          <cx:pt idx="21864">179.86000000000001</cx:pt>
          <cx:pt idx="21865">380.01999999999998</cx:pt>
          <cx:pt idx="21866">242.22</cx:pt>
          <cx:pt idx="21867">449.68000000000001</cx:pt>
          <cx:pt idx="21868">365.52999999999997</cx:pt>
          <cx:pt idx="21869">211.49000000000001</cx:pt>
          <cx:pt idx="21870">217.96000000000001</cx:pt>
          <cx:pt idx="21871">390.30000000000001</cx:pt>
          <cx:pt idx="21872">436.74000000000001</cx:pt>
          <cx:pt idx="21873">271.73000000000002</cx:pt>
          <cx:pt idx="21874">69.079999999999998</cx:pt>
          <cx:pt idx="21875">252.63</cx:pt>
          <cx:pt idx="21876">264.27999999999997</cx:pt>
          <cx:pt idx="21877">25.059999999999999</cx:pt>
          <cx:pt idx="21878">473.31999999999999</cx:pt>
          <cx:pt idx="21879">143.22</cx:pt>
          <cx:pt idx="21880">310.79000000000002</cx:pt>
          <cx:pt idx="21881">107.7</cx:pt>
          <cx:pt idx="21882">17.52</cx:pt>
          <cx:pt idx="21883">38.189999999999998</cx:pt>
          <cx:pt idx="21884">320.06</cx:pt>
          <cx:pt idx="21885">35.039999999999999</cx:pt>
          <cx:pt idx="21886">46.18</cx:pt>
          <cx:pt idx="21887">283.57999999999998</cx:pt>
          <cx:pt idx="21888">195.88999999999999</cx:pt>
          <cx:pt idx="21889">86.459999999999994</cx:pt>
          <cx:pt idx="21890">221.63999999999999</cx:pt>
          <cx:pt idx="21891">18.16</cx:pt>
          <cx:pt idx="21892">408.50999999999999</cx:pt>
          <cx:pt idx="21893">213.19</cx:pt>
          <cx:pt idx="21894">427.63999999999999</cx:pt>
          <cx:pt idx="21895">438.50999999999999</cx:pt>
          <cx:pt idx="21896">485.06</cx:pt>
          <cx:pt idx="21897">397.25999999999999</cx:pt>
          <cx:pt idx="21898">336.54000000000002</cx:pt>
          <cx:pt idx="21899">106.33</cx:pt>
          <cx:pt idx="21900">154.18000000000001</cx:pt>
          <cx:pt idx="21901">249.97999999999999</cx:pt>
          <cx:pt idx="21902">355.92000000000002</cx:pt>
          <cx:pt idx="21903">391.98000000000002</cx:pt>
          <cx:pt idx="21904">286.56</cx:pt>
          <cx:pt idx="21905">77.519999999999996</cx:pt>
          <cx:pt idx="21906">324.07999999999998</cx:pt>
          <cx:pt idx="21907">181.09999999999999</cx:pt>
          <cx:pt idx="21908">178.74000000000001</cx:pt>
          <cx:pt idx="21909">102.69</cx:pt>
          <cx:pt idx="21910">298.11000000000001</cx:pt>
          <cx:pt idx="21911">109.09</cx:pt>
          <cx:pt idx="21912">272.22000000000003</cx:pt>
          <cx:pt idx="21913">314.91000000000003</cx:pt>
          <cx:pt idx="21914">72.370000000000005</cx:pt>
          <cx:pt idx="21915">186.80000000000001</cx:pt>
          <cx:pt idx="21916">39.119999999999997</cx:pt>
          <cx:pt idx="21917">249.84</cx:pt>
          <cx:pt idx="21918">388.74000000000001</cx:pt>
          <cx:pt idx="21919">176.88</cx:pt>
          <cx:pt idx="21920">186.72999999999999</cx:pt>
          <cx:pt idx="21921">393.06</cx:pt>
          <cx:pt idx="21922">275.79000000000002</cx:pt>
          <cx:pt idx="21923">252.05000000000001</cx:pt>
          <cx:pt idx="21924">22.109999999999999</cx:pt>
          <cx:pt idx="21925">489.79000000000002</cx:pt>
          <cx:pt idx="21926">419.98000000000002</cx:pt>
          <cx:pt idx="21927">384.42000000000002</cx:pt>
          <cx:pt idx="21928">79.379999999999995</cx:pt>
          <cx:pt idx="21929">92.159999999999997</cx:pt>
          <cx:pt idx="21930">246.56</cx:pt>
          <cx:pt idx="21931">236.77000000000001</cx:pt>
          <cx:pt idx="21932">385.73000000000002</cx:pt>
          <cx:pt idx="21933">232.93000000000001</cx:pt>
          <cx:pt idx="21934">163.91</cx:pt>
          <cx:pt idx="21935">176.31</cx:pt>
          <cx:pt idx="21936">206.30000000000001</cx:pt>
          <cx:pt idx="21937">343.39999999999998</cx:pt>
          <cx:pt idx="21938">231.31999999999999</cx:pt>
          <cx:pt idx="21939">431.5</cx:pt>
          <cx:pt idx="21940">163.19</cx:pt>
          <cx:pt idx="21941">67.670000000000002</cx:pt>
          <cx:pt idx="21942">131.83000000000001</cx:pt>
          <cx:pt idx="21943">472.43000000000001</cx:pt>
          <cx:pt idx="21944">289.81999999999999</cx:pt>
          <cx:pt idx="21945">91.469999999999999</cx:pt>
          <cx:pt idx="21946">482.67000000000002</cx:pt>
          <cx:pt idx="21947">337.92000000000002</cx:pt>
          <cx:pt idx="21948">431.56999999999999</cx:pt>
          <cx:pt idx="21949">42.240000000000002</cx:pt>
          <cx:pt idx="21950">229.69999999999999</cx:pt>
          <cx:pt idx="21951">119</cx:pt>
          <cx:pt idx="21952">71.25</cx:pt>
          <cx:pt idx="21953">56.950000000000003</cx:pt>
          <cx:pt idx="21954">203.37</cx:pt>
          <cx:pt idx="21955">154.44999999999999</cx:pt>
          <cx:pt idx="21956">170.96000000000001</cx:pt>
          <cx:pt idx="21957">404.95999999999998</cx:pt>
          <cx:pt idx="21958">459.38</cx:pt>
          <cx:pt idx="21959">55.950000000000003</cx:pt>
          <cx:pt idx="21960">261</cx:pt>
          <cx:pt idx="21961">365.99000000000001</cx:pt>
          <cx:pt idx="21962">422.06</cx:pt>
          <cx:pt idx="21963">102.11</cx:pt>
          <cx:pt idx="21964">87.170000000000002</cx:pt>
          <cx:pt idx="21965">449.95999999999998</cx:pt>
          <cx:pt idx="21966">376.31</cx:pt>
          <cx:pt idx="21967">277.18000000000001</cx:pt>
          <cx:pt idx="21968">111.2</cx:pt>
          <cx:pt idx="21969">106.90000000000001</cx:pt>
          <cx:pt idx="21970">301.83999999999997</cx:pt>
          <cx:pt idx="21971">215.55000000000001</cx:pt>
          <cx:pt idx="21972">354.67000000000002</cx:pt>
          <cx:pt idx="21973">208.66</cx:pt>
          <cx:pt idx="21974">142.53999999999999</cx:pt>
          <cx:pt idx="21975">319.48000000000002</cx:pt>
          <cx:pt idx="21976">224.84999999999999</cx:pt>
          <cx:pt idx="21977">13.52</cx:pt>
          <cx:pt idx="21978">308.54000000000002</cx:pt>
          <cx:pt idx="21979">24.039999999999999</cx:pt>
          <cx:pt idx="21980">331.26999999999998</cx:pt>
          <cx:pt idx="21981">377.29000000000002</cx:pt>
          <cx:pt idx="21982">108.48</cx:pt>
          <cx:pt idx="21983">195.34999999999999</cx:pt>
          <cx:pt idx="21984">440.86000000000001</cx:pt>
          <cx:pt idx="21985">368.56999999999999</cx:pt>
          <cx:pt idx="21986">417.08999999999997</cx:pt>
          <cx:pt idx="21987">209.25999999999999</cx:pt>
          <cx:pt idx="21988">380.76999999999998</cx:pt>
          <cx:pt idx="21989">358.86000000000001</cx:pt>
          <cx:pt idx="21990">230.56999999999999</cx:pt>
          <cx:pt idx="21991">167.61000000000001</cx:pt>
          <cx:pt idx="21992">360.75</cx:pt>
          <cx:pt idx="21993">37.960000000000001</cx:pt>
          <cx:pt idx="21994">95.030000000000001</cx:pt>
          <cx:pt idx="21995">298.11000000000001</cx:pt>
          <cx:pt idx="21996">142.96000000000001</cx:pt>
          <cx:pt idx="21997">263.51999999999998</cx:pt>
          <cx:pt idx="21998">263.31999999999999</cx:pt>
          <cx:pt idx="21999">262.60000000000002</cx:pt>
          <cx:pt idx="22000">189.5</cx:pt>
          <cx:pt idx="22001">415.61000000000001</cx:pt>
          <cx:pt idx="22002">299.62</cx:pt>
          <cx:pt idx="22003">435.5</cx:pt>
          <cx:pt idx="22004">87.890000000000001</cx:pt>
          <cx:pt idx="22005">364.86000000000001</cx:pt>
          <cx:pt idx="22006">237.30000000000001</cx:pt>
          <cx:pt idx="22007">429.73000000000002</cx:pt>
          <cx:pt idx="22008">169.71000000000001</cx:pt>
          <cx:pt idx="22009">483.72000000000003</cx:pt>
          <cx:pt idx="22010">261.70999999999998</cx:pt>
          <cx:pt idx="22011">133.68000000000001</cx:pt>
          <cx:pt idx="22012">154.36000000000001</cx:pt>
          <cx:pt idx="22013">258.26999999999998</cx:pt>
          <cx:pt idx="22014">478.81</cx:pt>
          <cx:pt idx="22015">228.78</cx:pt>
          <cx:pt idx="22016">16.52</cx:pt>
          <cx:pt idx="22017">249.59999999999999</cx:pt>
          <cx:pt idx="22018">86.129999999999995</cx:pt>
          <cx:pt idx="22019">191.66</cx:pt>
          <cx:pt idx="22020">91.189999999999998</cx:pt>
          <cx:pt idx="22021">479.22000000000003</cx:pt>
          <cx:pt idx="22022">344.37</cx:pt>
          <cx:pt idx="22023">159.27000000000001</cx:pt>
          <cx:pt idx="22024">305.92000000000002</cx:pt>
          <cx:pt idx="22025">420.25999999999999</cx:pt>
          <cx:pt idx="22026">363.72000000000003</cx:pt>
          <cx:pt idx="22027">314.31</cx:pt>
          <cx:pt idx="22028">261.79000000000002</cx:pt>
          <cx:pt idx="22029">315.62</cx:pt>
          <cx:pt idx="22030">379.97000000000003</cx:pt>
          <cx:pt idx="22031">101.31999999999999</cx:pt>
          <cx:pt idx="22032">470.62</cx:pt>
          <cx:pt idx="22033">44.710000000000001</cx:pt>
          <cx:pt idx="22034">99.159999999999997</cx:pt>
          <cx:pt idx="22035">353.31999999999999</cx:pt>
          <cx:pt idx="22036">12.390000000000001</cx:pt>
          <cx:pt idx="22037">177.33000000000001</cx:pt>
          <cx:pt idx="22038">293.67000000000002</cx:pt>
          <cx:pt idx="22039">219.94</cx:pt>
          <cx:pt idx="22040">277.81</cx:pt>
          <cx:pt idx="22041">150.34</cx:pt>
          <cx:pt idx="22042">288.29000000000002</cx:pt>
          <cx:pt idx="22043">72.590000000000003</cx:pt>
          <cx:pt idx="22044">270.93000000000001</cx:pt>
          <cx:pt idx="22045">485.05000000000001</cx:pt>
          <cx:pt idx="22046">315.08999999999997</cx:pt>
          <cx:pt idx="22047">471.04000000000002</cx:pt>
          <cx:pt idx="22048">450.52999999999997</cx:pt>
          <cx:pt idx="22049">409.31999999999999</cx:pt>
          <cx:pt idx="22050">496.26999999999998</cx:pt>
          <cx:pt idx="22051">344.17000000000002</cx:pt>
          <cx:pt idx="22052">91.75</cx:pt>
          <cx:pt idx="22053">390.93000000000001</cx:pt>
          <cx:pt idx="22054">482.00999999999999</cx:pt>
          <cx:pt idx="22055">488.05000000000001</cx:pt>
          <cx:pt idx="22056">438.33999999999997</cx:pt>
          <cx:pt idx="22057">55.939999999999998</cx:pt>
          <cx:pt idx="22058">401.13</cx:pt>
          <cx:pt idx="22059">415.72000000000003</cx:pt>
          <cx:pt idx="22060">289.20999999999998</cx:pt>
          <cx:pt idx="22061">167.78</cx:pt>
          <cx:pt idx="22062">187.44</cx:pt>
          <cx:pt idx="22063">252.87</cx:pt>
          <cx:pt idx="22064">44.640000000000001</cx:pt>
          <cx:pt idx="22065">223.06</cx:pt>
          <cx:pt idx="22066">456.33999999999997</cx:pt>
          <cx:pt idx="22067">207.66</cx:pt>
          <cx:pt idx="22068">109.45999999999999</cx:pt>
          <cx:pt idx="22069">133.68000000000001</cx:pt>
          <cx:pt idx="22070">304.67000000000002</cx:pt>
          <cx:pt idx="22071">497.37</cx:pt>
          <cx:pt idx="22072">362.75</cx:pt>
          <cx:pt idx="22073">179.19999999999999</cx:pt>
          <cx:pt idx="22074">403.14999999999998</cx:pt>
          <cx:pt idx="22075">347.39999999999998</cx:pt>
          <cx:pt idx="22076">354.56999999999999</cx:pt>
          <cx:pt idx="22077">386.56999999999999</cx:pt>
          <cx:pt idx="22078">436.61000000000001</cx:pt>
          <cx:pt idx="22079">221.31999999999999</cx:pt>
          <cx:pt idx="22080">42.93</cx:pt>
          <cx:pt idx="22081">294.69999999999999</cx:pt>
          <cx:pt idx="22082">205.53</cx:pt>
          <cx:pt idx="22083">185.34999999999999</cx:pt>
          <cx:pt idx="22084">100.44</cx:pt>
          <cx:pt idx="22085">36.350000000000001</cx:pt>
          <cx:pt idx="22086">351.08999999999997</cx:pt>
          <cx:pt idx="22087">347.27999999999997</cx:pt>
          <cx:pt idx="22088">84.469999999999999</cx:pt>
          <cx:pt idx="22089">320.98000000000002</cx:pt>
          <cx:pt idx="22090">173.06</cx:pt>
          <cx:pt idx="22091">392.74000000000001</cx:pt>
          <cx:pt idx="22092">162.5</cx:pt>
          <cx:pt idx="22093">309.69</cx:pt>
          <cx:pt idx="22094">109.14</cx:pt>
          <cx:pt idx="22095">66.680000000000007</cx:pt>
          <cx:pt idx="22096">49.909999999999997</cx:pt>
          <cx:pt idx="22097">94.790000000000006</cx:pt>
          <cx:pt idx="22098">184.38999999999999</cx:pt>
          <cx:pt idx="22099">31.93</cx:pt>
          <cx:pt idx="22100">41.079999999999998</cx:pt>
          <cx:pt idx="22101">179.37</cx:pt>
          <cx:pt idx="22102">211.05000000000001</cx:pt>
          <cx:pt idx="22103">172.72</cx:pt>
          <cx:pt idx="22104">488.33999999999997</cx:pt>
          <cx:pt idx="22105">166.49000000000001</cx:pt>
          <cx:pt idx="22106">255.66</cx:pt>
          <cx:pt idx="22107">94.349999999999994</cx:pt>
          <cx:pt idx="22108">313.88999999999999</cx:pt>
          <cx:pt idx="22109">171.96000000000001</cx:pt>
          <cx:pt idx="22110">264.16000000000003</cx:pt>
          <cx:pt idx="22111">442.89999999999998</cx:pt>
          <cx:pt idx="22112">55.450000000000003</cx:pt>
          <cx:pt idx="22113">366.58999999999997</cx:pt>
          <cx:pt idx="22114">158.74000000000001</cx:pt>
          <cx:pt idx="22115">475.24000000000001</cx:pt>
          <cx:pt idx="22116">343.81999999999999</cx:pt>
          <cx:pt idx="22117">172.88999999999999</cx:pt>
          <cx:pt idx="22118">14.69</cx:pt>
          <cx:pt idx="22119">250.77000000000001</cx:pt>
          <cx:pt idx="22120">256.37</cx:pt>
          <cx:pt idx="22121">42.369999999999997</cx:pt>
          <cx:pt idx="22122">134.05000000000001</cx:pt>
          <cx:pt idx="22123">205.37</cx:pt>
          <cx:pt idx="22124">385.23000000000002</cx:pt>
          <cx:pt idx="22125">39.189999999999998</cx:pt>
          <cx:pt idx="22126">139.53</cx:pt>
          <cx:pt idx="22127">108.65000000000001</cx:pt>
          <cx:pt idx="22128">168.09</cx:pt>
          <cx:pt idx="22129">460.25999999999999</cx:pt>
          <cx:pt idx="22130">289.50999999999999</cx:pt>
          <cx:pt idx="22131">110.97</cx:pt>
          <cx:pt idx="22132">13.17</cx:pt>
          <cx:pt idx="22133">111.53</cx:pt>
          <cx:pt idx="22134">233.86000000000001</cx:pt>
          <cx:pt idx="22135">180.21000000000001</cx:pt>
          <cx:pt idx="22136">46.93</cx:pt>
          <cx:pt idx="22137">498.76999999999998</cx:pt>
          <cx:pt idx="22138">86.159999999999997</cx:pt>
          <cx:pt idx="22139">260.56999999999999</cx:pt>
          <cx:pt idx="22140">21.460000000000001</cx:pt>
          <cx:pt idx="22141">337.23000000000002</cx:pt>
          <cx:pt idx="22142">347.58999999999997</cx:pt>
          <cx:pt idx="22143">161.12</cx:pt>
          <cx:pt idx="22144">477.5</cx:pt>
          <cx:pt idx="22145">450.16000000000003</cx:pt>
          <cx:pt idx="22146">464.13</cx:pt>
          <cx:pt idx="22147">286.87</cx:pt>
          <cx:pt idx="22148">162.15000000000001</cx:pt>
          <cx:pt idx="22149">110.55</cx:pt>
          <cx:pt idx="22150">313.16000000000003</cx:pt>
          <cx:pt idx="22151">29.32</cx:pt>
          <cx:pt idx="22152">379.67000000000002</cx:pt>
          <cx:pt idx="22153">280.52999999999997</cx:pt>
          <cx:pt idx="22154">22.52</cx:pt>
          <cx:pt idx="22155">317.79000000000002</cx:pt>
          <cx:pt idx="22156">479.80000000000001</cx:pt>
          <cx:pt idx="22157">176.96000000000001</cx:pt>
          <cx:pt idx="22158">496.60000000000002</cx:pt>
          <cx:pt idx="22159">274.05000000000001</cx:pt>
          <cx:pt idx="22160">95.790000000000006</cx:pt>
          <cx:pt idx="22161">378.49000000000001</cx:pt>
          <cx:pt idx="22162">220.90000000000001</cx:pt>
          <cx:pt idx="22163">470.08999999999997</cx:pt>
          <cx:pt idx="22164">255.47</cx:pt>
          <cx:pt idx="22165">262.74000000000001</cx:pt>
          <cx:pt idx="22166">120.48</cx:pt>
          <cx:pt idx="22167">335.19999999999999</cx:pt>
          <cx:pt idx="22168">310.33999999999997</cx:pt>
          <cx:pt idx="22169">239.13999999999999</cx:pt>
          <cx:pt idx="22170">347.97000000000003</cx:pt>
          <cx:pt idx="22171">267.45999999999998</cx:pt>
          <cx:pt idx="22172">137.09</cx:pt>
          <cx:pt idx="22173">407.07999999999998</cx:pt>
          <cx:pt idx="22174">147.47</cx:pt>
          <cx:pt idx="22175">444.45999999999998</cx:pt>
          <cx:pt idx="22176">142.16999999999999</cx:pt>
          <cx:pt idx="22177">350.35000000000002</cx:pt>
          <cx:pt idx="22178">260.19999999999999</cx:pt>
          <cx:pt idx="22179">26.809999999999999</cx:pt>
          <cx:pt idx="22180">42.390000000000001</cx:pt>
          <cx:pt idx="22181">212.13999999999999</cx:pt>
          <cx:pt idx="22182">115</cx:pt>
          <cx:pt idx="22183">297.5</cx:pt>
          <cx:pt idx="22184">349.00999999999999</cx:pt>
          <cx:pt idx="22185">176.50999999999999</cx:pt>
          <cx:pt idx="22186">360.14999999999998</cx:pt>
          <cx:pt idx="22187">29.260000000000002</cx:pt>
          <cx:pt idx="22188">395.86000000000001</cx:pt>
          <cx:pt idx="22189">285.06</cx:pt>
          <cx:pt idx="22190">31.66</cx:pt>
          <cx:pt idx="22191">261.67000000000002</cx:pt>
          <cx:pt idx="22192">29.059999999999999</cx:pt>
          <cx:pt idx="22193">224.31</cx:pt>
          <cx:pt idx="22194">357.80000000000001</cx:pt>
          <cx:pt idx="22195">386.48000000000002</cx:pt>
          <cx:pt idx="22196">121.8</cx:pt>
          <cx:pt idx="22197">497.45999999999998</cx:pt>
          <cx:pt idx="22198">85.879999999999995</cx:pt>
          <cx:pt idx="22199">380.89999999999998</cx:pt>
          <cx:pt idx="22200">346.99000000000001</cx:pt>
          <cx:pt idx="22201">42.68</cx:pt>
          <cx:pt idx="22202">435.02999999999997</cx:pt>
          <cx:pt idx="22203">15.19</cx:pt>
          <cx:pt idx="22204">349.37</cx:pt>
          <cx:pt idx="22205">381.39999999999998</cx:pt>
          <cx:pt idx="22206">447.88</cx:pt>
          <cx:pt idx="22207">188.61000000000001</cx:pt>
          <cx:pt idx="22208">44.719999999999999</cx:pt>
          <cx:pt idx="22209">367.91000000000003</cx:pt>
          <cx:pt idx="22210">112.41</cx:pt>
          <cx:pt idx="22211">29.52</cx:pt>
          <cx:pt idx="22212">279.55000000000001</cx:pt>
          <cx:pt idx="22213">334.91000000000003</cx:pt>
          <cx:pt idx="22214">55.649999999999999</cx:pt>
          <cx:pt idx="22215">446.67000000000002</cx:pt>
          <cx:pt idx="22216">354.16000000000003</cx:pt>
          <cx:pt idx="22217">211.83000000000001</cx:pt>
          <cx:pt idx="22218">423.74000000000001</cx:pt>
          <cx:pt idx="22219">196</cx:pt>
          <cx:pt idx="22220">497.50999999999999</cx:pt>
          <cx:pt idx="22221">315.24000000000001</cx:pt>
          <cx:pt idx="22222">418.39999999999998</cx:pt>
          <cx:pt idx="22223">426.50999999999999</cx:pt>
          <cx:pt idx="22224">229.72999999999999</cx:pt>
          <cx:pt idx="22225">474.94</cx:pt>
          <cx:pt idx="22226">345.69999999999999</cx:pt>
          <cx:pt idx="22227">370.13</cx:pt>
          <cx:pt idx="22228">226.33000000000001</cx:pt>
          <cx:pt idx="22229">316.58999999999997</cx:pt>
          <cx:pt idx="22230">261.93000000000001</cx:pt>
          <cx:pt idx="22231">207.41</cx:pt>
          <cx:pt idx="22232">272.63999999999999</cx:pt>
          <cx:pt idx="22233">258.74000000000001</cx:pt>
          <cx:pt idx="22234">268.69999999999999</cx:pt>
          <cx:pt idx="22235">493.54000000000002</cx:pt>
          <cx:pt idx="22236">421.66000000000003</cx:pt>
          <cx:pt idx="22237">34.770000000000003</cx:pt>
          <cx:pt idx="22238">444.92000000000002</cx:pt>
          <cx:pt idx="22239">57.25</cx:pt>
          <cx:pt idx="22240">30.91</cx:pt>
          <cx:pt idx="22241">384.72000000000003</cx:pt>
          <cx:pt idx="22242">417.97000000000003</cx:pt>
          <cx:pt idx="22243">333.93000000000001</cx:pt>
          <cx:pt idx="22244">259.31999999999999</cx:pt>
          <cx:pt idx="22245">71.590000000000003</cx:pt>
          <cx:pt idx="22246">399.19999999999999</cx:pt>
          <cx:pt idx="22247">130.56999999999999</cx:pt>
          <cx:pt idx="22248">251.34999999999999</cx:pt>
          <cx:pt idx="22249">489.14999999999998</cx:pt>
          <cx:pt idx="22250">35.520000000000003</cx:pt>
          <cx:pt idx="22251">414.68000000000001</cx:pt>
          <cx:pt idx="22252">252.03999999999999</cx:pt>
          <cx:pt idx="22253">454.23000000000002</cx:pt>
          <cx:pt idx="22254">29.170000000000002</cx:pt>
          <cx:pt idx="22255">193.06999999999999</cx:pt>
          <cx:pt idx="22256">236.55000000000001</cx:pt>
          <cx:pt idx="22257">436.82999999999998</cx:pt>
          <cx:pt idx="22258">376.02999999999997</cx:pt>
          <cx:pt idx="22259">235.09999999999999</cx:pt>
          <cx:pt idx="22260">174.11000000000001</cx:pt>
          <cx:pt idx="22261">393.17000000000002</cx:pt>
          <cx:pt idx="22262">406.85000000000002</cx:pt>
          <cx:pt idx="22263">483.25</cx:pt>
          <cx:pt idx="22264">347.88</cx:pt>
          <cx:pt idx="22265">231.69999999999999</cx:pt>
          <cx:pt idx="22266">391.98000000000002</cx:pt>
          <cx:pt idx="22267">472.36000000000001</cx:pt>
          <cx:pt idx="22268">145.37</cx:pt>
          <cx:pt idx="22269">228.11000000000001</cx:pt>
          <cx:pt idx="22270">106.81</cx:pt>
          <cx:pt idx="22271">22.670000000000002</cx:pt>
          <cx:pt idx="22272">439.91000000000003</cx:pt>
          <cx:pt idx="22273">480.88</cx:pt>
          <cx:pt idx="22274">353.24000000000001</cx:pt>
          <cx:pt idx="22275">357.97000000000003</cx:pt>
          <cx:pt idx="22276">341.06</cx:pt>
          <cx:pt idx="22277">258.93000000000001</cx:pt>
          <cx:pt idx="22278">338.79000000000002</cx:pt>
          <cx:pt idx="22279">56.93</cx:pt>
          <cx:pt idx="22280">446.11000000000001</cx:pt>
          <cx:pt idx="22281">212.13999999999999</cx:pt>
          <cx:pt idx="22282">375.12</cx:pt>
          <cx:pt idx="22283">134.44</cx:pt>
          <cx:pt idx="22284">101.83</cx:pt>
          <cx:pt idx="22285">161.44</cx:pt>
          <cx:pt idx="22286">285.49000000000001</cx:pt>
          <cx:pt idx="22287">369.44999999999999</cx:pt>
          <cx:pt idx="22288">404.69</cx:pt>
          <cx:pt idx="22289">42.840000000000003</cx:pt>
          <cx:pt idx="22290">97.739999999999995</cx:pt>
          <cx:pt idx="22291">135.59</cx:pt>
          <cx:pt idx="22292">338.79000000000002</cx:pt>
          <cx:pt idx="22293">395.11000000000001</cx:pt>
          <cx:pt idx="22294">266.97000000000003</cx:pt>
          <cx:pt idx="22295">362.51999999999998</cx:pt>
          <cx:pt idx="22296">164.16</cx:pt>
          <cx:pt idx="22297">161.53999999999999</cx:pt>
          <cx:pt idx="22298">471.05000000000001</cx:pt>
          <cx:pt idx="22299">15.93</cx:pt>
          <cx:pt idx="22300">275.94</cx:pt>
          <cx:pt idx="22301">188.09</cx:pt>
          <cx:pt idx="22302">450.50999999999999</cx:pt>
          <cx:pt idx="22303">451.70999999999998</cx:pt>
          <cx:pt idx="22304">362.26999999999998</cx:pt>
          <cx:pt idx="22305">499.25</cx:pt>
          <cx:pt idx="22306">309.44</cx:pt>
          <cx:pt idx="22307">30.620000000000001</cx:pt>
          <cx:pt idx="22308">243.47999999999999</cx:pt>
          <cx:pt idx="22309">113.75</cx:pt>
          <cx:pt idx="22310">321.52999999999997</cx:pt>
          <cx:pt idx="22311">208.16999999999999</cx:pt>
          <cx:pt idx="22312">330.13999999999999</cx:pt>
          <cx:pt idx="22313">210.09999999999999</cx:pt>
          <cx:pt idx="22314">443.54000000000002</cx:pt>
          <cx:pt idx="22315">299.01999999999998</cx:pt>
          <cx:pt idx="22316">336.94999999999999</cx:pt>
          <cx:pt idx="22317">69.439999999999998</cx:pt>
          <cx:pt idx="22318">483.16000000000003</cx:pt>
          <cx:pt idx="22319">44.729999999999997</cx:pt>
          <cx:pt idx="22320">172.03999999999999</cx:pt>
          <cx:pt idx="22321">474.76999999999998</cx:pt>
          <cx:pt idx="22322">26.440000000000001</cx:pt>
          <cx:pt idx="22323">340.56</cx:pt>
          <cx:pt idx="22324">288.08999999999997</cx:pt>
          <cx:pt idx="22325">44.439999999999998</cx:pt>
          <cx:pt idx="22326">493.32999999999998</cx:pt>
          <cx:pt idx="22327">410.66000000000003</cx:pt>
          <cx:pt idx="22328">308.81</cx:pt>
          <cx:pt idx="22329">406.94</cx:pt>
          <cx:pt idx="22330">226.72999999999999</cx:pt>
          <cx:pt idx="22331">254.22</cx:pt>
          <cx:pt idx="22332">372.57999999999998</cx:pt>
          <cx:pt idx="22333">33.130000000000003</cx:pt>
          <cx:pt idx="22334">204.28</cx:pt>
          <cx:pt idx="22335">246.16999999999999</cx:pt>
          <cx:pt idx="22336">442.62</cx:pt>
          <cx:pt idx="22337">111.62</cx:pt>
          <cx:pt idx="22338">10.43</cx:pt>
          <cx:pt idx="22339">476.44999999999999</cx:pt>
          <cx:pt idx="22340">319.97000000000003</cx:pt>
          <cx:pt idx="22341">180.91</cx:pt>
          <cx:pt idx="22342">428.31999999999999</cx:pt>
          <cx:pt idx="22343">427.25999999999999</cx:pt>
          <cx:pt idx="22344">204.88</cx:pt>
          <cx:pt idx="22345">460.88999999999999</cx:pt>
          <cx:pt idx="22346">336.27999999999997</cx:pt>
          <cx:pt idx="22347">273.49000000000001</cx:pt>
          <cx:pt idx="22348">143.52000000000001</cx:pt>
          <cx:pt idx="22349">124.53</cx:pt>
          <cx:pt idx="22350">68.579999999999998</cx:pt>
          <cx:pt idx="22351">485.80000000000001</cx:pt>
          <cx:pt idx="22352">201.52000000000001</cx:pt>
          <cx:pt idx="22353">439.75</cx:pt>
          <cx:pt idx="22354">22.100000000000001</cx:pt>
          <cx:pt idx="22355">334.41000000000003</cx:pt>
          <cx:pt idx="22356">181.13</cx:pt>
          <cx:pt idx="22357">70.659999999999997</cx:pt>
          <cx:pt idx="22358">236.53</cx:pt>
          <cx:pt idx="22359">322.02999999999997</cx:pt>
          <cx:pt idx="22360">305.52999999999997</cx:pt>
          <cx:pt idx="22361">476.01999999999998</cx:pt>
          <cx:pt idx="22362">323.69</cx:pt>
          <cx:pt idx="22363">201.81999999999999</cx:pt>
          <cx:pt idx="22364">341.77999999999997</cx:pt>
          <cx:pt idx="22365">168.69999999999999</cx:pt>
          <cx:pt idx="22366">271.52999999999997</cx:pt>
          <cx:pt idx="22367">148.71000000000001</cx:pt>
          <cx:pt idx="22368">298.01999999999998</cx:pt>
          <cx:pt idx="22369">274.13</cx:pt>
          <cx:pt idx="22370">65.650000000000006</cx:pt>
          <cx:pt idx="22371">391.62</cx:pt>
          <cx:pt idx="22372">43.609999999999999</cx:pt>
          <cx:pt idx="22373">78.200000000000003</cx:pt>
          <cx:pt idx="22374">341.32999999999998</cx:pt>
          <cx:pt idx="22375">97.099999999999994</cx:pt>
          <cx:pt idx="22376">388.38999999999999</cx:pt>
          <cx:pt idx="22377">365.12</cx:pt>
          <cx:pt idx="22378">414.12</cx:pt>
          <cx:pt idx="22379">246.63</cx:pt>
          <cx:pt idx="22380">448.47000000000003</cx:pt>
          <cx:pt idx="22381">52.369999999999997</cx:pt>
          <cx:pt idx="22382">130.83000000000001</cx:pt>
          <cx:pt idx="22383">201.34</cx:pt>
          <cx:pt idx="22384">199.78</cx:pt>
          <cx:pt idx="22385">35.310000000000002</cx:pt>
          <cx:pt idx="22386">291.52999999999997</cx:pt>
          <cx:pt idx="22387">165.78</cx:pt>
          <cx:pt idx="22388">230.02000000000001</cx:pt>
          <cx:pt idx="22389">241.99000000000001</cx:pt>
          <cx:pt idx="22390">66.140000000000001</cx:pt>
          <cx:pt idx="22391">21.469999999999999</cx:pt>
          <cx:pt idx="22392">233.56999999999999</cx:pt>
          <cx:pt idx="22393">10.77</cx:pt>
          <cx:pt idx="22394">85.730000000000004</cx:pt>
          <cx:pt idx="22395">414.52999999999997</cx:pt>
          <cx:pt idx="22396">63.049999999999997</cx:pt>
          <cx:pt idx="22397">309</cx:pt>
          <cx:pt idx="22398">107.39</cx:pt>
          <cx:pt idx="22399">133.11000000000001</cx:pt>
          <cx:pt idx="22400">499.23000000000002</cx:pt>
          <cx:pt idx="22401">30.59</cx:pt>
          <cx:pt idx="22402">244.22999999999999</cx:pt>
          <cx:pt idx="22403">376.97000000000003</cx:pt>
          <cx:pt idx="22404">304.95999999999998</cx:pt>
          <cx:pt idx="22405">262.10000000000002</cx:pt>
          <cx:pt idx="22406">370.13999999999999</cx:pt>
          <cx:pt idx="22407">387.56</cx:pt>
          <cx:pt idx="22408">165.16999999999999</cx:pt>
          <cx:pt idx="22409">389.99000000000001</cx:pt>
          <cx:pt idx="22410">479.88999999999999</cx:pt>
          <cx:pt idx="22411">161.63</cx:pt>
          <cx:pt idx="22412">362.66000000000003</cx:pt>
          <cx:pt idx="22413">490.05000000000001</cx:pt>
          <cx:pt idx="22414">453.18000000000001</cx:pt>
          <cx:pt idx="22415">170.09999999999999</cx:pt>
          <cx:pt idx="22416">410.48000000000002</cx:pt>
          <cx:pt idx="22417">496.35000000000002</cx:pt>
          <cx:pt idx="22418">208.18000000000001</cx:pt>
          <cx:pt idx="22419">402.23000000000002</cx:pt>
          <cx:pt idx="22420">173.41999999999999</cx:pt>
          <cx:pt idx="22421">79.560000000000002</cx:pt>
          <cx:pt idx="22422">316.69999999999999</cx:pt>
          <cx:pt idx="22423">131.08000000000001</cx:pt>
          <cx:pt idx="22424">414.70999999999998</cx:pt>
          <cx:pt idx="22425">54.579999999999998</cx:pt>
          <cx:pt idx="22426">181.74000000000001</cx:pt>
          <cx:pt idx="22427">140.11000000000001</cx:pt>
          <cx:pt idx="22428">71.319999999999993</cx:pt>
          <cx:pt idx="22429">81.069999999999993</cx:pt>
          <cx:pt idx="22430">183.16</cx:pt>
          <cx:pt idx="22431">378.56</cx:pt>
          <cx:pt idx="22432">114.69</cx:pt>
          <cx:pt idx="22433">179.44999999999999</cx:pt>
          <cx:pt idx="22434">155.03</cx:pt>
          <cx:pt idx="22435">320.14999999999998</cx:pt>
          <cx:pt idx="22436">328.62</cx:pt>
          <cx:pt idx="22437">386</cx:pt>
          <cx:pt idx="22438">231.19</cx:pt>
          <cx:pt idx="22439">283.01999999999998</cx:pt>
          <cx:pt idx="22440">364.08999999999997</cx:pt>
          <cx:pt idx="22441">406.08999999999997</cx:pt>
          <cx:pt idx="22442">378.82999999999998</cx:pt>
          <cx:pt idx="22443">406.50999999999999</cx:pt>
          <cx:pt idx="22444">172.63999999999999</cx:pt>
          <cx:pt idx="22445">492.69999999999999</cx:pt>
          <cx:pt idx="22446">411.89999999999998</cx:pt>
          <cx:pt idx="22447">50.869999999999997</cx:pt>
          <cx:pt idx="22448">253.22999999999999</cx:pt>
          <cx:pt idx="22449">56.25</cx:pt>
          <cx:pt idx="22450">237.97999999999999</cx:pt>
          <cx:pt idx="22451">103.55</cx:pt>
          <cx:pt idx="22452">78.510000000000005</cx:pt>
          <cx:pt idx="22453">217.88999999999999</cx:pt>
          <cx:pt idx="22454">26.550000000000001</cx:pt>
          <cx:pt idx="22455">132.83000000000001</cx:pt>
          <cx:pt idx="22456">447.04000000000002</cx:pt>
          <cx:pt idx="22457">419.81999999999999</cx:pt>
          <cx:pt idx="22458">112.23</cx:pt>
          <cx:pt idx="22459">294.17000000000002</cx:pt>
          <cx:pt idx="22460">54.079999999999998</cx:pt>
          <cx:pt idx="22461">38.619999999999997</cx:pt>
          <cx:pt idx="22462">408.55000000000001</cx:pt>
          <cx:pt idx="22463">359.87</cx:pt>
          <cx:pt idx="22464">226.59999999999999</cx:pt>
          <cx:pt idx="22465">143.31999999999999</cx:pt>
          <cx:pt idx="22466">166.86000000000001</cx:pt>
          <cx:pt idx="22467">31.34</cx:pt>
          <cx:pt idx="22468">172.78</cx:pt>
          <cx:pt idx="22469">366.04000000000002</cx:pt>
          <cx:pt idx="22470">201.58000000000001</cx:pt>
          <cx:pt idx="22471">229.22999999999999</cx:pt>
          <cx:pt idx="22472">299.5</cx:pt>
          <cx:pt idx="22473">364.70999999999998</cx:pt>
          <cx:pt idx="22474">326.19</cx:pt>
          <cx:pt idx="22475">120.55</cx:pt>
          <cx:pt idx="22476">453.25999999999999</cx:pt>
          <cx:pt idx="22477">383.31</cx:pt>
          <cx:pt idx="22478">390.73000000000002</cx:pt>
          <cx:pt idx="22479">391.97000000000003</cx:pt>
          <cx:pt idx="22480">211.59</cx:pt>
          <cx:pt idx="22481">337.37</cx:pt>
          <cx:pt idx="22482">23.57</cx:pt>
          <cx:pt idx="22483">473.69999999999999</cx:pt>
          <cx:pt idx="22484">228.53999999999999</cx:pt>
          <cx:pt idx="22485">340.98000000000002</cx:pt>
          <cx:pt idx="22486">16.629999999999999</cx:pt>
          <cx:pt idx="22487">324.29000000000002</cx:pt>
          <cx:pt idx="22488">240.12</cx:pt>
          <cx:pt idx="22489">333.60000000000002</cx:pt>
          <cx:pt idx="22490">468.5</cx:pt>
          <cx:pt idx="22491">450.45999999999998</cx:pt>
          <cx:pt idx="22492">408.75</cx:pt>
          <cx:pt idx="22493">211.88</cx:pt>
          <cx:pt idx="22494">194.27000000000001</cx:pt>
          <cx:pt idx="22495">155.94999999999999</cx:pt>
          <cx:pt idx="22496">174.53</cx:pt>
          <cx:pt idx="22497">267.02999999999997</cx:pt>
          <cx:pt idx="22498">495.19999999999999</cx:pt>
          <cx:pt idx="22499">37.439999999999998</cx:pt>
          <cx:pt idx="22500">275.06999999999999</cx:pt>
          <cx:pt idx="22501">74.909999999999997</cx:pt>
          <cx:pt idx="22502">17.870000000000001</cx:pt>
          <cx:pt idx="22503">300.93000000000001</cx:pt>
          <cx:pt idx="22504">451.69</cx:pt>
          <cx:pt idx="22505">164.15000000000001</cx:pt>
          <cx:pt idx="22506">235.65000000000001</cx:pt>
          <cx:pt idx="22507">160.90000000000001</cx:pt>
          <cx:pt idx="22508">300.89999999999998</cx:pt>
          <cx:pt idx="22509">478.67000000000002</cx:pt>
          <cx:pt idx="22510">322.27999999999997</cx:pt>
          <cx:pt idx="22511">89.390000000000001</cx:pt>
          <cx:pt idx="22512">438.58999999999997</cx:pt>
          <cx:pt idx="22513">309.33999999999997</cx:pt>
          <cx:pt idx="22514">91.140000000000001</cx:pt>
          <cx:pt idx="22515">227.18000000000001</cx:pt>
          <cx:pt idx="22516">122.3</cx:pt>
          <cx:pt idx="22517">40.829999999999998</cx:pt>
          <cx:pt idx="22518">99.640000000000001</cx:pt>
          <cx:pt idx="22519">23.25</cx:pt>
          <cx:pt idx="22520">56.5</cx:pt>
          <cx:pt idx="22521">140.16</cx:pt>
          <cx:pt idx="22522">446.60000000000002</cx:pt>
          <cx:pt idx="22523">383.47000000000003</cx:pt>
          <cx:pt idx="22524">172.12</cx:pt>
          <cx:pt idx="22525">121.98999999999999</cx:pt>
          <cx:pt idx="22526">404.12</cx:pt>
          <cx:pt idx="22527">249.91</cx:pt>
          <cx:pt idx="22528">42.18</cx:pt>
          <cx:pt idx="22529">215.47</cx:pt>
          <cx:pt idx="22530">188.47999999999999</cx:pt>
          <cx:pt idx="22531">449.13</cx:pt>
          <cx:pt idx="22532">45.43</cx:pt>
          <cx:pt idx="22533">403.38</cx:pt>
          <cx:pt idx="22534">248.47</cx:pt>
          <cx:pt idx="22535">237.03999999999999</cx:pt>
          <cx:pt idx="22536">59.590000000000003</cx:pt>
          <cx:pt idx="22537">76.299999999999997</cx:pt>
          <cx:pt idx="22538">411.05000000000001</cx:pt>
          <cx:pt idx="22539">479.11000000000001</cx:pt>
          <cx:pt idx="22540">443.81</cx:pt>
          <cx:pt idx="22541">94.390000000000001</cx:pt>
          <cx:pt idx="22542">444.44999999999999</cx:pt>
          <cx:pt idx="22543">459.81</cx:pt>
          <cx:pt idx="22544">89.670000000000002</cx:pt>
          <cx:pt idx="22545">345.66000000000003</cx:pt>
          <cx:pt idx="22546">245.94999999999999</cx:pt>
          <cx:pt idx="22547">273.13</cx:pt>
          <cx:pt idx="22548">81.569999999999993</cx:pt>
          <cx:pt idx="22549">149.43000000000001</cx:pt>
          <cx:pt idx="22550">437.25999999999999</cx:pt>
          <cx:pt idx="22551">112.81</cx:pt>
          <cx:pt idx="22552">106.37</cx:pt>
          <cx:pt idx="22553">264.60000000000002</cx:pt>
          <cx:pt idx="22554">404.36000000000001</cx:pt>
          <cx:pt idx="22555">494.56999999999999</cx:pt>
          <cx:pt idx="22556">488.22000000000003</cx:pt>
          <cx:pt idx="22557">66.150000000000006</cx:pt>
          <cx:pt idx="22558">307.22000000000003</cx:pt>
          <cx:pt idx="22559">456.06999999999999</cx:pt>
          <cx:pt idx="22560">187.63</cx:pt>
          <cx:pt idx="22561">289.95999999999998</cx:pt>
          <cx:pt idx="22562">342.32999999999998</cx:pt>
          <cx:pt idx="22563">328.75999999999999</cx:pt>
          <cx:pt idx="22564">314.37</cx:pt>
          <cx:pt idx="22565">155.16999999999999</cx:pt>
          <cx:pt idx="22566">299.06</cx:pt>
          <cx:pt idx="22567">313.99000000000001</cx:pt>
          <cx:pt idx="22568">115.23999999999999</cx:pt>
          <cx:pt idx="22569">302.89999999999998</cx:pt>
          <cx:pt idx="22570">45.490000000000002</cx:pt>
          <cx:pt idx="22571">125.59999999999999</cx:pt>
          <cx:pt idx="22572">301.73000000000002</cx:pt>
          <cx:pt idx="22573">15.67</cx:pt>
          <cx:pt idx="22574">250.94999999999999</cx:pt>
          <cx:pt idx="22575">175.55000000000001</cx:pt>
          <cx:pt idx="22576">43.359999999999999</cx:pt>
          <cx:pt idx="22577">184.37</cx:pt>
          <cx:pt idx="22578">143.99000000000001</cx:pt>
          <cx:pt idx="22579">235.12</cx:pt>
          <cx:pt idx="22580">233.49000000000001</cx:pt>
          <cx:pt idx="22581">50.75</cx:pt>
          <cx:pt idx="22582">421</cx:pt>
          <cx:pt idx="22583">447.82999999999998</cx:pt>
          <cx:pt idx="22584">404.38999999999999</cx:pt>
          <cx:pt idx="22585">318.77999999999997</cx:pt>
          <cx:pt idx="22586">260.10000000000002</cx:pt>
          <cx:pt idx="22587">87.019999999999996</cx:pt>
          <cx:pt idx="22588">499.63999999999999</cx:pt>
          <cx:pt idx="22589">481.58999999999997</cx:pt>
          <cx:pt idx="22590">208.66999999999999</cx:pt>
          <cx:pt idx="22591">77.939999999999998</cx:pt>
          <cx:pt idx="22592">96.730000000000004</cx:pt>
          <cx:pt idx="22593">257.49000000000001</cx:pt>
          <cx:pt idx="22594">375.51999999999998</cx:pt>
          <cx:pt idx="22595">382.52999999999997</cx:pt>
          <cx:pt idx="22596">277.13</cx:pt>
          <cx:pt idx="22597">62.210000000000001</cx:pt>
          <cx:pt idx="22598">29.579999999999998</cx:pt>
          <cx:pt idx="22599">33.600000000000001</cx:pt>
          <cx:pt idx="22600">156.28999999999999</cx:pt>
          <cx:pt idx="22601">432.62</cx:pt>
          <cx:pt idx="22602">105.11</cx:pt>
          <cx:pt idx="22603">110.41</cx:pt>
          <cx:pt idx="22604">397.69</cx:pt>
          <cx:pt idx="22605">254.91999999999999</cx:pt>
          <cx:pt idx="22606">94.670000000000002</cx:pt>
          <cx:pt idx="22607">343</cx:pt>
          <cx:pt idx="22608">456.37</cx:pt>
          <cx:pt idx="22609">114.66</cx:pt>
          <cx:pt idx="22610">316.25</cx:pt>
          <cx:pt idx="22611">474.51999999999998</cx:pt>
          <cx:pt idx="22612">205.02000000000001</cx:pt>
          <cx:pt idx="22613">314.49000000000001</cx:pt>
          <cx:pt idx="22614">308.56</cx:pt>
          <cx:pt idx="22615">298.85000000000002</cx:pt>
          <cx:pt idx="22616">30.030000000000001</cx:pt>
          <cx:pt idx="22617">462.08999999999997</cx:pt>
          <cx:pt idx="22618">132.19</cx:pt>
          <cx:pt idx="22619">478.42000000000002</cx:pt>
          <cx:pt idx="22620">276.23000000000002</cx:pt>
          <cx:pt idx="22621">454.31</cx:pt>
          <cx:pt idx="22622">145.69</cx:pt>
          <cx:pt idx="22623">96.370000000000005</cx:pt>
          <cx:pt idx="22624">38.369999999999997</cx:pt>
          <cx:pt idx="22625">367.41000000000003</cx:pt>
          <cx:pt idx="22626">358.44999999999999</cx:pt>
          <cx:pt idx="22627">331.24000000000001</cx:pt>
          <cx:pt idx="22628">101.98999999999999</cx:pt>
          <cx:pt idx="22629">481.10000000000002</cx:pt>
          <cx:pt idx="22630">230.72999999999999</cx:pt>
          <cx:pt idx="22631">65.640000000000001</cx:pt>
          <cx:pt idx="22632">296.76999999999998</cx:pt>
          <cx:pt idx="22633">246.28999999999999</cx:pt>
          <cx:pt idx="22634">154.56999999999999</cx:pt>
          <cx:pt idx="22635">275.74000000000001</cx:pt>
          <cx:pt idx="22636">305.20999999999998</cx:pt>
          <cx:pt idx="22637">421.72000000000003</cx:pt>
          <cx:pt idx="22638">13.640000000000001</cx:pt>
          <cx:pt idx="22639">118.56</cx:pt>
          <cx:pt idx="22640">153.16999999999999</cx:pt>
          <cx:pt idx="22641">280.41000000000003</cx:pt>
          <cx:pt idx="22642">64.659999999999997</cx:pt>
          <cx:pt idx="22643">398.18000000000001</cx:pt>
          <cx:pt idx="22644">129.19</cx:pt>
          <cx:pt idx="22645">189.44999999999999</cx:pt>
          <cx:pt idx="22646">269.66000000000003</cx:pt>
          <cx:pt idx="22647">217.74000000000001</cx:pt>
          <cx:pt idx="22648">273.87</cx:pt>
          <cx:pt idx="22649">337.63999999999999</cx:pt>
          <cx:pt idx="22650">238.69999999999999</cx:pt>
          <cx:pt idx="22651">452.01999999999998</cx:pt>
          <cx:pt idx="22652">163.78999999999999</cx:pt>
          <cx:pt idx="22653">323.81</cx:pt>
          <cx:pt idx="22654">442.58999999999997</cx:pt>
          <cx:pt idx="22655">408</cx:pt>
          <cx:pt idx="22656">387.31</cx:pt>
          <cx:pt idx="22657">473.91000000000003</cx:pt>
          <cx:pt idx="22658">416.94</cx:pt>
          <cx:pt idx="22659">278.19</cx:pt>
          <cx:pt idx="22660">348</cx:pt>
          <cx:pt idx="22661">53.880000000000003</cx:pt>
          <cx:pt idx="22662">295.22000000000003</cx:pt>
          <cx:pt idx="22663">120.87</cx:pt>
          <cx:pt idx="22664">368.77999999999997</cx:pt>
          <cx:pt idx="22665">91.530000000000001</cx:pt>
          <cx:pt idx="22666">88.969999999999999</cx:pt>
          <cx:pt idx="22667">55.289999999999999</cx:pt>
          <cx:pt idx="22668">343.69</cx:pt>
          <cx:pt idx="22669">284.95999999999998</cx:pt>
          <cx:pt idx="22670">54.609999999999999</cx:pt>
          <cx:pt idx="22671">285.60000000000002</cx:pt>
          <cx:pt idx="22672">396.10000000000002</cx:pt>
          <cx:pt idx="22673">343.45999999999998</cx:pt>
          <cx:pt idx="22674">206.99000000000001</cx:pt>
          <cx:pt idx="22675">53.600000000000001</cx:pt>
          <cx:pt idx="22676">408.85000000000002</cx:pt>
          <cx:pt idx="22677">284.19</cx:pt>
          <cx:pt idx="22678">350.05000000000001</cx:pt>
          <cx:pt idx="22679">232.33000000000001</cx:pt>
          <cx:pt idx="22680">377.13</cx:pt>
          <cx:pt idx="22681">454.69999999999999</cx:pt>
          <cx:pt idx="22682">474.66000000000003</cx:pt>
          <cx:pt idx="22683">259.43000000000001</cx:pt>
          <cx:pt idx="22684">243.99000000000001</cx:pt>
          <cx:pt idx="22685">284.74000000000001</cx:pt>
          <cx:pt idx="22686">415.18000000000001</cx:pt>
          <cx:pt idx="22687">100.34</cx:pt>
          <cx:pt idx="22688">451.72000000000003</cx:pt>
          <cx:pt idx="22689">424.93000000000001</cx:pt>
          <cx:pt idx="22690">109.97</cx:pt>
          <cx:pt idx="22691">463.45999999999998</cx:pt>
          <cx:pt idx="22692">463.72000000000003</cx:pt>
          <cx:pt idx="22693">229.15000000000001</cx:pt>
          <cx:pt idx="22694">402.01999999999998</cx:pt>
          <cx:pt idx="22695">112.81</cx:pt>
          <cx:pt idx="22696">244.46000000000001</cx:pt>
          <cx:pt idx="22697">252.74000000000001</cx:pt>
          <cx:pt idx="22698">243.09999999999999</cx:pt>
          <cx:pt idx="22699">230.00999999999999</cx:pt>
          <cx:pt idx="22700">411.81999999999999</cx:pt>
          <cx:pt idx="22701">489.25999999999999</cx:pt>
          <cx:pt idx="22702">125.38</cx:pt>
          <cx:pt idx="22703">282.98000000000002</cx:pt>
          <cx:pt idx="22704">412.74000000000001</cx:pt>
          <cx:pt idx="22705">496.76999999999998</cx:pt>
          <cx:pt idx="22706">346.63999999999999</cx:pt>
          <cx:pt idx="22707">301.61000000000001</cx:pt>
          <cx:pt idx="22708">291.01999999999998</cx:pt>
          <cx:pt idx="22709">484.85000000000002</cx:pt>
          <cx:pt idx="22710">16.460000000000001</cx:pt>
          <cx:pt idx="22711">172.72999999999999</cx:pt>
          <cx:pt idx="22712">37.700000000000003</cx:pt>
          <cx:pt idx="22713">381.61000000000001</cx:pt>
          <cx:pt idx="22714">61.100000000000001</cx:pt>
          <cx:pt idx="22715">320.38999999999999</cx:pt>
          <cx:pt idx="22716">426.67000000000002</cx:pt>
          <cx:pt idx="22717">23.559999999999999</cx:pt>
          <cx:pt idx="22718">304.10000000000002</cx:pt>
          <cx:pt idx="22719">428.25999999999999</cx:pt>
          <cx:pt idx="22720">144.40000000000001</cx:pt>
          <cx:pt idx="22721">73.129999999999995</cx:pt>
          <cx:pt idx="22722">112.77</cx:pt>
          <cx:pt idx="22723">461.24000000000001</cx:pt>
          <cx:pt idx="22724">333</cx:pt>
          <cx:pt idx="22725">305.63999999999999</cx:pt>
          <cx:pt idx="22726">41.219999999999999</cx:pt>
          <cx:pt idx="22727">101.39</cx:pt>
          <cx:pt idx="22728">148.15000000000001</cx:pt>
          <cx:pt idx="22729">136.53999999999999</cx:pt>
          <cx:pt idx="22730">101.48</cx:pt>
          <cx:pt idx="22731">170.47</cx:pt>
          <cx:pt idx="22732">436.14999999999998</cx:pt>
          <cx:pt idx="22733">266.85000000000002</cx:pt>
          <cx:pt idx="22734">319.04000000000002</cx:pt>
          <cx:pt idx="22735">205.53</cx:pt>
          <cx:pt idx="22736">362.14999999999998</cx:pt>
          <cx:pt idx="22737">456.20999999999998</cx:pt>
          <cx:pt idx="22738">409.38</cx:pt>
          <cx:pt idx="22739">162.06999999999999</cx:pt>
          <cx:pt idx="22740">88.689999999999998</cx:pt>
          <cx:pt idx="22741">412.08999999999997</cx:pt>
          <cx:pt idx="22742">127.66</cx:pt>
          <cx:pt idx="22743">98.379999999999995</cx:pt>
          <cx:pt idx="22744">405.60000000000002</cx:pt>
          <cx:pt idx="22745">473.16000000000003</cx:pt>
          <cx:pt idx="22746">377.19999999999999</cx:pt>
          <cx:pt idx="22747">384.26999999999998</cx:pt>
          <cx:pt idx="22748">326.00999999999999</cx:pt>
          <cx:pt idx="22749">63.340000000000003</cx:pt>
          <cx:pt idx="22750">71.900000000000006</cx:pt>
          <cx:pt idx="22751">136.59</cx:pt>
          <cx:pt idx="22752">189.66999999999999</cx:pt>
          <cx:pt idx="22753">468.30000000000001</cx:pt>
          <cx:pt idx="22754">293.97000000000003</cx:pt>
          <cx:pt idx="22755">192.72999999999999</cx:pt>
          <cx:pt idx="22756">429.94</cx:pt>
          <cx:pt idx="22757">159.90000000000001</cx:pt>
          <cx:pt idx="22758">498.79000000000002</cx:pt>
          <cx:pt idx="22759">19.98</cx:pt>
          <cx:pt idx="22760">428.76999999999998</cx:pt>
          <cx:pt idx="22761">162.28</cx:pt>
          <cx:pt idx="22762">169.21000000000001</cx:pt>
          <cx:pt idx="22763">115.44</cx:pt>
          <cx:pt idx="22764">283.36000000000001</cx:pt>
          <cx:pt idx="22765">369.77999999999997</cx:pt>
          <cx:pt idx="22766">453</cx:pt>
          <cx:pt idx="22767">335.55000000000001</cx:pt>
          <cx:pt idx="22768">484.94</cx:pt>
          <cx:pt idx="22769">177.68000000000001</cx:pt>
          <cx:pt idx="22770">19.440000000000001</cx:pt>
          <cx:pt idx="22771">241.12</cx:pt>
          <cx:pt idx="22772">311.29000000000002</cx:pt>
          <cx:pt idx="22773">68.659999999999997</cx:pt>
          <cx:pt idx="22774">481.26999999999998</cx:pt>
          <cx:pt idx="22775">390.31999999999999</cx:pt>
          <cx:pt idx="22776">188.56</cx:pt>
          <cx:pt idx="22777">185.34</cx:pt>
          <cx:pt idx="22778">303.11000000000001</cx:pt>
          <cx:pt idx="22779">71.659999999999997</cx:pt>
          <cx:pt idx="22780">348.25999999999999</cx:pt>
          <cx:pt idx="22781">97.480000000000004</cx:pt>
          <cx:pt idx="22782">332.72000000000003</cx:pt>
          <cx:pt idx="22783">466.97000000000003</cx:pt>
          <cx:pt idx="22784">52.740000000000002</cx:pt>
          <cx:pt idx="22785">308.06999999999999</cx:pt>
          <cx:pt idx="22786">109.31</cx:pt>
          <cx:pt idx="22787">185.09999999999999</cx:pt>
          <cx:pt idx="22788">336.83999999999997</cx:pt>
          <cx:pt idx="22789">162.96000000000001</cx:pt>
          <cx:pt idx="22790">313.82999999999998</cx:pt>
          <cx:pt idx="22791">168.61000000000001</cx:pt>
          <cx:pt idx="22792">219.18000000000001</cx:pt>
          <cx:pt idx="22793">226.59999999999999</cx:pt>
          <cx:pt idx="22794">285.19999999999999</cx:pt>
          <cx:pt idx="22795">461.69</cx:pt>
          <cx:pt idx="22796">14.68</cx:pt>
          <cx:pt idx="22797">370.64999999999998</cx:pt>
          <cx:pt idx="22798">51.270000000000003</cx:pt>
          <cx:pt idx="22799">153.47999999999999</cx:pt>
          <cx:pt idx="22800">457.20999999999998</cx:pt>
          <cx:pt idx="22801">188.99000000000001</cx:pt>
          <cx:pt idx="22802">214.94999999999999</cx:pt>
          <cx:pt idx="22803">156.84999999999999</cx:pt>
          <cx:pt idx="22804">334.63</cx:pt>
          <cx:pt idx="22805">139.56</cx:pt>
          <cx:pt idx="22806">87.099999999999994</cx:pt>
          <cx:pt idx="22807">234.44</cx:pt>
          <cx:pt idx="22808">391.39999999999998</cx:pt>
          <cx:pt idx="22809">227.00999999999999</cx:pt>
          <cx:pt idx="22810">231.94999999999999</cx:pt>
          <cx:pt idx="22811">478.32999999999998</cx:pt>
          <cx:pt idx="22812">489.47000000000003</cx:pt>
          <cx:pt idx="22813">244.69</cx:pt>
          <cx:pt idx="22814">99.340000000000003</cx:pt>
          <cx:pt idx="22815">264.30000000000001</cx:pt>
          <cx:pt idx="22816">425.43000000000001</cx:pt>
          <cx:pt idx="22817">15.539999999999999</cx:pt>
          <cx:pt idx="22818">479.56999999999999</cx:pt>
          <cx:pt idx="22819">313.70999999999998</cx:pt>
          <cx:pt idx="22820">235.74000000000001</cx:pt>
          <cx:pt idx="22821">121.88</cx:pt>
          <cx:pt idx="22822">400.83999999999997</cx:pt>
          <cx:pt idx="22823">67.120000000000005</cx:pt>
          <cx:pt idx="22824">297.63</cx:pt>
          <cx:pt idx="22825">10.35</cx:pt>
          <cx:pt idx="22826">250.22</cx:pt>
          <cx:pt idx="22827">477.27999999999997</cx:pt>
          <cx:pt idx="22828">46.950000000000003</cx:pt>
          <cx:pt idx="22829">499.29000000000002</cx:pt>
          <cx:pt idx="22830">439.26999999999998</cx:pt>
          <cx:pt idx="22831">392.25</cx:pt>
          <cx:pt idx="22832">45.75</cx:pt>
          <cx:pt idx="22833">453.17000000000002</cx:pt>
          <cx:pt idx="22834">297.81</cx:pt>
          <cx:pt idx="22835">120.33</cx:pt>
          <cx:pt idx="22836">220.22999999999999</cx:pt>
          <cx:pt idx="22837">183.56999999999999</cx:pt>
          <cx:pt idx="22838">200.62</cx:pt>
          <cx:pt idx="22839">479.47000000000003</cx:pt>
          <cx:pt idx="22840">185.61000000000001</cx:pt>
          <cx:pt idx="22841">93.150000000000006</cx:pt>
          <cx:pt idx="22842">387.89999999999998</cx:pt>
          <cx:pt idx="22843">243.55000000000001</cx:pt>
          <cx:pt idx="22844">385.66000000000003</cx:pt>
          <cx:pt idx="22845">260.81</cx:pt>
          <cx:pt idx="22846">27.09</cx:pt>
          <cx:pt idx="22847">58.649999999999999</cx:pt>
          <cx:pt idx="22848">372.17000000000002</cx:pt>
          <cx:pt idx="22849">422.58999999999997</cx:pt>
          <cx:pt idx="22850">449.98000000000002</cx:pt>
          <cx:pt idx="22851">185.78999999999999</cx:pt>
          <cx:pt idx="22852">293.67000000000002</cx:pt>
          <cx:pt idx="22853">204.88</cx:pt>
          <cx:pt idx="22854">49.509999999999998</cx:pt>
          <cx:pt idx="22855">79.129999999999995</cx:pt>
          <cx:pt idx="22856">190.5</cx:pt>
          <cx:pt idx="22857">150.5</cx:pt>
          <cx:pt idx="22858">194.47</cx:pt>
          <cx:pt idx="22859">434.29000000000002</cx:pt>
          <cx:pt idx="22860">499.39999999999998</cx:pt>
          <cx:pt idx="22861">300.61000000000001</cx:pt>
          <cx:pt idx="22862">497.62</cx:pt>
          <cx:pt idx="22863">310.26999999999998</cx:pt>
          <cx:pt idx="22864">72.239999999999995</cx:pt>
          <cx:pt idx="22865">162.33000000000001</cx:pt>
          <cx:pt idx="22866">474.41000000000003</cx:pt>
          <cx:pt idx="22867">471.31999999999999</cx:pt>
          <cx:pt idx="22868">367.39999999999998</cx:pt>
          <cx:pt idx="22869">363.61000000000001</cx:pt>
          <cx:pt idx="22870">213.74000000000001</cx:pt>
          <cx:pt idx="22871">120.86</cx:pt>
          <cx:pt idx="22872">302.38999999999999</cx:pt>
          <cx:pt idx="22873">344.91000000000003</cx:pt>
          <cx:pt idx="22874">462.93000000000001</cx:pt>
          <cx:pt idx="22875">295.05000000000001</cx:pt>
          <cx:pt idx="22876">47.43</cx:pt>
          <cx:pt idx="22877">422.5</cx:pt>
          <cx:pt idx="22878">259.87</cx:pt>
          <cx:pt idx="22879">169.81999999999999</cx:pt>
          <cx:pt idx="22880">273.80000000000001</cx:pt>
          <cx:pt idx="22881">88.840000000000003</cx:pt>
          <cx:pt idx="22882">283.17000000000002</cx:pt>
          <cx:pt idx="22883">207.19</cx:pt>
          <cx:pt idx="22884">129.50999999999999</cx:pt>
          <cx:pt idx="22885">437.81999999999999</cx:pt>
          <cx:pt idx="22886">96.459999999999994</cx:pt>
          <cx:pt idx="22887">106.05</cx:pt>
          <cx:pt idx="22888">302.38</cx:pt>
          <cx:pt idx="22889">268.19</cx:pt>
          <cx:pt idx="22890">195.12</cx:pt>
          <cx:pt idx="22891">103.19</cx:pt>
          <cx:pt idx="22892">134.25999999999999</cx:pt>
          <cx:pt idx="22893">57.630000000000003</cx:pt>
          <cx:pt idx="22894">287.08999999999997</cx:pt>
          <cx:pt idx="22895">407.49000000000001</cx:pt>
          <cx:pt idx="22896">106.11</cx:pt>
          <cx:pt idx="22897">323.91000000000003</cx:pt>
          <cx:pt idx="22898">339.10000000000002</cx:pt>
          <cx:pt idx="22899">269.08999999999997</cx:pt>
          <cx:pt idx="22900">362.29000000000002</cx:pt>
          <cx:pt idx="22901">263.41000000000003</cx:pt>
          <cx:pt idx="22902">164.81</cx:pt>
          <cx:pt idx="22903">428.22000000000003</cx:pt>
          <cx:pt idx="22904">62.390000000000001</cx:pt>
          <cx:pt idx="22905">138.19</cx:pt>
          <cx:pt idx="22906">106</cx:pt>
          <cx:pt idx="22907">353.47000000000003</cx:pt>
          <cx:pt idx="22908">209.72</cx:pt>
          <cx:pt idx="22909">447.5</cx:pt>
          <cx:pt idx="22910">173.53999999999999</cx:pt>
          <cx:pt idx="22911">466.88999999999999</cx:pt>
          <cx:pt idx="22912">172.84999999999999</cx:pt>
          <cx:pt idx="22913">292.5</cx:pt>
          <cx:pt idx="22914">138.13999999999999</cx:pt>
          <cx:pt idx="22915">297.52999999999997</cx:pt>
          <cx:pt idx="22916">300.74000000000001</cx:pt>
          <cx:pt idx="22917">484.12</cx:pt>
          <cx:pt idx="22918">399.89999999999998</cx:pt>
          <cx:pt idx="22919">136.71000000000001</cx:pt>
          <cx:pt idx="22920">193</cx:pt>
          <cx:pt idx="22921">458.48000000000002</cx:pt>
          <cx:pt idx="22922">209.13</cx:pt>
          <cx:pt idx="22923">433.63</cx:pt>
          <cx:pt idx="22924">148.37</cx:pt>
          <cx:pt idx="22925">409.23000000000002</cx:pt>
          <cx:pt idx="22926">274.88999999999999</cx:pt>
          <cx:pt idx="22927">292.16000000000003</cx:pt>
          <cx:pt idx="22928">429.81999999999999</cx:pt>
          <cx:pt idx="22929">241.31999999999999</cx:pt>
          <cx:pt idx="22930">156.21000000000001</cx:pt>
          <cx:pt idx="22931">431.91000000000003</cx:pt>
          <cx:pt idx="22932">290.93000000000001</cx:pt>
          <cx:pt idx="22933">57.82</cx:pt>
          <cx:pt idx="22934">253.03999999999999</cx:pt>
          <cx:pt idx="22935">477.52999999999997</cx:pt>
          <cx:pt idx="22936">482.17000000000002</cx:pt>
          <cx:pt idx="22937">354.77999999999997</cx:pt>
          <cx:pt idx="22938">87.310000000000002</cx:pt>
          <cx:pt idx="22939">344.41000000000003</cx:pt>
          <cx:pt idx="22940">130.63999999999999</cx:pt>
          <cx:pt idx="22941">467.45999999999998</cx:pt>
          <cx:pt idx="22942">75.760000000000005</cx:pt>
          <cx:pt idx="22943">414.25999999999999</cx:pt>
          <cx:pt idx="22944">303.74000000000001</cx:pt>
          <cx:pt idx="22945">178.83000000000001</cx:pt>
          <cx:pt idx="22946">119.95</cx:pt>
          <cx:pt idx="22947">142.72</cx:pt>
          <cx:pt idx="22948">273.05000000000001</cx:pt>
          <cx:pt idx="22949">412.44</cx:pt>
          <cx:pt idx="22950">291.22000000000003</cx:pt>
          <cx:pt idx="22951">398.66000000000003</cx:pt>
          <cx:pt idx="22952">153.16</cx:pt>
          <cx:pt idx="22953">308.83999999999997</cx:pt>
          <cx:pt idx="22954">433.19</cx:pt>
          <cx:pt idx="22955">33.399999999999999</cx:pt>
          <cx:pt idx="22956">312.70999999999998</cx:pt>
          <cx:pt idx="22957">150.36000000000001</cx:pt>
          <cx:pt idx="22958">447.07999999999998</cx:pt>
          <cx:pt idx="22959">322.57999999999998</cx:pt>
          <cx:pt idx="22960">263.23000000000002</cx:pt>
          <cx:pt idx="22961">385.47000000000003</cx:pt>
          <cx:pt idx="22962">349.62</cx:pt>
          <cx:pt idx="22963">498.57999999999998</cx:pt>
          <cx:pt idx="22964">299.89999999999998</cx:pt>
          <cx:pt idx="22965">106.62</cx:pt>
          <cx:pt idx="22966">451.81999999999999</cx:pt>
          <cx:pt idx="22967">475.18000000000001</cx:pt>
          <cx:pt idx="22968">188.61000000000001</cx:pt>
          <cx:pt idx="22969">108.09999999999999</cx:pt>
          <cx:pt idx="22970">133.50999999999999</cx:pt>
          <cx:pt idx="22971">350.5</cx:pt>
          <cx:pt idx="22972">353.32999999999998</cx:pt>
          <cx:pt idx="22973">494.30000000000001</cx:pt>
          <cx:pt idx="22974">258.52999999999997</cx:pt>
          <cx:pt idx="22975">435.94</cx:pt>
          <cx:pt idx="22976">362.66000000000003</cx:pt>
          <cx:pt idx="22977">439.11000000000001</cx:pt>
          <cx:pt idx="22978">72.950000000000003</cx:pt>
          <cx:pt idx="22979">174.47999999999999</cx:pt>
          <cx:pt idx="22980">316.99000000000001</cx:pt>
          <cx:pt idx="22981">288.81999999999999</cx:pt>
          <cx:pt idx="22982">333.39999999999998</cx:pt>
          <cx:pt idx="22983">445.99000000000001</cx:pt>
          <cx:pt idx="22984">239.69</cx:pt>
          <cx:pt idx="22985">393.81999999999999</cx:pt>
          <cx:pt idx="22986">281.91000000000003</cx:pt>
          <cx:pt idx="22987">182.03999999999999</cx:pt>
          <cx:pt idx="22988">62.109999999999999</cx:pt>
          <cx:pt idx="22989">491.81999999999999</cx:pt>
          <cx:pt idx="22990">268.81999999999999</cx:pt>
          <cx:pt idx="22991">401.63</cx:pt>
          <cx:pt idx="22992">319.75999999999999</cx:pt>
          <cx:pt idx="22993">168.58000000000001</cx:pt>
          <cx:pt idx="22994">276.14999999999998</cx:pt>
          <cx:pt idx="22995">84.840000000000003</cx:pt>
          <cx:pt idx="22996">463.72000000000003</cx:pt>
          <cx:pt idx="22997">39.329999999999998</cx:pt>
          <cx:pt idx="22998">270.07999999999998</cx:pt>
          <cx:pt idx="22999">154.30000000000001</cx:pt>
          <cx:pt idx="23000">115.47</cx:pt>
          <cx:pt idx="23001">146.78999999999999</cx:pt>
          <cx:pt idx="23002">443</cx:pt>
          <cx:pt idx="23003">76.510000000000005</cx:pt>
          <cx:pt idx="23004">356.98000000000002</cx:pt>
          <cx:pt idx="23005">231.44999999999999</cx:pt>
          <cx:pt idx="23006">355.01999999999998</cx:pt>
          <cx:pt idx="23007">75.310000000000002</cx:pt>
          <cx:pt idx="23008">69.680000000000007</cx:pt>
          <cx:pt idx="23009">72.049999999999997</cx:pt>
          <cx:pt idx="23010">489.85000000000002</cx:pt>
          <cx:pt idx="23011">117.13</cx:pt>
          <cx:pt idx="23012">461.49000000000001</cx:pt>
          <cx:pt idx="23013">68.450000000000003</cx:pt>
          <cx:pt idx="23014">282.58999999999997</cx:pt>
          <cx:pt idx="23015">252.02000000000001</cx:pt>
          <cx:pt idx="23016">72.670000000000002</cx:pt>
          <cx:pt idx="23017">108.92</cx:pt>
          <cx:pt idx="23018">243.13</cx:pt>
          <cx:pt idx="23019">237.28999999999999</cx:pt>
          <cx:pt idx="23020">60.82</cx:pt>
          <cx:pt idx="23021">475.05000000000001</cx:pt>
          <cx:pt idx="23022">420.20999999999998</cx:pt>
          <cx:pt idx="23023">310.31999999999999</cx:pt>
          <cx:pt idx="23024">139.22999999999999</cx:pt>
          <cx:pt idx="23025">36.119999999999997</cx:pt>
          <cx:pt idx="23026">440.07999999999998</cx:pt>
          <cx:pt idx="23027">377.75999999999999</cx:pt>
          <cx:pt idx="23028">241.84999999999999</cx:pt>
          <cx:pt idx="23029">38.560000000000002</cx:pt>
          <cx:pt idx="23030">257.37</cx:pt>
          <cx:pt idx="23031">10.68</cx:pt>
          <cx:pt idx="23032">389.74000000000001</cx:pt>
          <cx:pt idx="23033">466.61000000000001</cx:pt>
          <cx:pt idx="23034">477.51999999999998</cx:pt>
          <cx:pt idx="23035">426.14999999999998</cx:pt>
          <cx:pt idx="23036">88.790000000000006</cx:pt>
          <cx:pt idx="23037">54.549999999999997</cx:pt>
          <cx:pt idx="23038">91.340000000000003</cx:pt>
          <cx:pt idx="23039">482.72000000000003</cx:pt>
          <cx:pt idx="23040">472.95999999999998</cx:pt>
          <cx:pt idx="23041">457.48000000000002</cx:pt>
          <cx:pt idx="23042">41.899999999999999</cx:pt>
          <cx:pt idx="23043">157.25999999999999</cx:pt>
          <cx:pt idx="23044">188.77000000000001</cx:pt>
          <cx:pt idx="23045">200.19</cx:pt>
          <cx:pt idx="23046">483.56</cx:pt>
          <cx:pt idx="23047">253.37</cx:pt>
          <cx:pt idx="23048">228.94</cx:pt>
          <cx:pt idx="23049">162.88</cx:pt>
          <cx:pt idx="23050">164.05000000000001</cx:pt>
          <cx:pt idx="23051">204.34</cx:pt>
          <cx:pt idx="23052">451.11000000000001</cx:pt>
          <cx:pt idx="23053">199.97999999999999</cx:pt>
          <cx:pt idx="23054">98.640000000000001</cx:pt>
          <cx:pt idx="23055">430.06</cx:pt>
          <cx:pt idx="23056">237.58000000000001</cx:pt>
          <cx:pt idx="23057">475.27999999999997</cx:pt>
          <cx:pt idx="23058">188.62</cx:pt>
          <cx:pt idx="23059">384.87</cx:pt>
          <cx:pt idx="23060">456.74000000000001</cx:pt>
          <cx:pt idx="23061">480.63999999999999</cx:pt>
          <cx:pt idx="23062">63.840000000000003</cx:pt>
          <cx:pt idx="23063">313.00999999999999</cx:pt>
          <cx:pt idx="23064">221.94</cx:pt>
          <cx:pt idx="23065">16.170000000000002</cx:pt>
          <cx:pt idx="23066">324.86000000000001</cx:pt>
          <cx:pt idx="23067">464.05000000000001</cx:pt>
          <cx:pt idx="23068">35.740000000000002</cx:pt>
          <cx:pt idx="23069">494.51999999999998</cx:pt>
          <cx:pt idx="23070">439.19999999999999</cx:pt>
          <cx:pt idx="23071">260.32999999999998</cx:pt>
          <cx:pt idx="23072">113.89</cx:pt>
          <cx:pt idx="23073">108.06</cx:pt>
          <cx:pt idx="23074">109.09</cx:pt>
          <cx:pt idx="23075">55.240000000000002</cx:pt>
          <cx:pt idx="23076">465.76999999999998</cx:pt>
          <cx:pt idx="23077">157.05000000000001</cx:pt>
          <cx:pt idx="23078">303.66000000000003</cx:pt>
          <cx:pt idx="23079">478.68000000000001</cx:pt>
          <cx:pt idx="23080">116.27</cx:pt>
          <cx:pt idx="23081">119.75</cx:pt>
          <cx:pt idx="23082">417.39999999999998</cx:pt>
          <cx:pt idx="23083">188.36000000000001</cx:pt>
          <cx:pt idx="23084">417.42000000000002</cx:pt>
          <cx:pt idx="23085">455.94999999999999</cx:pt>
          <cx:pt idx="23086">438.75</cx:pt>
          <cx:pt idx="23087">258.25</cx:pt>
          <cx:pt idx="23088">318.00999999999999</cx:pt>
          <cx:pt idx="23089">104.55</cx:pt>
          <cx:pt idx="23090">32.789999999999999</cx:pt>
          <cx:pt idx="23091">302.38999999999999</cx:pt>
          <cx:pt idx="23092">208.00999999999999</cx:pt>
          <cx:pt idx="23093">70.540000000000006</cx:pt>
          <cx:pt idx="23094">13.57</cx:pt>
          <cx:pt idx="23095">394.05000000000001</cx:pt>
          <cx:pt idx="23096">158.65000000000001</cx:pt>
          <cx:pt idx="23097">147.28</cx:pt>
          <cx:pt idx="23098">412.26999999999998</cx:pt>
          <cx:pt idx="23099">49.729999999999997</cx:pt>
          <cx:pt idx="23100">343.04000000000002</cx:pt>
          <cx:pt idx="23101">178.94999999999999</cx:pt>
          <cx:pt idx="23102">275</cx:pt>
          <cx:pt idx="23103">483.76999999999998</cx:pt>
          <cx:pt idx="23104">293.81</cx:pt>
          <cx:pt idx="23105">232.11000000000001</cx:pt>
          <cx:pt idx="23106">71.489999999999995</cx:pt>
          <cx:pt idx="23107">390.16000000000003</cx:pt>
          <cx:pt idx="23108">42.390000000000001</cx:pt>
          <cx:pt idx="23109">477.44</cx:pt>
          <cx:pt idx="23110">387.33999999999997</cx:pt>
          <cx:pt idx="23111">202.69999999999999</cx:pt>
          <cx:pt idx="23112">145.93000000000001</cx:pt>
          <cx:pt idx="23113">384.41000000000003</cx:pt>
          <cx:pt idx="23114">489.31</cx:pt>
          <cx:pt idx="23115">136.46000000000001</cx:pt>
          <cx:pt idx="23116">294.60000000000002</cx:pt>
          <cx:pt idx="23117">58.07</cx:pt>
          <cx:pt idx="23118">78.659999999999997</cx:pt>
          <cx:pt idx="23119">445.50999999999999</cx:pt>
          <cx:pt idx="23120">157.96000000000001</cx:pt>
          <cx:pt idx="23121">417.36000000000001</cx:pt>
          <cx:pt idx="23122">181.30000000000001</cx:pt>
          <cx:pt idx="23123">380.93000000000001</cx:pt>
          <cx:pt idx="23124">136.05000000000001</cx:pt>
          <cx:pt idx="23125">360.63999999999999</cx:pt>
          <cx:pt idx="23126">355.31999999999999</cx:pt>
          <cx:pt idx="23127">47.270000000000003</cx:pt>
          <cx:pt idx="23128">362.38999999999999</cx:pt>
          <cx:pt idx="23129">287.98000000000002</cx:pt>
          <cx:pt idx="23130">183.53999999999999</cx:pt>
          <cx:pt idx="23131">390.31999999999999</cx:pt>
          <cx:pt idx="23132">495.77999999999997</cx:pt>
          <cx:pt idx="23133">396.49000000000001</cx:pt>
          <cx:pt idx="23134">155.72</cx:pt>
          <cx:pt idx="23135">198.24000000000001</cx:pt>
          <cx:pt idx="23136">317.30000000000001</cx:pt>
          <cx:pt idx="23137">317.18000000000001</cx:pt>
          <cx:pt idx="23138">258.68000000000001</cx:pt>
          <cx:pt idx="23139">57.450000000000003</cx:pt>
          <cx:pt idx="23140">205.38999999999999</cx:pt>
          <cx:pt idx="23141">274.17000000000002</cx:pt>
          <cx:pt idx="23142">347.49000000000001</cx:pt>
          <cx:pt idx="23143">190.06999999999999</cx:pt>
          <cx:pt idx="23144">482.13999999999999</cx:pt>
          <cx:pt idx="23145">199.93000000000001</cx:pt>
          <cx:pt idx="23146">376.05000000000001</cx:pt>
          <cx:pt idx="23147">55.039999999999999</cx:pt>
          <cx:pt idx="23148">138.06999999999999</cx:pt>
          <cx:pt idx="23149">283.29000000000002</cx:pt>
          <cx:pt idx="23150">39.32</cx:pt>
          <cx:pt idx="23151">347.02999999999997</cx:pt>
          <cx:pt idx="23152">210.62</cx:pt>
          <cx:pt idx="23153">284.55000000000001</cx:pt>
          <cx:pt idx="23154">228.75999999999999</cx:pt>
          <cx:pt idx="23155">22.02</cx:pt>
          <cx:pt idx="23156">86.879999999999995</cx:pt>
          <cx:pt idx="23157">301.97000000000003</cx:pt>
          <cx:pt idx="23158">420.87</cx:pt>
          <cx:pt idx="23159">257.26999999999998</cx:pt>
          <cx:pt idx="23160">129.99000000000001</cx:pt>
          <cx:pt idx="23161">470.69</cx:pt>
          <cx:pt idx="23162">94.030000000000001</cx:pt>
          <cx:pt idx="23163">245.91999999999999</cx:pt>
          <cx:pt idx="23164">279.81</cx:pt>
          <cx:pt idx="23165">412.38</cx:pt>
          <cx:pt idx="23166">349.12</cx:pt>
          <cx:pt idx="23167">465.94</cx:pt>
          <cx:pt idx="23168">56.439999999999998</cx:pt>
          <cx:pt idx="23169">200.36000000000001</cx:pt>
          <cx:pt idx="23170">385.62</cx:pt>
          <cx:pt idx="23171">360.29000000000002</cx:pt>
          <cx:pt idx="23172">12.25</cx:pt>
          <cx:pt idx="23173">221.33000000000001</cx:pt>
          <cx:pt idx="23174">144.30000000000001</cx:pt>
          <cx:pt idx="23175">211.69</cx:pt>
          <cx:pt idx="23176">47.920000000000002</cx:pt>
          <cx:pt idx="23177">296.06</cx:pt>
          <cx:pt idx="23178">36.450000000000003</cx:pt>
          <cx:pt idx="23179">293.14999999999998</cx:pt>
          <cx:pt idx="23180">176.13999999999999</cx:pt>
          <cx:pt idx="23181">383.77999999999997</cx:pt>
          <cx:pt idx="23182">333.25</cx:pt>
          <cx:pt idx="23183">217.65000000000001</cx:pt>
          <cx:pt idx="23184">118.69</cx:pt>
          <cx:pt idx="23185">337.69999999999999</cx:pt>
          <cx:pt idx="23186">286.48000000000002</cx:pt>
          <cx:pt idx="23187">55.939999999999998</cx:pt>
          <cx:pt idx="23188">494.99000000000001</cx:pt>
          <cx:pt idx="23189">21.859999999999999</cx:pt>
          <cx:pt idx="23190">332.20999999999998</cx:pt>
          <cx:pt idx="23191">137.59</cx:pt>
          <cx:pt idx="23192">98.719999999999999</cx:pt>
          <cx:pt idx="23193">179.94</cx:pt>
          <cx:pt idx="23194">35.560000000000002</cx:pt>
          <cx:pt idx="23195">194.59999999999999</cx:pt>
          <cx:pt idx="23196">224.59999999999999</cx:pt>
          <cx:pt idx="23197">493.30000000000001</cx:pt>
          <cx:pt idx="23198">246.75</cx:pt>
          <cx:pt idx="23199">282.41000000000003</cx:pt>
          <cx:pt idx="23200">314.81999999999999</cx:pt>
          <cx:pt idx="23201">140.41</cx:pt>
          <cx:pt idx="23202">18.98</cx:pt>
          <cx:pt idx="23203">140.18000000000001</cx:pt>
          <cx:pt idx="23204">74.450000000000003</cx:pt>
          <cx:pt idx="23205">195.88</cx:pt>
          <cx:pt idx="23206">74.780000000000001</cx:pt>
          <cx:pt idx="23207">426.13999999999999</cx:pt>
          <cx:pt idx="23208">422.61000000000001</cx:pt>
          <cx:pt idx="23209">299.19</cx:pt>
          <cx:pt idx="23210">394.05000000000001</cx:pt>
          <cx:pt idx="23211">391.24000000000001</cx:pt>
          <cx:pt idx="23212">490.77999999999997</cx:pt>
          <cx:pt idx="23213">448.63999999999999</cx:pt>
          <cx:pt idx="23214">39.240000000000002</cx:pt>
          <cx:pt idx="23215">98.010000000000005</cx:pt>
          <cx:pt idx="23216">415.72000000000003</cx:pt>
          <cx:pt idx="23217">54.369999999999997</cx:pt>
          <cx:pt idx="23218">174.28999999999999</cx:pt>
          <cx:pt idx="23219">478.99000000000001</cx:pt>
          <cx:pt idx="23220">250.55000000000001</cx:pt>
          <cx:pt idx="23221">80.25</cx:pt>
          <cx:pt idx="23222">38.68</cx:pt>
          <cx:pt idx="23223">124.28</cx:pt>
          <cx:pt idx="23224">398.5</cx:pt>
          <cx:pt idx="23225">308.19</cx:pt>
          <cx:pt idx="23226">201.02000000000001</cx:pt>
          <cx:pt idx="23227">384.73000000000002</cx:pt>
          <cx:pt idx="23228">204.08000000000001</cx:pt>
          <cx:pt idx="23229">335.51999999999998</cx:pt>
          <cx:pt idx="23230">190.38</cx:pt>
          <cx:pt idx="23231">129.88</cx:pt>
          <cx:pt idx="23232">450.61000000000001</cx:pt>
          <cx:pt idx="23233">76.879999999999995</cx:pt>
          <cx:pt idx="23234">322.06</cx:pt>
          <cx:pt idx="23235">76.109999999999999</cx:pt>
          <cx:pt idx="23236">69.370000000000005</cx:pt>
          <cx:pt idx="23237">402.49000000000001</cx:pt>
          <cx:pt idx="23238">314.79000000000002</cx:pt>
          <cx:pt idx="23239">492.70999999999998</cx:pt>
          <cx:pt idx="23240">146.25</cx:pt>
          <cx:pt idx="23241">71.430000000000007</cx:pt>
          <cx:pt idx="23242">358.77999999999997</cx:pt>
          <cx:pt idx="23243">143.19</cx:pt>
          <cx:pt idx="23244">142.53</cx:pt>
          <cx:pt idx="23245">332.97000000000003</cx:pt>
          <cx:pt idx="23246">72.489999999999995</cx:pt>
          <cx:pt idx="23247">72.450000000000003</cx:pt>
          <cx:pt idx="23248">473.20999999999998</cx:pt>
          <cx:pt idx="23249">113.8</cx:pt>
          <cx:pt idx="23250">179.90000000000001</cx:pt>
          <cx:pt idx="23251">48.259999999999998</cx:pt>
          <cx:pt idx="23252">470.76999999999998</cx:pt>
          <cx:pt idx="23253">213.97</cx:pt>
          <cx:pt idx="23254">473.27999999999997</cx:pt>
          <cx:pt idx="23255">366.72000000000003</cx:pt>
          <cx:pt idx="23256">66.180000000000007</cx:pt>
          <cx:pt idx="23257">421.58999999999997</cx:pt>
          <cx:pt idx="23258">15.390000000000001</cx:pt>
          <cx:pt idx="23259">402.31999999999999</cx:pt>
          <cx:pt idx="23260">332.14999999999998</cx:pt>
          <cx:pt idx="23261">107.61</cx:pt>
          <cx:pt idx="23262">305.67000000000002</cx:pt>
          <cx:pt idx="23263">397.81999999999999</cx:pt>
          <cx:pt idx="23264">457.57999999999998</cx:pt>
          <cx:pt idx="23265">367.55000000000001</cx:pt>
          <cx:pt idx="23266">418.64999999999998</cx:pt>
          <cx:pt idx="23267">118.84</cx:pt>
          <cx:pt idx="23268">192.19999999999999</cx:pt>
          <cx:pt idx="23269">90.840000000000003</cx:pt>
          <cx:pt idx="23270">436.44999999999999</cx:pt>
          <cx:pt idx="23271">58.490000000000002</cx:pt>
          <cx:pt idx="23272">238.50999999999999</cx:pt>
          <cx:pt idx="23273">30.039999999999999</cx:pt>
          <cx:pt idx="23274">185.46000000000001</cx:pt>
          <cx:pt idx="23275">216.34</cx:pt>
          <cx:pt idx="23276">495.47000000000003</cx:pt>
          <cx:pt idx="23277">492.30000000000001</cx:pt>
          <cx:pt idx="23278">290.26999999999998</cx:pt>
          <cx:pt idx="23279">168.59999999999999</cx:pt>
          <cx:pt idx="23280">82.959999999999994</cx:pt>
          <cx:pt idx="23281">178.21000000000001</cx:pt>
          <cx:pt idx="23282">489.26999999999998</cx:pt>
          <cx:pt idx="23283">493.81999999999999</cx:pt>
          <cx:pt idx="23284">376.52999999999997</cx:pt>
          <cx:pt idx="23285">328.00999999999999</cx:pt>
          <cx:pt idx="23286">381.10000000000002</cx:pt>
          <cx:pt idx="23287">406.51999999999998</cx:pt>
          <cx:pt idx="23288">83.530000000000001</cx:pt>
          <cx:pt idx="23289">119.64</cx:pt>
          <cx:pt idx="23290">380.18000000000001</cx:pt>
          <cx:pt idx="23291">290.73000000000002</cx:pt>
          <cx:pt idx="23292">79.980000000000004</cx:pt>
          <cx:pt idx="23293">97.010000000000005</cx:pt>
          <cx:pt idx="23294">30.460000000000001</cx:pt>
          <cx:pt idx="23295">39.969999999999999</cx:pt>
          <cx:pt idx="23296">414.57999999999998</cx:pt>
          <cx:pt idx="23297">35.039999999999999</cx:pt>
          <cx:pt idx="23298">326.16000000000003</cx:pt>
          <cx:pt idx="23299">323.67000000000002</cx:pt>
          <cx:pt idx="23300">263.60000000000002</cx:pt>
          <cx:pt idx="23301">382.52999999999997</cx:pt>
          <cx:pt idx="23302">483.42000000000002</cx:pt>
          <cx:pt idx="23303">232.49000000000001</cx:pt>
          <cx:pt idx="23304">151.77000000000001</cx:pt>
          <cx:pt idx="23305">42.759999999999998</cx:pt>
          <cx:pt idx="23306">393.80000000000001</cx:pt>
          <cx:pt idx="23307">122.59</cx:pt>
          <cx:pt idx="23308">419.32999999999998</cx:pt>
          <cx:pt idx="23309">255.99000000000001</cx:pt>
          <cx:pt idx="23310">163.91</cx:pt>
          <cx:pt idx="23311">480.13</cx:pt>
          <cx:pt idx="23312">358.04000000000002</cx:pt>
          <cx:pt idx="23313">489.82999999999998</cx:pt>
          <cx:pt idx="23314">283.87</cx:pt>
          <cx:pt idx="23315">487.75</cx:pt>
          <cx:pt idx="23316">223.44999999999999</cx:pt>
          <cx:pt idx="23317">279.50999999999999</cx:pt>
          <cx:pt idx="23318">448.69</cx:pt>
          <cx:pt idx="23319">373.29000000000002</cx:pt>
          <cx:pt idx="23320">28.77</cx:pt>
          <cx:pt idx="23321">192.43000000000001</cx:pt>
          <cx:pt idx="23322">115.98</cx:pt>
          <cx:pt idx="23323">91.989999999999995</cx:pt>
          <cx:pt idx="23324">267.98000000000002</cx:pt>
          <cx:pt idx="23325">260.88999999999999</cx:pt>
          <cx:pt idx="23326">477.70999999999998</cx:pt>
          <cx:pt idx="23327">20.640000000000001</cx:pt>
          <cx:pt idx="23328">271.38</cx:pt>
          <cx:pt idx="23329">230.59</cx:pt>
          <cx:pt idx="23330">418.95999999999998</cx:pt>
          <cx:pt idx="23331">362.17000000000002</cx:pt>
          <cx:pt idx="23332">89.730000000000004</cx:pt>
          <cx:pt idx="23333">260.75</cx:pt>
          <cx:pt idx="23334">84.819999999999993</cx:pt>
          <cx:pt idx="23335">173.94</cx:pt>
          <cx:pt idx="23336">392.81</cx:pt>
          <cx:pt idx="23337">75.900000000000006</cx:pt>
          <cx:pt idx="23338">177.02000000000001</cx:pt>
          <cx:pt idx="23339">92.290000000000006</cx:pt>
          <cx:pt idx="23340">114.83</cx:pt>
          <cx:pt idx="23341">499.69</cx:pt>
          <cx:pt idx="23342">193.87</cx:pt>
          <cx:pt idx="23343">393.61000000000001</cx:pt>
          <cx:pt idx="23344">271.13999999999999</cx:pt>
          <cx:pt idx="23345">320.64999999999998</cx:pt>
          <cx:pt idx="23346">227.44</cx:pt>
          <cx:pt idx="23347">261.69999999999999</cx:pt>
          <cx:pt idx="23348">398.69999999999999</cx:pt>
          <cx:pt idx="23349">77.390000000000001</cx:pt>
          <cx:pt idx="23350">55.979999999999997</cx:pt>
          <cx:pt idx="23351">335.77999999999997</cx:pt>
          <cx:pt idx="23352">267.95999999999998</cx:pt>
          <cx:pt idx="23353">263.50999999999999</cx:pt>
          <cx:pt idx="23354">261.13</cx:pt>
          <cx:pt idx="23355">143.30000000000001</cx:pt>
          <cx:pt idx="23356">70.239999999999995</cx:pt>
          <cx:pt idx="23357">344.08999999999997</cx:pt>
          <cx:pt idx="23358">443.39999999999998</cx:pt>
          <cx:pt idx="23359">347.82999999999998</cx:pt>
          <cx:pt idx="23360">46.68</cx:pt>
          <cx:pt idx="23361">181.19</cx:pt>
          <cx:pt idx="23362">291.36000000000001</cx:pt>
          <cx:pt idx="23363">281.36000000000001</cx:pt>
          <cx:pt idx="23364">153.31</cx:pt>
          <cx:pt idx="23365">108.05</cx:pt>
          <cx:pt idx="23366">135.06999999999999</cx:pt>
          <cx:pt idx="23367">401.99000000000001</cx:pt>
          <cx:pt idx="23368">219.31999999999999</cx:pt>
          <cx:pt idx="23369">272.93000000000001</cx:pt>
          <cx:pt idx="23370">79.25</cx:pt>
          <cx:pt idx="23371">113.91</cx:pt>
          <cx:pt idx="23372">281.17000000000002</cx:pt>
          <cx:pt idx="23373">85.859999999999999</cx:pt>
          <cx:pt idx="23374">24.030000000000001</cx:pt>
          <cx:pt idx="23375">73.090000000000003</cx:pt>
          <cx:pt idx="23376">85.480000000000004</cx:pt>
          <cx:pt idx="23377">386.13</cx:pt>
          <cx:pt idx="23378">129.53999999999999</cx:pt>
          <cx:pt idx="23379">28.350000000000001</cx:pt>
          <cx:pt idx="23380">23.629999999999999</cx:pt>
          <cx:pt idx="23381">484.85000000000002</cx:pt>
          <cx:pt idx="23382">426.35000000000002</cx:pt>
          <cx:pt idx="23383">146.34999999999999</cx:pt>
          <cx:pt idx="23384">208.36000000000001</cx:pt>
          <cx:pt idx="23385">117.11</cx:pt>
          <cx:pt idx="23386">348.19</cx:pt>
          <cx:pt idx="23387">287.10000000000002</cx:pt>
          <cx:pt idx="23388">222.36000000000001</cx:pt>
          <cx:pt idx="23389">151.88</cx:pt>
          <cx:pt idx="23390">198.84999999999999</cx:pt>
          <cx:pt idx="23391">52.25</cx:pt>
          <cx:pt idx="23392">329.72000000000003</cx:pt>
          <cx:pt idx="23393">124.19</cx:pt>
          <cx:pt idx="23394">74.640000000000001</cx:pt>
          <cx:pt idx="23395">494.24000000000001</cx:pt>
          <cx:pt idx="23396">390.87</cx:pt>
          <cx:pt idx="23397">129.09</cx:pt>
          <cx:pt idx="23398">337.58999999999997</cx:pt>
          <cx:pt idx="23399">171.53999999999999</cx:pt>
          <cx:pt idx="23400">478.16000000000003</cx:pt>
          <cx:pt idx="23401">247.11000000000001</cx:pt>
          <cx:pt idx="23402">176.81</cx:pt>
          <cx:pt idx="23403">404.77999999999997</cx:pt>
          <cx:pt idx="23404">380.07999999999998</cx:pt>
          <cx:pt idx="23405">58.5</cx:pt>
          <cx:pt idx="23406">485.16000000000003</cx:pt>
          <cx:pt idx="23407">75.099999999999994</cx:pt>
          <cx:pt idx="23408">250.78999999999999</cx:pt>
          <cx:pt idx="23409">308.52999999999997</cx:pt>
          <cx:pt idx="23410">363.60000000000002</cx:pt>
          <cx:pt idx="23411">281.22000000000003</cx:pt>
          <cx:pt idx="23412">308.38999999999999</cx:pt>
          <cx:pt idx="23413">247.15000000000001</cx:pt>
          <cx:pt idx="23414">146.87</cx:pt>
          <cx:pt idx="23415">241.77000000000001</cx:pt>
          <cx:pt idx="23416">295.12</cx:pt>
          <cx:pt idx="23417">420.82999999999998</cx:pt>
          <cx:pt idx="23418">247.90000000000001</cx:pt>
          <cx:pt idx="23419">34.829999999999998</cx:pt>
          <cx:pt idx="23420">242.34</cx:pt>
          <cx:pt idx="23421">42.939999999999998</cx:pt>
          <cx:pt idx="23422">350.06999999999999</cx:pt>
          <cx:pt idx="23423">74.959999999999994</cx:pt>
          <cx:pt idx="23424">14.880000000000001</cx:pt>
          <cx:pt idx="23425">20.640000000000001</cx:pt>
          <cx:pt idx="23426">85.329999999999998</cx:pt>
          <cx:pt idx="23427">435.91000000000003</cx:pt>
          <cx:pt idx="23428">338.49000000000001</cx:pt>
          <cx:pt idx="23429">132.34</cx:pt>
          <cx:pt idx="23430">303.58999999999997</cx:pt>
          <cx:pt idx="23431">302.86000000000001</cx:pt>
          <cx:pt idx="23432">327.44999999999999</cx:pt>
          <cx:pt idx="23433">165.02000000000001</cx:pt>
          <cx:pt idx="23434">426.76999999999998</cx:pt>
          <cx:pt idx="23435">252.34999999999999</cx:pt>
          <cx:pt idx="23436">191.05000000000001</cx:pt>
          <cx:pt idx="23437">163.03999999999999</cx:pt>
          <cx:pt idx="23438">209.40000000000001</cx:pt>
          <cx:pt idx="23439">265.56</cx:pt>
          <cx:pt idx="23440">18.989999999999998</cx:pt>
          <cx:pt idx="23441">107.91</cx:pt>
          <cx:pt idx="23442">238.91999999999999</cx:pt>
          <cx:pt idx="23443">198.05000000000001</cx:pt>
          <cx:pt idx="23444">465.92000000000002</cx:pt>
          <cx:pt idx="23445">339.49000000000001</cx:pt>
          <cx:pt idx="23446">73.810000000000002</cx:pt>
          <cx:pt idx="23447">398.06999999999999</cx:pt>
          <cx:pt idx="23448">322.95999999999998</cx:pt>
          <cx:pt idx="23449">275.94999999999999</cx:pt>
          <cx:pt idx="23450">227.78999999999999</cx:pt>
          <cx:pt idx="23451">499.72000000000003</cx:pt>
          <cx:pt idx="23452">65.340000000000003</cx:pt>
          <cx:pt idx="23453">244.56999999999999</cx:pt>
          <cx:pt idx="23454">471.99000000000001</cx:pt>
          <cx:pt idx="23455">131.16999999999999</cx:pt>
          <cx:pt idx="23456">276.23000000000002</cx:pt>
          <cx:pt idx="23457">228.78999999999999</cx:pt>
          <cx:pt idx="23458">211.43000000000001</cx:pt>
          <cx:pt idx="23459">169.16</cx:pt>
          <cx:pt idx="23460">108.31999999999999</cx:pt>
          <cx:pt idx="23461">295.79000000000002</cx:pt>
          <cx:pt idx="23462">291.23000000000002</cx:pt>
          <cx:pt idx="23463">74.650000000000006</cx:pt>
          <cx:pt idx="23464">68.359999999999999</cx:pt>
          <cx:pt idx="23465">396.45999999999998</cx:pt>
          <cx:pt idx="23466">275.06</cx:pt>
          <cx:pt idx="23467">252.31</cx:pt>
          <cx:pt idx="23468">276.68000000000001</cx:pt>
          <cx:pt idx="23469">27.870000000000001</cx:pt>
          <cx:pt idx="23470">175.41999999999999</cx:pt>
          <cx:pt idx="23471">79.480000000000004</cx:pt>
          <cx:pt idx="23472">120.40000000000001</cx:pt>
          <cx:pt idx="23473">214.19</cx:pt>
          <cx:pt idx="23474">448.70999999999998</cx:pt>
          <cx:pt idx="23475">496.60000000000002</cx:pt>
          <cx:pt idx="23476">71.700000000000003</cx:pt>
          <cx:pt idx="23477">361.57999999999998</cx:pt>
          <cx:pt idx="23478">371.82999999999998</cx:pt>
          <cx:pt idx="23479">373.37</cx:pt>
          <cx:pt idx="23480">170.81</cx:pt>
          <cx:pt idx="23481">255.46000000000001</cx:pt>
          <cx:pt idx="23482">137.72</cx:pt>
          <cx:pt idx="23483">465.45999999999998</cx:pt>
          <cx:pt idx="23484">465.14999999999998</cx:pt>
          <cx:pt idx="23485">149.47</cx:pt>
          <cx:pt idx="23486">414.79000000000002</cx:pt>
          <cx:pt idx="23487">199.68000000000001</cx:pt>
          <cx:pt idx="23488">473.39999999999998</cx:pt>
          <cx:pt idx="23489">442.98000000000002</cx:pt>
          <cx:pt idx="23490">175.83000000000001</cx:pt>
          <cx:pt idx="23491">437.44</cx:pt>
          <cx:pt idx="23492">60.740000000000002</cx:pt>
          <cx:pt idx="23493">162.56</cx:pt>
          <cx:pt idx="23494">155.06</cx:pt>
          <cx:pt idx="23495">338.60000000000002</cx:pt>
          <cx:pt idx="23496">469.06</cx:pt>
          <cx:pt idx="23497">355.07999999999998</cx:pt>
          <cx:pt idx="23498">411.47000000000003</cx:pt>
          <cx:pt idx="23499">430.06999999999999</cx:pt>
          <cx:pt idx="23500">253.38</cx:pt>
          <cx:pt idx="23501">305.44</cx:pt>
          <cx:pt idx="23502">366.24000000000001</cx:pt>
          <cx:pt idx="23503">248.38999999999999</cx:pt>
          <cx:pt idx="23504">416.44</cx:pt>
          <cx:pt idx="23505">325.88999999999999</cx:pt>
          <cx:pt idx="23506">26.620000000000001</cx:pt>
          <cx:pt idx="23507">414.47000000000003</cx:pt>
          <cx:pt idx="23508">158.16999999999999</cx:pt>
          <cx:pt idx="23509">298.52999999999997</cx:pt>
          <cx:pt idx="23510">371.68000000000001</cx:pt>
          <cx:pt idx="23511">92.450000000000003</cx:pt>
          <cx:pt idx="23512">411.06999999999999</cx:pt>
          <cx:pt idx="23513">334.85000000000002</cx:pt>
          <cx:pt idx="23514">149.09</cx:pt>
          <cx:pt idx="23515">269.97000000000003</cx:pt>
          <cx:pt idx="23516">376.93000000000001</cx:pt>
          <cx:pt idx="23517">20.539999999999999</cx:pt>
          <cx:pt idx="23518">420.95999999999998</cx:pt>
          <cx:pt idx="23519">423.66000000000003</cx:pt>
          <cx:pt idx="23520">25.219999999999999</cx:pt>
          <cx:pt idx="23521">318.82999999999998</cx:pt>
          <cx:pt idx="23522">247.12</cx:pt>
          <cx:pt idx="23523">129.94</cx:pt>
          <cx:pt idx="23524">447.73000000000002</cx:pt>
          <cx:pt idx="23525">57.079999999999998</cx:pt>
          <cx:pt idx="23526">138.65000000000001</cx:pt>
          <cx:pt idx="23527">388.11000000000001</cx:pt>
          <cx:pt idx="23528">194.86000000000001</cx:pt>
          <cx:pt idx="23529">344.63</cx:pt>
          <cx:pt idx="23530">156.83000000000001</cx:pt>
          <cx:pt idx="23531">129.06999999999999</cx:pt>
          <cx:pt idx="23532">239.13999999999999</cx:pt>
          <cx:pt idx="23533">242.31999999999999</cx:pt>
          <cx:pt idx="23534">217.46000000000001</cx:pt>
          <cx:pt idx="23535">177.49000000000001</cx:pt>
          <cx:pt idx="23536">158.68000000000001</cx:pt>
          <cx:pt idx="23537">170.87</cx:pt>
          <cx:pt idx="23538">75.180000000000007</cx:pt>
          <cx:pt idx="23539">151.93000000000001</cx:pt>
          <cx:pt idx="23540">223.81</cx:pt>
          <cx:pt idx="23541">38.25</cx:pt>
          <cx:pt idx="23542">441.66000000000003</cx:pt>
          <cx:pt idx="23543">216.78</cx:pt>
          <cx:pt idx="23544">464.69999999999999</cx:pt>
          <cx:pt idx="23545">44.020000000000003</cx:pt>
          <cx:pt idx="23546">272.44</cx:pt>
          <cx:pt idx="23547">214.97</cx:pt>
          <cx:pt idx="23548">288.31999999999999</cx:pt>
          <cx:pt idx="23549">293.06</cx:pt>
          <cx:pt idx="23550">167.59</cx:pt>
          <cx:pt idx="23551">222.83000000000001</cx:pt>
          <cx:pt idx="23552">72.780000000000001</cx:pt>
          <cx:pt idx="23553">84.799999999999997</cx:pt>
          <cx:pt idx="23554">399.33999999999997</cx:pt>
          <cx:pt idx="23555">157.03999999999999</cx:pt>
          <cx:pt idx="23556">333.42000000000002</cx:pt>
          <cx:pt idx="23557">136.24000000000001</cx:pt>
          <cx:pt idx="23558">78.150000000000006</cx:pt>
          <cx:pt idx="23559">403.86000000000001</cx:pt>
          <cx:pt idx="23560">229.31999999999999</cx:pt>
          <cx:pt idx="23561">311.72000000000003</cx:pt>
          <cx:pt idx="23562">87.469999999999999</cx:pt>
          <cx:pt idx="23563">125.27</cx:pt>
          <cx:pt idx="23564">449.06</cx:pt>
          <cx:pt idx="23565">448.04000000000002</cx:pt>
          <cx:pt idx="23566">364.31</cx:pt>
          <cx:pt idx="23567">433.35000000000002</cx:pt>
          <cx:pt idx="23568">216.94</cx:pt>
          <cx:pt idx="23569">86.819999999999993</cx:pt>
          <cx:pt idx="23570">137.58000000000001</cx:pt>
          <cx:pt idx="23571">65.640000000000001</cx:pt>
          <cx:pt idx="23572">92.739999999999995</cx:pt>
          <cx:pt idx="23573">119.93000000000001</cx:pt>
          <cx:pt idx="23574">45.520000000000003</cx:pt>
          <cx:pt idx="23575">454.54000000000002</cx:pt>
          <cx:pt idx="23576">289.68000000000001</cx:pt>
          <cx:pt idx="23577">266.30000000000001</cx:pt>
          <cx:pt idx="23578">337.35000000000002</cx:pt>
          <cx:pt idx="23579">496.06</cx:pt>
          <cx:pt idx="23580">384.10000000000002</cx:pt>
          <cx:pt idx="23581">127.76000000000001</cx:pt>
          <cx:pt idx="23582">253.99000000000001</cx:pt>
          <cx:pt idx="23583">134.84999999999999</cx:pt>
          <cx:pt idx="23584">157.25</cx:pt>
          <cx:pt idx="23585">262.27999999999997</cx:pt>
          <cx:pt idx="23586">311.00999999999999</cx:pt>
          <cx:pt idx="23587">114.75</cx:pt>
          <cx:pt idx="23588">175.71000000000001</cx:pt>
          <cx:pt idx="23589">92.209999999999994</cx:pt>
          <cx:pt idx="23590">239.09</cx:pt>
          <cx:pt idx="23591">339.26999999999998</cx:pt>
          <cx:pt idx="23592">77</cx:pt>
          <cx:pt idx="23593">356.13999999999999</cx:pt>
          <cx:pt idx="23594">71.359999999999999</cx:pt>
          <cx:pt idx="23595">214.38</cx:pt>
          <cx:pt idx="23596">43.969999999999999</cx:pt>
          <cx:pt idx="23597">262.54000000000002</cx:pt>
          <cx:pt idx="23598">181.22999999999999</cx:pt>
          <cx:pt idx="23599">442.66000000000003</cx:pt>
          <cx:pt idx="23600">81.269999999999996</cx:pt>
          <cx:pt idx="23601">54.579999999999998</cx:pt>
          <cx:pt idx="23602">233.36000000000001</cx:pt>
          <cx:pt idx="23603">180.08000000000001</cx:pt>
          <cx:pt idx="23604">273.11000000000001</cx:pt>
          <cx:pt idx="23605">197.50999999999999</cx:pt>
          <cx:pt idx="23606">24</cx:pt>
          <cx:pt idx="23607">327.35000000000002</cx:pt>
          <cx:pt idx="23608">60.039999999999999</cx:pt>
          <cx:pt idx="23609">406.83999999999997</cx:pt>
          <cx:pt idx="23610">237.53</cx:pt>
          <cx:pt idx="23611">278.81</cx:pt>
          <cx:pt idx="23612">121.95999999999999</cx:pt>
          <cx:pt idx="23613">96.209999999999994</cx:pt>
          <cx:pt idx="23614">495.23000000000002</cx:pt>
          <cx:pt idx="23615">273.81999999999999</cx:pt>
          <cx:pt idx="23616">10.07</cx:pt>
          <cx:pt idx="23617">99.230000000000004</cx:pt>
          <cx:pt idx="23618">419.50999999999999</cx:pt>
          <cx:pt idx="23619">484.75999999999999</cx:pt>
          <cx:pt idx="23620">250.33000000000001</cx:pt>
          <cx:pt idx="23621">166.05000000000001</cx:pt>
          <cx:pt idx="23622">200.69999999999999</cx:pt>
          <cx:pt idx="23623">158.81999999999999</cx:pt>
          <cx:pt idx="23624">441.43000000000001</cx:pt>
          <cx:pt idx="23625">386.18000000000001</cx:pt>
          <cx:pt idx="23626">234.88</cx:pt>
          <cx:pt idx="23627">272.05000000000001</cx:pt>
          <cx:pt idx="23628">95.239999999999995</cx:pt>
          <cx:pt idx="23629">184.08000000000001</cx:pt>
          <cx:pt idx="23630">178.08000000000001</cx:pt>
          <cx:pt idx="23631">488.79000000000002</cx:pt>
          <cx:pt idx="23632">111.17</cx:pt>
          <cx:pt idx="23633">453.02999999999997</cx:pt>
          <cx:pt idx="23634">70.340000000000003</cx:pt>
          <cx:pt idx="23635">336.93000000000001</cx:pt>
          <cx:pt idx="23636">122.90000000000001</cx:pt>
          <cx:pt idx="23637">341.16000000000003</cx:pt>
          <cx:pt idx="23638">311.36000000000001</cx:pt>
          <cx:pt idx="23639">148.90000000000001</cx:pt>
          <cx:pt idx="23640">357.31999999999999</cx:pt>
          <cx:pt idx="23641">122.7</cx:pt>
          <cx:pt idx="23642">63.369999999999997</cx:pt>
          <cx:pt idx="23643">224.90000000000001</cx:pt>
          <cx:pt idx="23644">335.14999999999998</cx:pt>
          <cx:pt idx="23645">163.78</cx:pt>
          <cx:pt idx="23646">76.480000000000004</cx:pt>
          <cx:pt idx="23647">147.12</cx:pt>
          <cx:pt idx="23648">494.43000000000001</cx:pt>
          <cx:pt idx="23649">35.270000000000003</cx:pt>
          <cx:pt idx="23650">109.45</cx:pt>
          <cx:pt idx="23651">50.219999999999999</cx:pt>
          <cx:pt idx="23652">200.96000000000001</cx:pt>
          <cx:pt idx="23653">77.810000000000002</cx:pt>
          <cx:pt idx="23654">357.31</cx:pt>
          <cx:pt idx="23655">34.399999999999999</cx:pt>
          <cx:pt idx="23656">292.64999999999998</cx:pt>
          <cx:pt idx="23657">193.16999999999999</cx:pt>
          <cx:pt idx="23658">281.47000000000003</cx:pt>
          <cx:pt idx="23659">401.66000000000003</cx:pt>
          <cx:pt idx="23660">124.73999999999999</cx:pt>
          <cx:pt idx="23661">31.18</cx:pt>
          <cx:pt idx="23662">351.06</cx:pt>
          <cx:pt idx="23663">493.31999999999999</cx:pt>
          <cx:pt idx="23664">168.11000000000001</cx:pt>
          <cx:pt idx="23665">321.98000000000002</cx:pt>
          <cx:pt idx="23666">213.50999999999999</cx:pt>
          <cx:pt idx="23667">115.52</cx:pt>
          <cx:pt idx="23668">409.98000000000002</cx:pt>
          <cx:pt idx="23669">346.79000000000002</cx:pt>
          <cx:pt idx="23670">324.91000000000003</cx:pt>
          <cx:pt idx="23671">204.96000000000001</cx:pt>
          <cx:pt idx="23672">380.52999999999997</cx:pt>
          <cx:pt idx="23673">168.31999999999999</cx:pt>
          <cx:pt idx="23674">48.859999999999999</cx:pt>
          <cx:pt idx="23675">189.46000000000001</cx:pt>
          <cx:pt idx="23676">265.27999999999997</cx:pt>
          <cx:pt idx="23677">342.18000000000001</cx:pt>
          <cx:pt idx="23678">284.94999999999999</cx:pt>
          <cx:pt idx="23679">321.00999999999999</cx:pt>
          <cx:pt idx="23680">10.32</cx:pt>
          <cx:pt idx="23681">386.30000000000001</cx:pt>
          <cx:pt idx="23682">279.10000000000002</cx:pt>
          <cx:pt idx="23683">172.88999999999999</cx:pt>
          <cx:pt idx="23684">335.22000000000003</cx:pt>
          <cx:pt idx="23685">428.64999999999998</cx:pt>
          <cx:pt idx="23686">374.18000000000001</cx:pt>
          <cx:pt idx="23687">132.12</cx:pt>
          <cx:pt idx="23688">335.95999999999998</cx:pt>
          <cx:pt idx="23689">112.79000000000001</cx:pt>
          <cx:pt idx="23690">425.68000000000001</cx:pt>
          <cx:pt idx="23691">19.300000000000001</cx:pt>
          <cx:pt idx="23692">438.18000000000001</cx:pt>
          <cx:pt idx="23693">328.33999999999997</cx:pt>
          <cx:pt idx="23694">442.75</cx:pt>
          <cx:pt idx="23695">122.92</cx:pt>
          <cx:pt idx="23696">96.060000000000002</cx:pt>
          <cx:pt idx="23697">406.69999999999999</cx:pt>
          <cx:pt idx="23698">377.48000000000002</cx:pt>
          <cx:pt idx="23699">288.94999999999999</cx:pt>
          <cx:pt idx="23700">31.010000000000002</cx:pt>
          <cx:pt idx="23701">136.13999999999999</cx:pt>
          <cx:pt idx="23702">499.22000000000003</cx:pt>
          <cx:pt idx="23703">101.62</cx:pt>
          <cx:pt idx="23704">483.72000000000003</cx:pt>
          <cx:pt idx="23705">258.20999999999998</cx:pt>
          <cx:pt idx="23706">10.970000000000001</cx:pt>
          <cx:pt idx="23707">113.47</cx:pt>
          <cx:pt idx="23708">432.94999999999999</cx:pt>
          <cx:pt idx="23709">171.56999999999999</cx:pt>
          <cx:pt idx="23710">411.73000000000002</cx:pt>
          <cx:pt idx="23711">83.730000000000004</cx:pt>
          <cx:pt idx="23712">464.27999999999997</cx:pt>
          <cx:pt idx="23713">136.19</cx:pt>
          <cx:pt idx="23714">264.08999999999997</cx:pt>
          <cx:pt idx="23715">135.84999999999999</cx:pt>
          <cx:pt idx="23716">371.51999999999998</cx:pt>
          <cx:pt idx="23717">162.53</cx:pt>
          <cx:pt idx="23718">150.43000000000001</cx:pt>
          <cx:pt idx="23719">342.69</cx:pt>
          <cx:pt idx="23720">128.16</cx:pt>
          <cx:pt idx="23721">58.32</cx:pt>
          <cx:pt idx="23722">389.31999999999999</cx:pt>
          <cx:pt idx="23723">76.579999999999998</cx:pt>
          <cx:pt idx="23724">253.03</cx:pt>
          <cx:pt idx="23725">318.14999999999998</cx:pt>
          <cx:pt idx="23726">78.239999999999995</cx:pt>
          <cx:pt idx="23727">124.69</cx:pt>
          <cx:pt idx="23728">119.01000000000001</cx:pt>
          <cx:pt idx="23729">226.75999999999999</cx:pt>
          <cx:pt idx="23730">357.69</cx:pt>
          <cx:pt idx="23731">329.38</cx:pt>
          <cx:pt idx="23732">71.290000000000006</cx:pt>
          <cx:pt idx="23733">211.69999999999999</cx:pt>
          <cx:pt idx="23734">17.449999999999999</cx:pt>
          <cx:pt idx="23735">233.22</cx:pt>
          <cx:pt idx="23736">296.48000000000002</cx:pt>
          <cx:pt idx="23737">462.74000000000001</cx:pt>
          <cx:pt idx="23738">266.58999999999997</cx:pt>
          <cx:pt idx="23739">179.03999999999999</cx:pt>
          <cx:pt idx="23740">197.5</cx:pt>
          <cx:pt idx="23741">340.19</cx:pt>
          <cx:pt idx="23742">484.27999999999997</cx:pt>
          <cx:pt idx="23743">108.11</cx:pt>
          <cx:pt idx="23744">268.31999999999999</cx:pt>
          <cx:pt idx="23745">210.19</cx:pt>
          <cx:pt idx="23746">53.869999999999997</cx:pt>
          <cx:pt idx="23747">287.61000000000001</cx:pt>
          <cx:pt idx="23748">408.86000000000001</cx:pt>
          <cx:pt idx="23749">181.50999999999999</cx:pt>
          <cx:pt idx="23750">33.539999999999999</cx:pt>
          <cx:pt idx="23751">373.44999999999999</cx:pt>
          <cx:pt idx="23752">430.93000000000001</cx:pt>
          <cx:pt idx="23753">131.30000000000001</cx:pt>
          <cx:pt idx="23754">231.61000000000001</cx:pt>
          <cx:pt idx="23755">331.35000000000002</cx:pt>
          <cx:pt idx="23756">97.530000000000001</cx:pt>
          <cx:pt idx="23757">339.20999999999998</cx:pt>
          <cx:pt idx="23758">111.63</cx:pt>
          <cx:pt idx="23759">372.13999999999999</cx:pt>
          <cx:pt idx="23760">226.93000000000001</cx:pt>
          <cx:pt idx="23761">239.38</cx:pt>
          <cx:pt idx="23762">496.43000000000001</cx:pt>
          <cx:pt idx="23763">198.97</cx:pt>
          <cx:pt idx="23764">193.69</cx:pt>
          <cx:pt idx="23765">251.88999999999999</cx:pt>
          <cx:pt idx="23766">68.120000000000005</cx:pt>
          <cx:pt idx="23767">61.439999999999998</cx:pt>
          <cx:pt idx="23768">207.72999999999999</cx:pt>
          <cx:pt idx="23769">289.81999999999999</cx:pt>
          <cx:pt idx="23770">194.91</cx:pt>
          <cx:pt idx="23771">44.740000000000002</cx:pt>
          <cx:pt idx="23772">97.260000000000005</cx:pt>
          <cx:pt idx="23773">431.13</cx:pt>
          <cx:pt idx="23774">236.03999999999999</cx:pt>
          <cx:pt idx="23775">191.27000000000001</cx:pt>
          <cx:pt idx="23776">198.03999999999999</cx:pt>
          <cx:pt idx="23777">416.20999999999998</cx:pt>
          <cx:pt idx="23778">204.11000000000001</cx:pt>
          <cx:pt idx="23779">98.549999999999997</cx:pt>
          <cx:pt idx="23780">102.51000000000001</cx:pt>
          <cx:pt idx="23781">230.91999999999999</cx:pt>
          <cx:pt idx="23782">294.97000000000003</cx:pt>
          <cx:pt idx="23783">435.83999999999997</cx:pt>
          <cx:pt idx="23784">314.08999999999997</cx:pt>
          <cx:pt idx="23785">243.31999999999999</cx:pt>
          <cx:pt idx="23786">227.06</cx:pt>
          <cx:pt idx="23787">433.86000000000001</cx:pt>
          <cx:pt idx="23788">487.45999999999998</cx:pt>
          <cx:pt idx="23789">271.74000000000001</cx:pt>
          <cx:pt idx="23790">352.61000000000001</cx:pt>
          <cx:pt idx="23791">211.5</cx:pt>
          <cx:pt idx="23792">30.100000000000001</cx:pt>
          <cx:pt idx="23793">498.75999999999999</cx:pt>
          <cx:pt idx="23794">473.82999999999998</cx:pt>
          <cx:pt idx="23795">55.740000000000002</cx:pt>
          <cx:pt idx="23796">360.54000000000002</cx:pt>
          <cx:pt idx="23797">137.19</cx:pt>
          <cx:pt idx="23798">207.40000000000001</cx:pt>
          <cx:pt idx="23799">253.03999999999999</cx:pt>
          <cx:pt idx="23800">424.49000000000001</cx:pt>
          <cx:pt idx="23801">228.09</cx:pt>
          <cx:pt idx="23802">339.87</cx:pt>
          <cx:pt idx="23803">371.63999999999999</cx:pt>
          <cx:pt idx="23804">456.86000000000001</cx:pt>
          <cx:pt idx="23805">485.5</cx:pt>
          <cx:pt idx="23806">265.73000000000002</cx:pt>
          <cx:pt idx="23807">448.24000000000001</cx:pt>
          <cx:pt idx="23808">169.97</cx:pt>
          <cx:pt idx="23809">242.28</cx:pt>
          <cx:pt idx="23810">286.35000000000002</cx:pt>
          <cx:pt idx="23811">10.800000000000001</cx:pt>
          <cx:pt idx="23812">153.80000000000001</cx:pt>
          <cx:pt idx="23813">169.15000000000001</cx:pt>
          <cx:pt idx="23814">493.23000000000002</cx:pt>
          <cx:pt idx="23815">422.01999999999998</cx:pt>
          <cx:pt idx="23816">100.05</cx:pt>
          <cx:pt idx="23817">162.81</cx:pt>
          <cx:pt idx="23818">478.63999999999999</cx:pt>
          <cx:pt idx="23819">141.84999999999999</cx:pt>
          <cx:pt idx="23820">457.32999999999998</cx:pt>
          <cx:pt idx="23821">203.03</cx:pt>
          <cx:pt idx="23822">190.66999999999999</cx:pt>
          <cx:pt idx="23823">405.63999999999999</cx:pt>
          <cx:pt idx="23824">136.53</cx:pt>
          <cx:pt idx="23825">123.54000000000001</cx:pt>
          <cx:pt idx="23826">426.01999999999998</cx:pt>
          <cx:pt idx="23827">386.05000000000001</cx:pt>
          <cx:pt idx="23828">376.54000000000002</cx:pt>
          <cx:pt idx="23829">198.33000000000001</cx:pt>
          <cx:pt idx="23830">378</cx:pt>
          <cx:pt idx="23831">320.38</cx:pt>
          <cx:pt idx="23832">80.439999999999998</cx:pt>
          <cx:pt idx="23833">17.93</cx:pt>
          <cx:pt idx="23834">181.87</cx:pt>
          <cx:pt idx="23835">116.87</cx:pt>
          <cx:pt idx="23836">301.56</cx:pt>
          <cx:pt idx="23837">47.659999999999997</cx:pt>
          <cx:pt idx="23838">22.379999999999999</cx:pt>
          <cx:pt idx="23839">321.30000000000001</cx:pt>
          <cx:pt idx="23840">232.22</cx:pt>
          <cx:pt idx="23841">400.75</cx:pt>
          <cx:pt idx="23842">160.86000000000001</cx:pt>
          <cx:pt idx="23843">153.33000000000001</cx:pt>
          <cx:pt idx="23844">107.18000000000001</cx:pt>
          <cx:pt idx="23845">188.25999999999999</cx:pt>
          <cx:pt idx="23846">251.68000000000001</cx:pt>
          <cx:pt idx="23847">439.38999999999999</cx:pt>
          <cx:pt idx="23848">406.33999999999997</cx:pt>
          <cx:pt idx="23849">42.880000000000003</cx:pt>
          <cx:pt idx="23850">356.85000000000002</cx:pt>
          <cx:pt idx="23851">286.13999999999999</cx:pt>
          <cx:pt idx="23852">450.05000000000001</cx:pt>
          <cx:pt idx="23853">160.22</cx:pt>
          <cx:pt idx="23854">489.5</cx:pt>
          <cx:pt idx="23855">49.75</cx:pt>
          <cx:pt idx="23856">155.47</cx:pt>
          <cx:pt idx="23857">493.14999999999998</cx:pt>
          <cx:pt idx="23858">379.47000000000003</cx:pt>
          <cx:pt idx="23859">208.56999999999999</cx:pt>
          <cx:pt idx="23860">213.66999999999999</cx:pt>
          <cx:pt idx="23861">57.299999999999997</cx:pt>
          <cx:pt idx="23862">43.619999999999997</cx:pt>
          <cx:pt idx="23863">406.22000000000003</cx:pt>
          <cx:pt idx="23864">201.96000000000001</cx:pt>
          <cx:pt idx="23865">425.89999999999998</cx:pt>
          <cx:pt idx="23866">44.420000000000002</cx:pt>
          <cx:pt idx="23867">132.38</cx:pt>
          <cx:pt idx="23868">101.8</cx:pt>
          <cx:pt idx="23869">369.38</cx:pt>
          <cx:pt idx="23870">332.25999999999999</cx:pt>
          <cx:pt idx="23871">18.359999999999999</cx:pt>
          <cx:pt idx="23872">186.13999999999999</cx:pt>
          <cx:pt idx="23873">369.26999999999998</cx:pt>
          <cx:pt idx="23874">298.79000000000002</cx:pt>
          <cx:pt idx="23875">252.06</cx:pt>
          <cx:pt idx="23876">301.61000000000001</cx:pt>
          <cx:pt idx="23877">341.58999999999997</cx:pt>
          <cx:pt idx="23878">234.84999999999999</cx:pt>
          <cx:pt idx="23879">128.16</cx:pt>
          <cx:pt idx="23880">196.59</cx:pt>
          <cx:pt idx="23881">247.88999999999999</cx:pt>
          <cx:pt idx="23882">213.34</cx:pt>
          <cx:pt idx="23883">18.07</cx:pt>
          <cx:pt idx="23884">451.55000000000001</cx:pt>
          <cx:pt idx="23885">349.11000000000001</cx:pt>
          <cx:pt idx="23886">57.32</cx:pt>
          <cx:pt idx="23887">377.67000000000002</cx:pt>
          <cx:pt idx="23888">141.93000000000001</cx:pt>
          <cx:pt idx="23889">444.56999999999999</cx:pt>
          <cx:pt idx="23890">142.50999999999999</cx:pt>
          <cx:pt idx="23891">53.030000000000001</cx:pt>
          <cx:pt idx="23892">269.38</cx:pt>
          <cx:pt idx="23893">310.19999999999999</cx:pt>
          <cx:pt idx="23894">346.42000000000002</cx:pt>
          <cx:pt idx="23895">390.35000000000002</cx:pt>
          <cx:pt idx="23896">336.63999999999999</cx:pt>
          <cx:pt idx="23897">472.88999999999999</cx:pt>
          <cx:pt idx="23898">329.68000000000001</cx:pt>
          <cx:pt idx="23899">31.379999999999999</cx:pt>
          <cx:pt idx="23900">221.75</cx:pt>
          <cx:pt idx="23901">359.68000000000001</cx:pt>
          <cx:pt idx="23902">495.22000000000003</cx:pt>
          <cx:pt idx="23903">83.659999999999997</cx:pt>
          <cx:pt idx="23904">405.22000000000003</cx:pt>
          <cx:pt idx="23905">369.49000000000001</cx:pt>
          <cx:pt idx="23906">362.07999999999998</cx:pt>
          <cx:pt idx="23907">449.73000000000002</cx:pt>
          <cx:pt idx="23908">11.859999999999999</cx:pt>
          <cx:pt idx="23909">446.31</cx:pt>
          <cx:pt idx="23910">302.20999999999998</cx:pt>
          <cx:pt idx="23911">252.65000000000001</cx:pt>
          <cx:pt idx="23912">296.19</cx:pt>
          <cx:pt idx="23913">392.08999999999997</cx:pt>
          <cx:pt idx="23914">452.75999999999999</cx:pt>
          <cx:pt idx="23915">316.91000000000003</cx:pt>
          <cx:pt idx="23916">372.91000000000003</cx:pt>
          <cx:pt idx="23917">461</cx:pt>
          <cx:pt idx="23918">88.519999999999996</cx:pt>
          <cx:pt idx="23919">52.340000000000003</cx:pt>
          <cx:pt idx="23920">306.60000000000002</cx:pt>
          <cx:pt idx="23921">131.53999999999999</cx:pt>
          <cx:pt idx="23922">270.49000000000001</cx:pt>
          <cx:pt idx="23923">80.170000000000002</cx:pt>
          <cx:pt idx="23924">29.379999999999999</cx:pt>
          <cx:pt idx="23925">456.02999999999997</cx:pt>
          <cx:pt idx="23926">264.08999999999997</cx:pt>
          <cx:pt idx="23927">115.5</cx:pt>
          <cx:pt idx="23928">99.090000000000003</cx:pt>
          <cx:pt idx="23929">395.63999999999999</cx:pt>
          <cx:pt idx="23930">143.21000000000001</cx:pt>
          <cx:pt idx="23931">72.420000000000002</cx:pt>
          <cx:pt idx="23932">335.36000000000001</cx:pt>
          <cx:pt idx="23933">197.28999999999999</cx:pt>
          <cx:pt idx="23934">356.83999999999997</cx:pt>
          <cx:pt idx="23935">194.03</cx:pt>
          <cx:pt idx="23936">16.539999999999999</cx:pt>
          <cx:pt idx="23937">132.31999999999999</cx:pt>
          <cx:pt idx="23938">135.90000000000001</cx:pt>
          <cx:pt idx="23939">157.71000000000001</cx:pt>
          <cx:pt idx="23940">397.69</cx:pt>
          <cx:pt idx="23941">191.59</cx:pt>
          <cx:pt idx="23942">235.28999999999999</cx:pt>
          <cx:pt idx="23943">62.039999999999999</cx:pt>
          <cx:pt idx="23944">118.34999999999999</cx:pt>
          <cx:pt idx="23945">396.79000000000002</cx:pt>
          <cx:pt idx="23946">25.379999999999999</cx:pt>
          <cx:pt idx="23947">438.56</cx:pt>
          <cx:pt idx="23948">397.14999999999998</cx:pt>
          <cx:pt idx="23949">193.65000000000001</cx:pt>
          <cx:pt idx="23950">255.81</cx:pt>
          <cx:pt idx="23951">379.56</cx:pt>
          <cx:pt idx="23952">199.47</cx:pt>
          <cx:pt idx="23953">172.05000000000001</cx:pt>
          <cx:pt idx="23954">324.98000000000002</cx:pt>
          <cx:pt idx="23955">112.44</cx:pt>
          <cx:pt idx="23956">447.97000000000003</cx:pt>
          <cx:pt idx="23957">472.29000000000002</cx:pt>
          <cx:pt idx="23958">464.52999999999997</cx:pt>
          <cx:pt idx="23959">267.49000000000001</cx:pt>
          <cx:pt idx="23960">302.37</cx:pt>
          <cx:pt idx="23961">270.60000000000002</cx:pt>
          <cx:pt idx="23962">97.040000000000006</cx:pt>
          <cx:pt idx="23963">14.41</cx:pt>
          <cx:pt idx="23964">144.55000000000001</cx:pt>
          <cx:pt idx="23965">401.44999999999999</cx:pt>
          <cx:pt idx="23966">475.22000000000003</cx:pt>
          <cx:pt idx="23967">30.25</cx:pt>
          <cx:pt idx="23968">308.38</cx:pt>
          <cx:pt idx="23969">487.50999999999999</cx:pt>
          <cx:pt idx="23970">412.75</cx:pt>
          <cx:pt idx="23971">440.58999999999997</cx:pt>
          <cx:pt idx="23972">139.94</cx:pt>
          <cx:pt idx="23973">315.29000000000002</cx:pt>
          <cx:pt idx="23974">260.81999999999999</cx:pt>
          <cx:pt idx="23975">301.23000000000002</cx:pt>
          <cx:pt idx="23976">442.72000000000003</cx:pt>
          <cx:pt idx="23977">142.34999999999999</cx:pt>
          <cx:pt idx="23978">82.890000000000001</cx:pt>
          <cx:pt idx="23979">35.670000000000002</cx:pt>
          <cx:pt idx="23980">257.01999999999998</cx:pt>
          <cx:pt idx="23981">205.77000000000001</cx:pt>
          <cx:pt idx="23982">476.68000000000001</cx:pt>
          <cx:pt idx="23983">216.16999999999999</cx:pt>
          <cx:pt idx="23984">249.03999999999999</cx:pt>
          <cx:pt idx="23985">25.960000000000001</cx:pt>
          <cx:pt idx="23986">406.01999999999998</cx:pt>
          <cx:pt idx="23987">344.60000000000002</cx:pt>
          <cx:pt idx="23988">122.02</cx:pt>
          <cx:pt idx="23989">296.63</cx:pt>
          <cx:pt idx="23990">270.32999999999998</cx:pt>
          <cx:pt idx="23991">60.189999999999998</cx:pt>
          <cx:pt idx="23992">379.88</cx:pt>
          <cx:pt idx="23993">441.70999999999998</cx:pt>
          <cx:pt idx="23994">127.78</cx:pt>
          <cx:pt idx="23995">33.520000000000003</cx:pt>
          <cx:pt idx="23996">263.43000000000001</cx:pt>
          <cx:pt idx="23997">443.00999999999999</cx:pt>
          <cx:pt idx="23998">333.45999999999998</cx:pt>
          <cx:pt idx="23999">246.81999999999999</cx:pt>
          <cx:pt idx="24000">497.27999999999997</cx:pt>
          <cx:pt idx="24001">100.08</cx:pt>
          <cx:pt idx="24002">266.74000000000001</cx:pt>
          <cx:pt idx="24003">383.64999999999998</cx:pt>
          <cx:pt idx="24004">345.33999999999997</cx:pt>
          <cx:pt idx="24005">257.83999999999997</cx:pt>
          <cx:pt idx="24006">394.16000000000003</cx:pt>
          <cx:pt idx="24007">368.55000000000001</cx:pt>
          <cx:pt idx="24008">185</cx:pt>
          <cx:pt idx="24009">339.16000000000003</cx:pt>
          <cx:pt idx="24010">83.400000000000006</cx:pt>
          <cx:pt idx="24011">255.59</cx:pt>
          <cx:pt idx="24012">19.510000000000002</cx:pt>
          <cx:pt idx="24013">431.25999999999999</cx:pt>
          <cx:pt idx="24014">16.359999999999999</cx:pt>
          <cx:pt idx="24015">250.94999999999999</cx:pt>
          <cx:pt idx="24016">461.87</cx:pt>
          <cx:pt idx="24017">325.80000000000001</cx:pt>
          <cx:pt idx="24018">135.34999999999999</cx:pt>
          <cx:pt idx="24019">488.42000000000002</cx:pt>
          <cx:pt idx="24020">448.73000000000002</cx:pt>
          <cx:pt idx="24021">497.79000000000002</cx:pt>
          <cx:pt idx="24022">470.37</cx:pt>
          <cx:pt idx="24023">78.579999999999998</cx:pt>
          <cx:pt idx="24024">330.31999999999999</cx:pt>
          <cx:pt idx="24025">103.18000000000001</cx:pt>
          <cx:pt idx="24026">485.95999999999998</cx:pt>
          <cx:pt idx="24027">378.99000000000001</cx:pt>
          <cx:pt idx="24028">124.38</cx:pt>
          <cx:pt idx="24029">95.870000000000005</cx:pt>
          <cx:pt idx="24030">113.48999999999999</cx:pt>
          <cx:pt idx="24031">267.88999999999999</cx:pt>
          <cx:pt idx="24032">199.61000000000001</cx:pt>
          <cx:pt idx="24033">292.61000000000001</cx:pt>
          <cx:pt idx="24034">68.129999999999995</cx:pt>
          <cx:pt idx="24035">74.510000000000005</cx:pt>
          <cx:pt idx="24036">274.26999999999998</cx:pt>
          <cx:pt idx="24037">131.16</cx:pt>
          <cx:pt idx="24038">63.420000000000002</cx:pt>
          <cx:pt idx="24039">133.77000000000001</cx:pt>
          <cx:pt idx="24040">284.35000000000002</cx:pt>
          <cx:pt idx="24041">179.80000000000001</cx:pt>
          <cx:pt idx="24042">38.719999999999999</cx:pt>
          <cx:pt idx="24043">399.97000000000003</cx:pt>
          <cx:pt idx="24044">26.280000000000001</cx:pt>
          <cx:pt idx="24045">472.18000000000001</cx:pt>
          <cx:pt idx="24046">76.659999999999997</cx:pt>
          <cx:pt idx="24047">410.69999999999999</cx:pt>
          <cx:pt idx="24048">134.44</cx:pt>
          <cx:pt idx="24049">291.00999999999999</cx:pt>
          <cx:pt idx="24050">319.88999999999999</cx:pt>
          <cx:pt idx="24051">414.80000000000001</cx:pt>
          <cx:pt idx="24052">107.37</cx:pt>
          <cx:pt idx="24053">284</cx:pt>
          <cx:pt idx="24054">476.79000000000002</cx:pt>
          <cx:pt idx="24055">245.34</cx:pt>
          <cx:pt idx="24056">50.530000000000001</cx:pt>
          <cx:pt idx="24057">151.13</cx:pt>
          <cx:pt idx="24058">443.42000000000002</cx:pt>
          <cx:pt idx="24059">340.06</cx:pt>
          <cx:pt idx="24060">419.38</cx:pt>
          <cx:pt idx="24061">254.68000000000001</cx:pt>
          <cx:pt idx="24062">266.54000000000002</cx:pt>
          <cx:pt idx="24063">475.61000000000001</cx:pt>
          <cx:pt idx="24064">208.16</cx:pt>
          <cx:pt idx="24065">476.55000000000001</cx:pt>
          <cx:pt idx="24066">331.43000000000001</cx:pt>
          <cx:pt idx="24067">150.96000000000001</cx:pt>
          <cx:pt idx="24068">336.29000000000002</cx:pt>
          <cx:pt idx="24069">131.69</cx:pt>
          <cx:pt idx="24070">469.20999999999998</cx:pt>
          <cx:pt idx="24071">18.300000000000001</cx:pt>
          <cx:pt idx="24072">83.629999999999995</cx:pt>
          <cx:pt idx="24073">216.74000000000001</cx:pt>
          <cx:pt idx="24074">111.64</cx:pt>
          <cx:pt idx="24075">52.57</cx:pt>
          <cx:pt idx="24076">403.77999999999997</cx:pt>
          <cx:pt idx="24077">438</cx:pt>
          <cx:pt idx="24078">273.30000000000001</cx:pt>
          <cx:pt idx="24079">395.69</cx:pt>
          <cx:pt idx="24080">232.28</cx:pt>
          <cx:pt idx="24081">354.04000000000002</cx:pt>
          <cx:pt idx="24082">116.73</cx:pt>
          <cx:pt idx="24083">266</cx:pt>
          <cx:pt idx="24084">114</cx:pt>
          <cx:pt idx="24085">19.050000000000001</cx:pt>
          <cx:pt idx="24086">316.35000000000002</cx:pt>
          <cx:pt idx="24087">152.91999999999999</cx:pt>
          <cx:pt idx="24088">294.58999999999997</cx:pt>
          <cx:pt idx="24089">426.85000000000002</cx:pt>
          <cx:pt idx="24090">112.7</cx:pt>
          <cx:pt idx="24091">490.10000000000002</cx:pt>
          <cx:pt idx="24092">72.480000000000004</cx:pt>
          <cx:pt idx="24093">262.41000000000003</cx:pt>
          <cx:pt idx="24094">194.25999999999999</cx:pt>
          <cx:pt idx="24095">343.27999999999997</cx:pt>
          <cx:pt idx="24096">253.84999999999999</cx:pt>
          <cx:pt idx="24097">49.07</cx:pt>
          <cx:pt idx="24098">59.310000000000002</cx:pt>
          <cx:pt idx="24099">161.03999999999999</cx:pt>
          <cx:pt idx="24100">108.42</cx:pt>
          <cx:pt idx="24101">75.519999999999996</cx:pt>
          <cx:pt idx="24102">333.25999999999999</cx:pt>
          <cx:pt idx="24103">295.79000000000002</cx:pt>
          <cx:pt idx="24104">108.69</cx:pt>
          <cx:pt idx="24105">235.74000000000001</cx:pt>
          <cx:pt idx="24106">297.66000000000003</cx:pt>
          <cx:pt idx="24107">40.899999999999999</cx:pt>
          <cx:pt idx="24108">290.64999999999998</cx:pt>
          <cx:pt idx="24109">493.83999999999997</cx:pt>
          <cx:pt idx="24110">238.47999999999999</cx:pt>
          <cx:pt idx="24111">277.37</cx:pt>
          <cx:pt idx="24112">34.329999999999998</cx:pt>
          <cx:pt idx="24113">16.949999999999999</cx:pt>
          <cx:pt idx="24114">267.63999999999999</cx:pt>
          <cx:pt idx="24115">131.03999999999999</cx:pt>
          <cx:pt idx="24116">267.92000000000002</cx:pt>
          <cx:pt idx="24117">449.42000000000002</cx:pt>
          <cx:pt idx="24118">303.64999999999998</cx:pt>
          <cx:pt idx="24119">32.909999999999997</cx:pt>
          <cx:pt idx="24120">53.009999999999998</cx:pt>
          <cx:pt idx="24121">204.38999999999999</cx:pt>
          <cx:pt idx="24122">281.06999999999999</cx:pt>
          <cx:pt idx="24123">376.04000000000002</cx:pt>
          <cx:pt idx="24124">389.72000000000003</cx:pt>
          <cx:pt idx="24125">138.25</cx:pt>
          <cx:pt idx="24126">322.39999999999998</cx:pt>
          <cx:pt idx="24127">136.09</cx:pt>
          <cx:pt idx="24128">356.25999999999999</cx:pt>
          <cx:pt idx="24129">431.63</cx:pt>
          <cx:pt idx="24130">335.13</cx:pt>
          <cx:pt idx="24131">172.22</cx:pt>
          <cx:pt idx="24132">11.369999999999999</cx:pt>
          <cx:pt idx="24133">484.61000000000001</cx:pt>
          <cx:pt idx="24134">245.13</cx:pt>
          <cx:pt idx="24135">84.170000000000002</cx:pt>
          <cx:pt idx="24136">418.33999999999997</cx:pt>
          <cx:pt idx="24137">353.55000000000001</cx:pt>
          <cx:pt idx="24138">163.94</cx:pt>
          <cx:pt idx="24139">137.21000000000001</cx:pt>
          <cx:pt idx="24140">474.06</cx:pt>
          <cx:pt idx="24141">226.77000000000001</cx:pt>
          <cx:pt idx="24142">389.82999999999998</cx:pt>
          <cx:pt idx="24143">11.16</cx:pt>
          <cx:pt idx="24144">247.94999999999999</cx:pt>
          <cx:pt idx="24145">56.07</cx:pt>
          <cx:pt idx="24146">341.13</cx:pt>
          <cx:pt idx="24147">453.93000000000001</cx:pt>
          <cx:pt idx="24148">209.22999999999999</cx:pt>
          <cx:pt idx="24149">105.56999999999999</cx:pt>
          <cx:pt idx="24150">471.86000000000001</cx:pt>
          <cx:pt idx="24151">497.23000000000002</cx:pt>
          <cx:pt idx="24152">479.92000000000002</cx:pt>
          <cx:pt idx="24153">278.74000000000001</cx:pt>
          <cx:pt idx="24154">240.94</cx:pt>
          <cx:pt idx="24155">424.87</cx:pt>
          <cx:pt idx="24156">188.88</cx:pt>
          <cx:pt idx="24157">84.030000000000001</cx:pt>
          <cx:pt idx="24158">61.020000000000003</cx:pt>
          <cx:pt idx="24159">233.5</cx:pt>
          <cx:pt idx="24160">233.11000000000001</cx:pt>
          <cx:pt idx="24161">227.31</cx:pt>
          <cx:pt idx="24162">72.290000000000006</cx:pt>
          <cx:pt idx="24163">269.60000000000002</cx:pt>
          <cx:pt idx="24164">120.73</cx:pt>
          <cx:pt idx="24165">460.60000000000002</cx:pt>
          <cx:pt idx="24166">46.740000000000002</cx:pt>
          <cx:pt idx="24167">447.00999999999999</cx:pt>
          <cx:pt idx="24168">87.909999999999997</cx:pt>
          <cx:pt idx="24169">457.25</cx:pt>
          <cx:pt idx="24170">177.71000000000001</cx:pt>
          <cx:pt idx="24171">469.75</cx:pt>
          <cx:pt idx="24172">184.94</cx:pt>
          <cx:pt idx="24173">249.72999999999999</cx:pt>
          <cx:pt idx="24174">307.48000000000002</cx:pt>
          <cx:pt idx="24175">67.469999999999999</cx:pt>
          <cx:pt idx="24176">444.63999999999999</cx:pt>
          <cx:pt idx="24177">399.17000000000002</cx:pt>
          <cx:pt idx="24178">11.93</cx:pt>
          <cx:pt idx="24179">477.02999999999997</cx:pt>
          <cx:pt idx="24180">152.62</cx:pt>
          <cx:pt idx="24181">229.72</cx:pt>
          <cx:pt idx="24182">31.91</cx:pt>
          <cx:pt idx="24183">497.85000000000002</cx:pt>
          <cx:pt idx="24184">25.34</cx:pt>
          <cx:pt idx="24185">54.579999999999998</cx:pt>
          <cx:pt idx="24186">66.540000000000006</cx:pt>
          <cx:pt idx="24187">481.73000000000002</cx:pt>
          <cx:pt idx="24188">44.130000000000003</cx:pt>
          <cx:pt idx="24189">359.50999999999999</cx:pt>
          <cx:pt idx="24190">54.030000000000001</cx:pt>
          <cx:pt idx="24191">177.34</cx:pt>
          <cx:pt idx="24192">76.519999999999996</cx:pt>
          <cx:pt idx="24193">206.99000000000001</cx:pt>
          <cx:pt idx="24194">227.03999999999999</cx:pt>
          <cx:pt idx="24195">21.050000000000001</cx:pt>
          <cx:pt idx="24196">401.74000000000001</cx:pt>
          <cx:pt idx="24197">66.319999999999993</cx:pt>
          <cx:pt idx="24198">299.37</cx:pt>
          <cx:pt idx="24199">466.36000000000001</cx:pt>
          <cx:pt idx="24200">338.93000000000001</cx:pt>
          <cx:pt idx="24201">394.35000000000002</cx:pt>
          <cx:pt idx="24202">144.88</cx:pt>
          <cx:pt idx="24203">251.46000000000001</cx:pt>
          <cx:pt idx="24204">382.75999999999999</cx:pt>
          <cx:pt idx="24205">277.26999999999998</cx:pt>
          <cx:pt idx="24206">173.88999999999999</cx:pt>
          <cx:pt idx="24207">141.94</cx:pt>
          <cx:pt idx="24208">339.35000000000002</cx:pt>
          <cx:pt idx="24209">267.85000000000002</cx:pt>
          <cx:pt idx="24210">379.29000000000002</cx:pt>
          <cx:pt idx="24211">36.359999999999999</cx:pt>
          <cx:pt idx="24212">327.38999999999999</cx:pt>
          <cx:pt idx="24213">421.11000000000001</cx:pt>
          <cx:pt idx="24214">240.63</cx:pt>
          <cx:pt idx="24215">106.53</cx:pt>
          <cx:pt idx="24216">363.26999999999998</cx:pt>
          <cx:pt idx="24217">431.48000000000002</cx:pt>
          <cx:pt idx="24218">145.03999999999999</cx:pt>
          <cx:pt idx="24219">252.40000000000001</cx:pt>
          <cx:pt idx="24220">103.76000000000001</cx:pt>
          <cx:pt idx="24221">302.82999999999998</cx:pt>
          <cx:pt idx="24222">302.66000000000003</cx:pt>
          <cx:pt idx="24223">112.92</cx:pt>
          <cx:pt idx="24224">298.06999999999999</cx:pt>
          <cx:pt idx="24225">95.019999999999996</cx:pt>
          <cx:pt idx="24226">326.55000000000001</cx:pt>
          <cx:pt idx="24227">33.369999999999997</cx:pt>
          <cx:pt idx="24228">370.06</cx:pt>
          <cx:pt idx="24229">381.56</cx:pt>
          <cx:pt idx="24230">33.189999999999998</cx:pt>
          <cx:pt idx="24231">463.49000000000001</cx:pt>
          <cx:pt idx="24232">299.36000000000001</cx:pt>
          <cx:pt idx="24233">230.44999999999999</cx:pt>
          <cx:pt idx="24234">112.98999999999999</cx:pt>
          <cx:pt idx="24235">413.24000000000001</cx:pt>
          <cx:pt idx="24236">291.08999999999997</cx:pt>
          <cx:pt idx="24237">282.05000000000001</cx:pt>
          <cx:pt idx="24238">165.11000000000001</cx:pt>
          <cx:pt idx="24239">115.11</cx:pt>
          <cx:pt idx="24240">445.89999999999998</cx:pt>
          <cx:pt idx="24241">71.609999999999999</cx:pt>
          <cx:pt idx="24242">166.80000000000001</cx:pt>
          <cx:pt idx="24243">381.32999999999998</cx:pt>
          <cx:pt idx="24244">319.70999999999998</cx:pt>
          <cx:pt idx="24245">78.650000000000006</cx:pt>
          <cx:pt idx="24246">85.260000000000005</cx:pt>
          <cx:pt idx="24247">49.729999999999997</cx:pt>
          <cx:pt idx="24248">366.44</cx:pt>
          <cx:pt idx="24249">397.94999999999999</cx:pt>
          <cx:pt idx="24250">254.80000000000001</cx:pt>
          <cx:pt idx="24251">27.73</cx:pt>
          <cx:pt idx="24252">52.590000000000003</cx:pt>
          <cx:pt idx="24253">10.41</cx:pt>
          <cx:pt idx="24254">448.80000000000001</cx:pt>
          <cx:pt idx="24255">71.079999999999998</cx:pt>
          <cx:pt idx="24256">467.50999999999999</cx:pt>
          <cx:pt idx="24257">268.36000000000001</cx:pt>
          <cx:pt idx="24258">246.87</cx:pt>
          <cx:pt idx="24259">408.56999999999999</cx:pt>
          <cx:pt idx="24260">293.77999999999997</cx:pt>
          <cx:pt idx="24261">335.75</cx:pt>
          <cx:pt idx="24262">409.97000000000003</cx:pt>
          <cx:pt idx="24263">338.12</cx:pt>
          <cx:pt idx="24264">253.62</cx:pt>
          <cx:pt idx="24265">327.32999999999998</cx:pt>
          <cx:pt idx="24266">267.88</cx:pt>
          <cx:pt idx="24267">227.47999999999999</cx:pt>
          <cx:pt idx="24268">437.56</cx:pt>
          <cx:pt idx="24269">39.859999999999999</cx:pt>
          <cx:pt idx="24270">30.489999999999998</cx:pt>
          <cx:pt idx="24271">474.68000000000001</cx:pt>
          <cx:pt idx="24272">465.89999999999998</cx:pt>
          <cx:pt idx="24273">365.68000000000001</cx:pt>
          <cx:pt idx="24274">140.15000000000001</cx:pt>
          <cx:pt idx="24275">105.78</cx:pt>
          <cx:pt idx="24276">234.28999999999999</cx:pt>
          <cx:pt idx="24277">33.899999999999999</cx:pt>
          <cx:pt idx="24278">42.149999999999999</cx:pt>
          <cx:pt idx="24279">208.88</cx:pt>
          <cx:pt idx="24280">15.48</cx:pt>
          <cx:pt idx="24281">309.02999999999997</cx:pt>
          <cx:pt idx="24282">261.75</cx:pt>
          <cx:pt idx="24283">249.28999999999999</cx:pt>
          <cx:pt idx="24284">187.91</cx:pt>
          <cx:pt idx="24285">155.11000000000001</cx:pt>
          <cx:pt idx="24286">133.36000000000001</cx:pt>
          <cx:pt idx="24287">344.32999999999998</cx:pt>
          <cx:pt idx="24288">74.969999999999999</cx:pt>
          <cx:pt idx="24289">389.11000000000001</cx:pt>
          <cx:pt idx="24290">110.77</cx:pt>
          <cx:pt idx="24291">59.789999999999999</cx:pt>
          <cx:pt idx="24292">481.44999999999999</cx:pt>
          <cx:pt idx="24293">475.99000000000001</cx:pt>
          <cx:pt idx="24294">485.87</cx:pt>
          <cx:pt idx="24295">55.460000000000001</cx:pt>
          <cx:pt idx="24296">447.86000000000001</cx:pt>
          <cx:pt idx="24297">360.86000000000001</cx:pt>
          <cx:pt idx="24298">353.56</cx:pt>
          <cx:pt idx="24299">39.770000000000003</cx:pt>
          <cx:pt idx="24300">375.73000000000002</cx:pt>
          <cx:pt idx="24301">382.01999999999998</cx:pt>
          <cx:pt idx="24302">15.93</cx:pt>
          <cx:pt idx="24303">398.97000000000003</cx:pt>
          <cx:pt idx="24304">170.15000000000001</cx:pt>
          <cx:pt idx="24305">233.40000000000001</cx:pt>
          <cx:pt idx="24306">87.420000000000002</cx:pt>
          <cx:pt idx="24307">275.48000000000002</cx:pt>
          <cx:pt idx="24308">464.73000000000002</cx:pt>
          <cx:pt idx="24309">476.14999999999998</cx:pt>
          <cx:pt idx="24310">232.13</cx:pt>
          <cx:pt idx="24311">352.10000000000002</cx:pt>
          <cx:pt idx="24312">17.379999999999999</cx:pt>
          <cx:pt idx="24313">456.31999999999999</cx:pt>
          <cx:pt idx="24314">499.25</cx:pt>
          <cx:pt idx="24315">443.57999999999998</cx:pt>
          <cx:pt idx="24316">134.58000000000001</cx:pt>
          <cx:pt idx="24317">270.19999999999999</cx:pt>
          <cx:pt idx="24318">371.37</cx:pt>
          <cx:pt idx="24319">243.77000000000001</cx:pt>
          <cx:pt idx="24320">17.920000000000002</cx:pt>
          <cx:pt idx="24321">128.71000000000001</cx:pt>
          <cx:pt idx="24322">352.91000000000003</cx:pt>
          <cx:pt idx="24323">138.02000000000001</cx:pt>
          <cx:pt idx="24324">207.06</cx:pt>
          <cx:pt idx="24325">408.13999999999999</cx:pt>
          <cx:pt idx="24326">413.13999999999999</cx:pt>
          <cx:pt idx="24327">369.48000000000002</cx:pt>
          <cx:pt idx="24328">233.37</cx:pt>
          <cx:pt idx="24329">429.60000000000002</cx:pt>
          <cx:pt idx="24330">108.09999999999999</cx:pt>
          <cx:pt idx="24331">414.5</cx:pt>
          <cx:pt idx="24332">369.94999999999999</cx:pt>
          <cx:pt idx="24333">56.030000000000001</cx:pt>
          <cx:pt idx="24334">127.79000000000001</cx:pt>
          <cx:pt idx="24335">365.36000000000001</cx:pt>
          <cx:pt idx="24336">426.86000000000001</cx:pt>
          <cx:pt idx="24337">449.74000000000001</cx:pt>
          <cx:pt idx="24338">151.02000000000001</cx:pt>
          <cx:pt idx="24339">389.31</cx:pt>
          <cx:pt idx="24340">456.80000000000001</cx:pt>
          <cx:pt idx="24341">202.27000000000001</cx:pt>
          <cx:pt idx="24342">435.18000000000001</cx:pt>
          <cx:pt idx="24343">180.41999999999999</cx:pt>
          <cx:pt idx="24344">159.21000000000001</cx:pt>
          <cx:pt idx="24345">397.92000000000002</cx:pt>
          <cx:pt idx="24346">332.57999999999998</cx:pt>
          <cx:pt idx="24347">306.14999999999998</cx:pt>
          <cx:pt idx="24348">331.23000000000002</cx:pt>
          <cx:pt idx="24349">360.92000000000002</cx:pt>
          <cx:pt idx="24350">475.49000000000001</cx:pt>
          <cx:pt idx="24351">118.81</cx:pt>
          <cx:pt idx="24352">252.77000000000001</cx:pt>
          <cx:pt idx="24353">349.87</cx:pt>
          <cx:pt idx="24354">275.97000000000003</cx:pt>
          <cx:pt idx="24355">106.04000000000001</cx:pt>
          <cx:pt idx="24356">314.25</cx:pt>
          <cx:pt idx="24357">253.63</cx:pt>
          <cx:pt idx="24358">256.19</cx:pt>
          <cx:pt idx="24359">167.66</cx:pt>
          <cx:pt idx="24360">278.82999999999998</cx:pt>
          <cx:pt idx="24361">182.75</cx:pt>
          <cx:pt idx="24362">346.36000000000001</cx:pt>
          <cx:pt idx="24363">227.31999999999999</cx:pt>
          <cx:pt idx="24364">307.92000000000002</cx:pt>
          <cx:pt idx="24365">316.17000000000002</cx:pt>
          <cx:pt idx="24366">369.63999999999999</cx:pt>
          <cx:pt idx="24367">421.27999999999997</cx:pt>
          <cx:pt idx="24368">470.23000000000002</cx:pt>
          <cx:pt idx="24369">440.20999999999998</cx:pt>
          <cx:pt idx="24370">233.28</cx:pt>
          <cx:pt idx="24371">458.22000000000003</cx:pt>
          <cx:pt idx="24372">480.73000000000002</cx:pt>
          <cx:pt idx="24373">85.560000000000002</cx:pt>
          <cx:pt idx="24374">87.060000000000002</cx:pt>
          <cx:pt idx="24375">229.88</cx:pt>
          <cx:pt idx="24376">143.84</cx:pt>
          <cx:pt idx="24377">387</cx:pt>
          <cx:pt idx="24378">382.64999999999998</cx:pt>
          <cx:pt idx="24379">347.57999999999998</cx:pt>
          <cx:pt idx="24380">431.51999999999998</cx:pt>
          <cx:pt idx="24381">165.38</cx:pt>
          <cx:pt idx="24382">201.13</cx:pt>
          <cx:pt idx="24383">437.33999999999997</cx:pt>
          <cx:pt idx="24384">223.53999999999999</cx:pt>
          <cx:pt idx="24385">81.329999999999998</cx:pt>
          <cx:pt idx="24386">35.259999999999998</cx:pt>
          <cx:pt idx="24387">104.79000000000001</cx:pt>
          <cx:pt idx="24388">191.25</cx:pt>
          <cx:pt idx="24389">306.80000000000001</cx:pt>
          <cx:pt idx="24390">181.91999999999999</cx:pt>
          <cx:pt idx="24391">423.60000000000002</cx:pt>
          <cx:pt idx="24392">294.11000000000001</cx:pt>
          <cx:pt idx="24393">379.87</cx:pt>
          <cx:pt idx="24394">220.25999999999999</cx:pt>
          <cx:pt idx="24395">479.11000000000001</cx:pt>
          <cx:pt idx="24396">157.00999999999999</cx:pt>
          <cx:pt idx="24397">284.94999999999999</cx:pt>
          <cx:pt idx="24398">348.38999999999999</cx:pt>
          <cx:pt idx="24399">103.26000000000001</cx:pt>
          <cx:pt idx="24400">372.11000000000001</cx:pt>
          <cx:pt idx="24401">35.289999999999999</cx:pt>
          <cx:pt idx="24402">416.57999999999998</cx:pt>
          <cx:pt idx="24403">410.55000000000001</cx:pt>
          <cx:pt idx="24404">11.69</cx:pt>
          <cx:pt idx="24405">37.840000000000003</cx:pt>
          <cx:pt idx="24406">216.99000000000001</cx:pt>
          <cx:pt idx="24407">216.59999999999999</cx:pt>
          <cx:pt idx="24408">332.41000000000003</cx:pt>
          <cx:pt idx="24409">430.38999999999999</cx:pt>
          <cx:pt idx="24410">271.06999999999999</cx:pt>
          <cx:pt idx="24411">237.56999999999999</cx:pt>
          <cx:pt idx="24412">159.08000000000001</cx:pt>
          <cx:pt idx="24413">109.47</cx:pt>
          <cx:pt idx="24414">444.20999999999998</cx:pt>
          <cx:pt idx="24415">56.560000000000002</cx:pt>
          <cx:pt idx="24416">254.52000000000001</cx:pt>
          <cx:pt idx="24417">192.28999999999999</cx:pt>
          <cx:pt idx="24418">318.58999999999997</cx:pt>
          <cx:pt idx="24419">331.44999999999999</cx:pt>
          <cx:pt idx="24420">179.86000000000001</cx:pt>
          <cx:pt idx="24421">268.19</cx:pt>
          <cx:pt idx="24422">198.53</cx:pt>
          <cx:pt idx="24423">220.06</cx:pt>
          <cx:pt idx="24424">22.170000000000002</cx:pt>
          <cx:pt idx="24425">119.26000000000001</cx:pt>
          <cx:pt idx="24426">251.24000000000001</cx:pt>
          <cx:pt idx="24427">286.86000000000001</cx:pt>
          <cx:pt idx="24428">167.62</cx:pt>
          <cx:pt idx="24429">409.06999999999999</cx:pt>
          <cx:pt idx="24430">52.939999999999998</cx:pt>
          <cx:pt idx="24431">198.65000000000001</cx:pt>
          <cx:pt idx="24432">300.70999999999998</cx:pt>
          <cx:pt idx="24433">394.55000000000001</cx:pt>
          <cx:pt idx="24434">251.38999999999999</cx:pt>
          <cx:pt idx="24435">366.97000000000003</cx:pt>
          <cx:pt idx="24436">278.29000000000002</cx:pt>
          <cx:pt idx="24437">305.81</cx:pt>
          <cx:pt idx="24438">158.15000000000001</cx:pt>
          <cx:pt idx="24439">366.81999999999999</cx:pt>
          <cx:pt idx="24440">356.67000000000002</cx:pt>
          <cx:pt idx="24441">488.27999999999997</cx:pt>
          <cx:pt idx="24442">160.87</cx:pt>
          <cx:pt idx="24443">334.56</cx:pt>
          <cx:pt idx="24444">16.170000000000002</cx:pt>
          <cx:pt idx="24445">122.89</cx:pt>
          <cx:pt idx="24446">259.61000000000001</cx:pt>
          <cx:pt idx="24447">221.66999999999999</cx:pt>
          <cx:pt idx="24448">170.34999999999999</cx:pt>
          <cx:pt idx="24449">414.57999999999998</cx:pt>
          <cx:pt idx="24450">161.56999999999999</cx:pt>
          <cx:pt idx="24451">250.34</cx:pt>
          <cx:pt idx="24452">82.909999999999997</cx:pt>
          <cx:pt idx="24453">300.79000000000002</cx:pt>
          <cx:pt idx="24454">326.5</cx:pt>
          <cx:pt idx="24455">389.13</cx:pt>
          <cx:pt idx="24456">17.32</cx:pt>
          <cx:pt idx="24457">491.13</cx:pt>
          <cx:pt idx="24458">105.56999999999999</cx:pt>
          <cx:pt idx="24459">25.75</cx:pt>
          <cx:pt idx="24460">279.94999999999999</cx:pt>
          <cx:pt idx="24461">306.55000000000001</cx:pt>
          <cx:pt idx="24462">232.03999999999999</cx:pt>
          <cx:pt idx="24463">267.14999999999998</cx:pt>
          <cx:pt idx="24464">240.12</cx:pt>
          <cx:pt idx="24465">179.37</cx:pt>
          <cx:pt idx="24466">160.19999999999999</cx:pt>
          <cx:pt idx="24467">319.99000000000001</cx:pt>
          <cx:pt idx="24468">366.16000000000003</cx:pt>
          <cx:pt idx="24469">418.39999999999998</cx:pt>
          <cx:pt idx="24470">485.45999999999998</cx:pt>
          <cx:pt idx="24471">499.58999999999997</cx:pt>
          <cx:pt idx="24472">348.13999999999999</cx:pt>
          <cx:pt idx="24473">325.63</cx:pt>
          <cx:pt idx="24474">457.81999999999999</cx:pt>
          <cx:pt idx="24475">450.43000000000001</cx:pt>
          <cx:pt idx="24476">53.950000000000003</cx:pt>
          <cx:pt idx="24477">215.25999999999999</cx:pt>
          <cx:pt idx="24478">24.079999999999998</cx:pt>
          <cx:pt idx="24479">351.29000000000002</cx:pt>
          <cx:pt idx="24480">237.75999999999999</cx:pt>
          <cx:pt idx="24481">314.12</cx:pt>
          <cx:pt idx="24482">121.51000000000001</cx:pt>
          <cx:pt idx="24483">264.26999999999998</cx:pt>
          <cx:pt idx="24484">348.22000000000003</cx:pt>
          <cx:pt idx="24485">121.89</cx:pt>
          <cx:pt idx="24486">102.95999999999999</cx:pt>
          <cx:pt idx="24487">290.30000000000001</cx:pt>
          <cx:pt idx="24488">455.42000000000002</cx:pt>
          <cx:pt idx="24489">11.16</cx:pt>
          <cx:pt idx="24490">103.33</cx:pt>
          <cx:pt idx="24491">231.78</cx:pt>
          <cx:pt idx="24492">497.74000000000001</cx:pt>
          <cx:pt idx="24493">197.65000000000001</cx:pt>
          <cx:pt idx="24494">342.05000000000001</cx:pt>
          <cx:pt idx="24495">302.33999999999997</cx:pt>
          <cx:pt idx="24496">102.54000000000001</cx:pt>
          <cx:pt idx="24497">14.58</cx:pt>
          <cx:pt idx="24498">252.91999999999999</cx:pt>
          <cx:pt idx="24499">139.38</cx:pt>
          <cx:pt idx="24500">103</cx:pt>
          <cx:pt idx="24501">291.55000000000001</cx:pt>
          <cx:pt idx="24502">367.88</cx:pt>
          <cx:pt idx="24503">337.94</cx:pt>
          <cx:pt idx="24504">329.32999999999998</cx:pt>
          <cx:pt idx="24505">373.36000000000001</cx:pt>
          <cx:pt idx="24506">135.96000000000001</cx:pt>
          <cx:pt idx="24507">450.73000000000002</cx:pt>
          <cx:pt idx="24508">93.769999999999996</cx:pt>
          <cx:pt idx="24509">329.13999999999999</cx:pt>
          <cx:pt idx="24510">475.88999999999999</cx:pt>
          <cx:pt idx="24511">359.27999999999997</cx:pt>
          <cx:pt idx="24512">324.76999999999998</cx:pt>
          <cx:pt idx="24513">343.56</cx:pt>
          <cx:pt idx="24514">11.09</cx:pt>
          <cx:pt idx="24515">250.37</cx:pt>
          <cx:pt idx="24516">342.87</cx:pt>
          <cx:pt idx="24517">48.950000000000003</cx:pt>
          <cx:pt idx="24518">43.149999999999999</cx:pt>
          <cx:pt idx="24519">425.76999999999998</cx:pt>
          <cx:pt idx="24520">252.02000000000001</cx:pt>
          <cx:pt idx="24521">145.15000000000001</cx:pt>
          <cx:pt idx="24522">354.89999999999998</cx:pt>
          <cx:pt idx="24523">385.00999999999999</cx:pt>
          <cx:pt idx="24524">103.61</cx:pt>
          <cx:pt idx="24525">136.81999999999999</cx:pt>
          <cx:pt idx="24526">132.81</cx:pt>
          <cx:pt idx="24527">143.38999999999999</cx:pt>
          <cx:pt idx="24528">34.5</cx:pt>
          <cx:pt idx="24529">94</cx:pt>
          <cx:pt idx="24530">134.13</cx:pt>
          <cx:pt idx="24531">316.41000000000003</cx:pt>
          <cx:pt idx="24532">40.280000000000001</cx:pt>
          <cx:pt idx="24533">142.06999999999999</cx:pt>
          <cx:pt idx="24534">373.27999999999997</cx:pt>
          <cx:pt idx="24535">202.50999999999999</cx:pt>
          <cx:pt idx="24536">448.60000000000002</cx:pt>
          <cx:pt idx="24537">494.75999999999999</cx:pt>
          <cx:pt idx="24538">200.36000000000001</cx:pt>
          <cx:pt idx="24539">184.08000000000001</cx:pt>
          <cx:pt idx="24540">299.10000000000002</cx:pt>
          <cx:pt idx="24541">329.86000000000001</cx:pt>
          <cx:pt idx="24542">323.77999999999997</cx:pt>
          <cx:pt idx="24543">314.12</cx:pt>
          <cx:pt idx="24544">414.20999999999998</cx:pt>
          <cx:pt idx="24545">276.43000000000001</cx:pt>
          <cx:pt idx="24546">368.44999999999999</cx:pt>
          <cx:pt idx="24547">335.85000000000002</cx:pt>
          <cx:pt idx="24548">435.41000000000003</cx:pt>
          <cx:pt idx="24549">448.37</cx:pt>
          <cx:pt idx="24550">113.84999999999999</cx:pt>
          <cx:pt idx="24551">108.59</cx:pt>
          <cx:pt idx="24552">75.349999999999994</cx:pt>
          <cx:pt idx="24553">189.36000000000001</cx:pt>
          <cx:pt idx="24554">442.80000000000001</cx:pt>
          <cx:pt idx="24555">494.11000000000001</cx:pt>
          <cx:pt idx="24556">125.48</cx:pt>
          <cx:pt idx="24557">297.83999999999997</cx:pt>
          <cx:pt idx="24558">137.65000000000001</cx:pt>
          <cx:pt idx="24559">151.61000000000001</cx:pt>
          <cx:pt idx="24560">136.65000000000001</cx:pt>
          <cx:pt idx="24561">84.909999999999997</cx:pt>
          <cx:pt idx="24562">492.31</cx:pt>
          <cx:pt idx="24563">316.36000000000001</cx:pt>
          <cx:pt idx="24564">190.47999999999999</cx:pt>
          <cx:pt idx="24565">391.86000000000001</cx:pt>
          <cx:pt idx="24566">22.710000000000001</cx:pt>
          <cx:pt idx="24567">135.11000000000001</cx:pt>
          <cx:pt idx="24568">356.14999999999998</cx:pt>
          <cx:pt idx="24569">316.25999999999999</cx:pt>
          <cx:pt idx="24570">62.140000000000001</cx:pt>
          <cx:pt idx="24571">408.93000000000001</cx:pt>
          <cx:pt idx="24572">396.23000000000002</cx:pt>
          <cx:pt idx="24573">123.23999999999999</cx:pt>
          <cx:pt idx="24574">455.69999999999999</cx:pt>
          <cx:pt idx="24575">44.049999999999997</cx:pt>
          <cx:pt idx="24576">68.849999999999994</cx:pt>
          <cx:pt idx="24577">242.62</cx:pt>
          <cx:pt idx="24578">277.66000000000003</cx:pt>
          <cx:pt idx="24579">398.42000000000002</cx:pt>
          <cx:pt idx="24580">372.54000000000002</cx:pt>
          <cx:pt idx="24581">361.44</cx:pt>
          <cx:pt idx="24582">407.72000000000003</cx:pt>
          <cx:pt idx="24583">124.14</cx:pt>
          <cx:pt idx="24584">341.10000000000002</cx:pt>
          <cx:pt idx="24585">163.19</cx:pt>
          <cx:pt idx="24586">457.92000000000002</cx:pt>
          <cx:pt idx="24587">444.66000000000003</cx:pt>
          <cx:pt idx="24588">302.00999999999999</cx:pt>
          <cx:pt idx="24589">168.19999999999999</cx:pt>
          <cx:pt idx="24590">207.66999999999999</cx:pt>
          <cx:pt idx="24591">423.24000000000001</cx:pt>
          <cx:pt idx="24592">277.14999999999998</cx:pt>
          <cx:pt idx="24593">135.22999999999999</cx:pt>
          <cx:pt idx="24594">394.29000000000002</cx:pt>
          <cx:pt idx="24595">157.93000000000001</cx:pt>
          <cx:pt idx="24596">452.39999999999998</cx:pt>
          <cx:pt idx="24597">438.33999999999997</cx:pt>
          <cx:pt idx="24598">33.340000000000003</cx:pt>
          <cx:pt idx="24599">278.44</cx:pt>
          <cx:pt idx="24600">139.06</cx:pt>
          <cx:pt idx="24601">271.75999999999999</cx:pt>
          <cx:pt idx="24602">297.42000000000002</cx:pt>
          <cx:pt idx="24603">301.52999999999997</cx:pt>
          <cx:pt idx="24604">435.66000000000003</cx:pt>
          <cx:pt idx="24605">201.86000000000001</cx:pt>
          <cx:pt idx="24606">329.68000000000001</cx:pt>
          <cx:pt idx="24607">422.08999999999997</cx:pt>
          <cx:pt idx="24608">79.290000000000006</cx:pt>
          <cx:pt idx="24609">22.27</cx:pt>
          <cx:pt idx="24610">258.26999999999998</cx:pt>
          <cx:pt idx="24611">101.90000000000001</cx:pt>
          <cx:pt idx="24612">198.12</cx:pt>
          <cx:pt idx="24613">153</cx:pt>
          <cx:pt idx="24614">418.02999999999997</cx:pt>
          <cx:pt idx="24615">342.91000000000003</cx:pt>
          <cx:pt idx="24616">239.02000000000001</cx:pt>
          <cx:pt idx="24617">407.05000000000001</cx:pt>
          <cx:pt idx="24618">286.69999999999999</cx:pt>
          <cx:pt idx="24619">172.80000000000001</cx:pt>
          <cx:pt idx="24620">110.81</cx:pt>
          <cx:pt idx="24621">190.84</cx:pt>
          <cx:pt idx="24622">63.039999999999999</cx:pt>
          <cx:pt idx="24623">22.199999999999999</cx:pt>
          <cx:pt idx="24624">398.14999999999998</cx:pt>
          <cx:pt idx="24625">80.109999999999999</cx:pt>
          <cx:pt idx="24626">271.02999999999997</cx:pt>
          <cx:pt idx="24627">469.85000000000002</cx:pt>
          <cx:pt idx="24628">16.16</cx:pt>
          <cx:pt idx="24629">394.88999999999999</cx:pt>
          <cx:pt idx="24630">251.66</cx:pt>
          <cx:pt idx="24631">267.42000000000002</cx:pt>
          <cx:pt idx="24632">145.53</cx:pt>
          <cx:pt idx="24633">390.02999999999997</cx:pt>
          <cx:pt idx="24634">102.73</cx:pt>
          <cx:pt idx="24635">477.44999999999999</cx:pt>
          <cx:pt idx="24636">66.25</cx:pt>
          <cx:pt idx="24637">453.82999999999998</cx:pt>
          <cx:pt idx="24638">102.44</cx:pt>
          <cx:pt idx="24639">324.85000000000002</cx:pt>
          <cx:pt idx="24640">462.89999999999998</cx:pt>
          <cx:pt idx="24641">220.12</cx:pt>
          <cx:pt idx="24642">342.06</cx:pt>
          <cx:pt idx="24643">122.64</cx:pt>
          <cx:pt idx="24644">76.75</cx:pt>
          <cx:pt idx="24645">27.760000000000002</cx:pt>
          <cx:pt idx="24646">373.94999999999999</cx:pt>
          <cx:pt idx="24647">350.50999999999999</cx:pt>
          <cx:pt idx="24648">362.44</cx:pt>
          <cx:pt idx="24649">89.659999999999997</cx:pt>
          <cx:pt idx="24650">233.13</cx:pt>
          <cx:pt idx="24651">460.44</cx:pt>
          <cx:pt idx="24652">334.68000000000001</cx:pt>
          <cx:pt idx="24653">250.33000000000001</cx:pt>
          <cx:pt idx="24654">263.69</cx:pt>
          <cx:pt idx="24655">294.72000000000003</cx:pt>
          <cx:pt idx="24656">486.13999999999999</cx:pt>
          <cx:pt idx="24657">196.27000000000001</cx:pt>
          <cx:pt idx="24658">187.21000000000001</cx:pt>
          <cx:pt idx="24659">23.899999999999999</cx:pt>
          <cx:pt idx="24660">175.78</cx:pt>
          <cx:pt idx="24661">283.06</cx:pt>
          <cx:pt idx="24662">490.95999999999998</cx:pt>
          <cx:pt idx="24663">235</cx:pt>
          <cx:pt idx="24664">398.80000000000001</cx:pt>
          <cx:pt idx="24665">432.81999999999999</cx:pt>
          <cx:pt idx="24666">378.94999999999999</cx:pt>
          <cx:pt idx="24667">471.60000000000002</cx:pt>
          <cx:pt idx="24668">387.18000000000001</cx:pt>
          <cx:pt idx="24669">73.109999999999999</cx:pt>
          <cx:pt idx="24670">68.469999999999999</cx:pt>
          <cx:pt idx="24671">326.73000000000002</cx:pt>
          <cx:pt idx="24672">23.09</cx:pt>
          <cx:pt idx="24673">495.45999999999998</cx:pt>
          <cx:pt idx="24674">93.019999999999996</cx:pt>
          <cx:pt idx="24675">139.91</cx:pt>
          <cx:pt idx="24676">363.88999999999999</cx:pt>
          <cx:pt idx="24677">276.20999999999998</cx:pt>
          <cx:pt idx="24678">397.24000000000001</cx:pt>
          <cx:pt idx="24679">393.06999999999999</cx:pt>
          <cx:pt idx="24680">437.86000000000001</cx:pt>
          <cx:pt idx="24681">55.130000000000003</cx:pt>
          <cx:pt idx="24682">210.24000000000001</cx:pt>
          <cx:pt idx="24683">272.97000000000003</cx:pt>
          <cx:pt idx="24684">245.97999999999999</cx:pt>
          <cx:pt idx="24685">464.45999999999998</cx:pt>
          <cx:pt idx="24686">414.26999999999998</cx:pt>
          <cx:pt idx="24687">381.91000000000003</cx:pt>
          <cx:pt idx="24688">31.370000000000001</cx:pt>
          <cx:pt idx="24689">272.80000000000001</cx:pt>
          <cx:pt idx="24690">269.38999999999999</cx:pt>
          <cx:pt idx="24691">73.989999999999995</cx:pt>
          <cx:pt idx="24692">334.38999999999999</cx:pt>
          <cx:pt idx="24693">82.099999999999994</cx:pt>
          <cx:pt idx="24694">91.840000000000003</cx:pt>
          <cx:pt idx="24695">208.16999999999999</cx:pt>
          <cx:pt idx="24696">114.56999999999999</cx:pt>
          <cx:pt idx="24697">474.36000000000001</cx:pt>
          <cx:pt idx="24698">243.74000000000001</cx:pt>
          <cx:pt idx="24699">258.50999999999999</cx:pt>
          <cx:pt idx="24700">349.81999999999999</cx:pt>
          <cx:pt idx="24701">266.72000000000003</cx:pt>
          <cx:pt idx="24702">138.31</cx:pt>
          <cx:pt idx="24703">20.329999999999998</cx:pt>
          <cx:pt idx="24704">214.09</cx:pt>
          <cx:pt idx="24705">383.50999999999999</cx:pt>
          <cx:pt idx="24706">402.56</cx:pt>
          <cx:pt idx="24707">198.91999999999999</cx:pt>
          <cx:pt idx="24708">62.780000000000001</cx:pt>
          <cx:pt idx="24709">386.66000000000003</cx:pt>
          <cx:pt idx="24710">402.51999999999998</cx:pt>
          <cx:pt idx="24711">404.29000000000002</cx:pt>
          <cx:pt idx="24712">340.76999999999998</cx:pt>
          <cx:pt idx="24713">442.94999999999999</cx:pt>
          <cx:pt idx="24714">414.35000000000002</cx:pt>
          <cx:pt idx="24715">187.55000000000001</cx:pt>
          <cx:pt idx="24716">211.34999999999999</cx:pt>
          <cx:pt idx="24717">41.289999999999999</cx:pt>
          <cx:pt idx="24718">344.42000000000002</cx:pt>
          <cx:pt idx="24719">397.19999999999999</cx:pt>
          <cx:pt idx="24720">337.35000000000002</cx:pt>
          <cx:pt idx="24721">23.879999999999999</cx:pt>
          <cx:pt idx="24722">70.069999999999993</cx:pt>
          <cx:pt idx="24723">10.27</cx:pt>
          <cx:pt idx="24724">42.630000000000003</cx:pt>
          <cx:pt idx="24725">426.60000000000002</cx:pt>
          <cx:pt idx="24726">99.420000000000002</cx:pt>
          <cx:pt idx="24727">207.44999999999999</cx:pt>
          <cx:pt idx="24728">97.780000000000001</cx:pt>
          <cx:pt idx="24729">421.52999999999997</cx:pt>
          <cx:pt idx="24730">103.27</cx:pt>
          <cx:pt idx="24731">86.739999999999995</cx:pt>
          <cx:pt idx="24732">141.06999999999999</cx:pt>
          <cx:pt idx="24733">290.08999999999997</cx:pt>
          <cx:pt idx="24734">342.27999999999997</cx:pt>
          <cx:pt idx="24735">137.41999999999999</cx:pt>
          <cx:pt idx="24736">430.14999999999998</cx:pt>
          <cx:pt idx="24737">258.47000000000003</cx:pt>
          <cx:pt idx="24738">144.69999999999999</cx:pt>
          <cx:pt idx="24739">489.97000000000003</cx:pt>
          <cx:pt idx="24740">441.23000000000002</cx:pt>
          <cx:pt idx="24741">186.38</cx:pt>
          <cx:pt idx="24742">21.670000000000002</cx:pt>
          <cx:pt idx="24743">53.079999999999998</cx:pt>
          <cx:pt idx="24744">163.53999999999999</cx:pt>
          <cx:pt idx="24745">65.739999999999995</cx:pt>
          <cx:pt idx="24746">353.25999999999999</cx:pt>
          <cx:pt idx="24747">29.390000000000001</cx:pt>
          <cx:pt idx="24748">153.71000000000001</cx:pt>
          <cx:pt idx="24749">489.06999999999999</cx:pt>
          <cx:pt idx="24750">40.810000000000002</cx:pt>
          <cx:pt idx="24751">145.46000000000001</cx:pt>
          <cx:pt idx="24752">436.95999999999998</cx:pt>
          <cx:pt idx="24753">317.36000000000001</cx:pt>
          <cx:pt idx="24754">27.559999999999999</cx:pt>
          <cx:pt idx="24755">141.53</cx:pt>
          <cx:pt idx="24756">80.719999999999999</cx:pt>
          <cx:pt idx="24757">51.460000000000001</cx:pt>
          <cx:pt idx="24758">179.19999999999999</cx:pt>
          <cx:pt idx="24759">307.25999999999999</cx:pt>
          <cx:pt idx="24760">386.63</cx:pt>
          <cx:pt idx="24761">110.51000000000001</cx:pt>
          <cx:pt idx="24762">101.09</cx:pt>
          <cx:pt idx="24763">162.37</cx:pt>
          <cx:pt idx="24764">361.52999999999997</cx:pt>
          <cx:pt idx="24765">301.81</cx:pt>
          <cx:pt idx="24766">436.98000000000002</cx:pt>
          <cx:pt idx="24767">54.039999999999999</cx:pt>
          <cx:pt idx="24768">369.07999999999998</cx:pt>
          <cx:pt idx="24769">333.80000000000001</cx:pt>
          <cx:pt idx="24770">46.509999999999998</cx:pt>
          <cx:pt idx="24771">80.489999999999995</cx:pt>
          <cx:pt idx="24772">182.38</cx:pt>
          <cx:pt idx="24773">196.66</cx:pt>
          <cx:pt idx="24774">259.43000000000001</cx:pt>
          <cx:pt idx="24775">14.52</cx:pt>
          <cx:pt idx="24776">15.359999999999999</cx:pt>
          <cx:pt idx="24777">280.5</cx:pt>
          <cx:pt idx="24778">125.03</cx:pt>
          <cx:pt idx="24779">136.22999999999999</cx:pt>
          <cx:pt idx="24780">249.84999999999999</cx:pt>
          <cx:pt idx="24781">337.68000000000001</cx:pt>
          <cx:pt idx="24782">235.38</cx:pt>
          <cx:pt idx="24783">127.87</cx:pt>
          <cx:pt idx="24784">298.57999999999998</cx:pt>
          <cx:pt idx="24785">227.38</cx:pt>
          <cx:pt idx="24786">419.17000000000002</cx:pt>
          <cx:pt idx="24787">222.59999999999999</cx:pt>
          <cx:pt idx="24788">98.489999999999995</cx:pt>
          <cx:pt idx="24789">231.31999999999999</cx:pt>
          <cx:pt idx="24790">316.81999999999999</cx:pt>
          <cx:pt idx="24791">423.24000000000001</cx:pt>
          <cx:pt idx="24792">286.22000000000003</cx:pt>
          <cx:pt idx="24793">14.24</cx:pt>
          <cx:pt idx="24794">28.690000000000001</cx:pt>
          <cx:pt idx="24795">300</cx:pt>
          <cx:pt idx="24796">297.30000000000001</cx:pt>
          <cx:pt idx="24797">97.840000000000003</cx:pt>
          <cx:pt idx="24798">173.65000000000001</cx:pt>
          <cx:pt idx="24799">155.28999999999999</cx:pt>
          <cx:pt idx="24800">308.58999999999997</cx:pt>
          <cx:pt idx="24801">325.13</cx:pt>
          <cx:pt idx="24802">265.47000000000003</cx:pt>
          <cx:pt idx="24803">120.92</cx:pt>
          <cx:pt idx="24804">168.34</cx:pt>
          <cx:pt idx="24805">377</cx:pt>
          <cx:pt idx="24806">366.80000000000001</cx:pt>
          <cx:pt idx="24807">461.88</cx:pt>
          <cx:pt idx="24808">314.31999999999999</cx:pt>
          <cx:pt idx="24809">199.34999999999999</cx:pt>
          <cx:pt idx="24810">131.78999999999999</cx:pt>
          <cx:pt idx="24811">365.06999999999999</cx:pt>
          <cx:pt idx="24812">450.56999999999999</cx:pt>
          <cx:pt idx="24813">349.91000000000003</cx:pt>
          <cx:pt idx="24814">126.97</cx:pt>
          <cx:pt idx="24815">378.77999999999997</cx:pt>
          <cx:pt idx="24816">206.66</cx:pt>
          <cx:pt idx="24817">409.93000000000001</cx:pt>
          <cx:pt idx="24818">154.87</cx:pt>
          <cx:pt idx="24819">50.359999999999999</cx:pt>
          <cx:pt idx="24820">312.05000000000001</cx:pt>
          <cx:pt idx="24821">14.32</cx:pt>
          <cx:pt idx="24822">322</cx:pt>
          <cx:pt idx="24823">304.33999999999997</cx:pt>
          <cx:pt idx="24824">422.05000000000001</cx:pt>
          <cx:pt idx="24825">126.77</cx:pt>
          <cx:pt idx="24826">261.23000000000002</cx:pt>
          <cx:pt idx="24827">215.08000000000001</cx:pt>
          <cx:pt idx="24828">267.94999999999999</cx:pt>
          <cx:pt idx="24829">80.549999999999997</cx:pt>
          <cx:pt idx="24830">173.33000000000001</cx:pt>
          <cx:pt idx="24831">97.060000000000002</cx:pt>
          <cx:pt idx="24832">209.30000000000001</cx:pt>
          <cx:pt idx="24833">459.69</cx:pt>
          <cx:pt idx="24834">59.409999999999997</cx:pt>
          <cx:pt idx="24835">480.12</cx:pt>
          <cx:pt idx="24836">481.13999999999999</cx:pt>
          <cx:pt idx="24837">11.25</cx:pt>
          <cx:pt idx="24838">327.97000000000003</cx:pt>
          <cx:pt idx="24839">476.75</cx:pt>
          <cx:pt idx="24840">51.649999999999999</cx:pt>
          <cx:pt idx="24841">356.54000000000002</cx:pt>
          <cx:pt idx="24842">20.16</cx:pt>
          <cx:pt idx="24843">155.88999999999999</cx:pt>
          <cx:pt idx="24844">380.98000000000002</cx:pt>
          <cx:pt idx="24845">225.58000000000001</cx:pt>
          <cx:pt idx="24846">199.46000000000001</cx:pt>
          <cx:pt idx="24847">487.22000000000003</cx:pt>
          <cx:pt idx="24848">163.53</cx:pt>
          <cx:pt idx="24849">451.44999999999999</cx:pt>
          <cx:pt idx="24850">466.00999999999999</cx:pt>
          <cx:pt idx="24851">139.75</cx:pt>
          <cx:pt idx="24852">349.93000000000001</cx:pt>
          <cx:pt idx="24853">158.52000000000001</cx:pt>
          <cx:pt idx="24854">60.200000000000003</cx:pt>
          <cx:pt idx="24855">165.99000000000001</cx:pt>
          <cx:pt idx="24856">184.44</cx:pt>
          <cx:pt idx="24857">393.10000000000002</cx:pt>
          <cx:pt idx="24858">281.75</cx:pt>
          <cx:pt idx="24859">255.52000000000001</cx:pt>
          <cx:pt idx="24860">364.06</cx:pt>
          <cx:pt idx="24861">318.56</cx:pt>
          <cx:pt idx="24862">390.04000000000002</cx:pt>
          <cx:pt idx="24863">70.670000000000002</cx:pt>
          <cx:pt idx="24864">406.51999999999998</cx:pt>
          <cx:pt idx="24865">53.710000000000001</cx:pt>
          <cx:pt idx="24866">486.30000000000001</cx:pt>
          <cx:pt idx="24867">145.18000000000001</cx:pt>
          <cx:pt idx="24868">465.60000000000002</cx:pt>
          <cx:pt idx="24869">488.52999999999997</cx:pt>
          <cx:pt idx="24870">162.49000000000001</cx:pt>
          <cx:pt idx="24871">390.18000000000001</cx:pt>
          <cx:pt idx="24872">485.75</cx:pt>
          <cx:pt idx="24873">412.14999999999998</cx:pt>
          <cx:pt idx="24874">258.50999999999999</cx:pt>
          <cx:pt idx="24875">93.890000000000001</cx:pt>
          <cx:pt idx="24876">139.59</cx:pt>
          <cx:pt idx="24877">395.05000000000001</cx:pt>
          <cx:pt idx="24878">279.43000000000001</cx:pt>
          <cx:pt idx="24879">225.33000000000001</cx:pt>
          <cx:pt idx="24880">477.33999999999997</cx:pt>
          <cx:pt idx="24881">106.8</cx:pt>
          <cx:pt idx="24882">373.32999999999998</cx:pt>
          <cx:pt idx="24883">12.49</cx:pt>
          <cx:pt idx="24884">242.41</cx:pt>
          <cx:pt idx="24885">182.66</cx:pt>
          <cx:pt idx="24886">216.31999999999999</cx:pt>
          <cx:pt idx="24887">304.94</cx:pt>
          <cx:pt idx="24888">219.97999999999999</cx:pt>
          <cx:pt idx="24889">205.66999999999999</cx:pt>
          <cx:pt idx="24890">317.63999999999999</cx:pt>
          <cx:pt idx="24891">47.159999999999997</cx:pt>
          <cx:pt idx="24892">197.59999999999999</cx:pt>
          <cx:pt idx="24893">131.44</cx:pt>
          <cx:pt idx="24894">71.659999999999997</cx:pt>
          <cx:pt idx="24895">257.82999999999998</cx:pt>
          <cx:pt idx="24896">395.69999999999999</cx:pt>
          <cx:pt idx="24897">344.23000000000002</cx:pt>
          <cx:pt idx="24898">343.97000000000003</cx:pt>
          <cx:pt idx="24899">175.65000000000001</cx:pt>
          <cx:pt idx="24900">457.02999999999997</cx:pt>
          <cx:pt idx="24901">246.21000000000001</cx:pt>
          <cx:pt idx="24902">468.02999999999997</cx:pt>
          <cx:pt idx="24903">432.95999999999998</cx:pt>
          <cx:pt idx="24904">286.44999999999999</cx:pt>
          <cx:pt idx="24905">184.19999999999999</cx:pt>
          <cx:pt idx="24906">91.650000000000006</cx:pt>
          <cx:pt idx="24907">89.420000000000002</cx:pt>
          <cx:pt idx="24908">281.44</cx:pt>
          <cx:pt idx="24909">383.94</cx:pt>
          <cx:pt idx="24910">373.69999999999999</cx:pt>
          <cx:pt idx="24911">403.64999999999998</cx:pt>
          <cx:pt idx="24912">418.70999999999998</cx:pt>
          <cx:pt idx="24913">39.640000000000001</cx:pt>
          <cx:pt idx="24914">435.95999999999998</cx:pt>
          <cx:pt idx="24915">307.19</cx:pt>
          <cx:pt idx="24916">321.50999999999999</cx:pt>
          <cx:pt idx="24917">424.52999999999997</cx:pt>
          <cx:pt idx="24918">298.19</cx:pt>
          <cx:pt idx="24919">48.57</cx:pt>
          <cx:pt idx="24920">12.109999999999999</cx:pt>
          <cx:pt idx="24921">101.41</cx:pt>
          <cx:pt idx="24922">489.30000000000001</cx:pt>
          <cx:pt idx="24923">55.5</cx:pt>
          <cx:pt idx="24924">279.66000000000003</cx:pt>
          <cx:pt idx="24925">168.11000000000001</cx:pt>
          <cx:pt idx="24926">316.29000000000002</cx:pt>
          <cx:pt idx="24927">323.58999999999997</cx:pt>
          <cx:pt idx="24928">342.07999999999998</cx:pt>
          <cx:pt idx="24929">254.80000000000001</cx:pt>
          <cx:pt idx="24930">127.19</cx:pt>
          <cx:pt idx="24931">122.13</cx:pt>
          <cx:pt idx="24932">118.42</cx:pt>
          <cx:pt idx="24933">205.13</cx:pt>
          <cx:pt idx="24934">71.560000000000002</cx:pt>
          <cx:pt idx="24935">125.73</cx:pt>
          <cx:pt idx="24936">356.22000000000003</cx:pt>
          <cx:pt idx="24937">138.46000000000001</cx:pt>
          <cx:pt idx="24938">443.07999999999998</cx:pt>
          <cx:pt idx="24939">417.88999999999999</cx:pt>
          <cx:pt idx="24940">88.379999999999995</cx:pt>
          <cx:pt idx="24941">453.42000000000002</cx:pt>
          <cx:pt idx="24942">266.38</cx:pt>
          <cx:pt idx="24943">197.08000000000001</cx:pt>
          <cx:pt idx="24944">477.02999999999997</cx:pt>
          <cx:pt idx="24945">146.93000000000001</cx:pt>
          <cx:pt idx="24946">345.43000000000001</cx:pt>
          <cx:pt idx="24947">441.35000000000002</cx:pt>
          <cx:pt idx="24948">107.8</cx:pt>
          <cx:pt idx="24949">63.960000000000001</cx:pt>
          <cx:pt idx="24950">344.67000000000002</cx:pt>
          <cx:pt idx="24951">110.84999999999999</cx:pt>
          <cx:pt idx="24952">188.5</cx:pt>
          <cx:pt idx="24953">97.079999999999998</cx:pt>
          <cx:pt idx="24954">279.10000000000002</cx:pt>
          <cx:pt idx="24955">348.58999999999997</cx:pt>
          <cx:pt idx="24956">96.930000000000007</cx:pt>
          <cx:pt idx="24957">153.02000000000001</cx:pt>
          <cx:pt idx="24958">337.92000000000002</cx:pt>
          <cx:pt idx="24959">27.850000000000001</cx:pt>
          <cx:pt idx="24960">149.00999999999999</cx:pt>
          <cx:pt idx="24961">103.5</cx:pt>
          <cx:pt idx="24962">31.379999999999999</cx:pt>
          <cx:pt idx="24963">145.13</cx:pt>
          <cx:pt idx="24964">315.87</cx:pt>
          <cx:pt idx="24965">254.83000000000001</cx:pt>
          <cx:pt idx="24966">129.90000000000001</cx:pt>
          <cx:pt idx="24967">288.12</cx:pt>
          <cx:pt idx="24968">97.909999999999997</cx:pt>
          <cx:pt idx="24969">180.41</cx:pt>
          <cx:pt idx="24970">188.44</cx:pt>
          <cx:pt idx="24971">187.97</cx:pt>
          <cx:pt idx="24972">247.16</cx:pt>
          <cx:pt idx="24973">79.939999999999998</cx:pt>
          <cx:pt idx="24974">290.73000000000002</cx:pt>
          <cx:pt idx="24975">98.549999999999997</cx:pt>
          <cx:pt idx="24976">382.85000000000002</cx:pt>
          <cx:pt idx="24977">377.01999999999998</cx:pt>
          <cx:pt idx="24978">248.75999999999999</cx:pt>
          <cx:pt idx="24979">23.43</cx:pt>
          <cx:pt idx="24980">198.75</cx:pt>
          <cx:pt idx="24981">405.38</cx:pt>
          <cx:pt idx="24982">455.35000000000002</cx:pt>
          <cx:pt idx="24983">476.00999999999999</cx:pt>
          <cx:pt idx="24984">249.75999999999999</cx:pt>
          <cx:pt idx="24985">53.619999999999997</cx:pt>
          <cx:pt idx="24986">206.65000000000001</cx:pt>
          <cx:pt idx="24987">60.079999999999998</cx:pt>
          <cx:pt idx="24988">30.710000000000001</cx:pt>
          <cx:pt idx="24989">351.13</cx:pt>
          <cx:pt idx="24990">344.67000000000002</cx:pt>
          <cx:pt idx="24991">193.80000000000001</cx:pt>
          <cx:pt idx="24992">482.23000000000002</cx:pt>
          <cx:pt idx="24993">336.13999999999999</cx:pt>
          <cx:pt idx="24994">208.56999999999999</cx:pt>
          <cx:pt idx="24995">119.7</cx:pt>
          <cx:pt idx="24996">476.52999999999997</cx:pt>
          <cx:pt idx="24997">415.74000000000001</cx:pt>
          <cx:pt idx="24998">221.15000000000001</cx:pt>
          <cx:pt idx="24999">423.56</cx:pt>
          <cx:pt idx="25000">71.829999999999998</cx:pt>
          <cx:pt idx="25001">82.030000000000001</cx:pt>
          <cx:pt idx="25002">95.5</cx:pt>
          <cx:pt idx="25003">121.8</cx:pt>
          <cx:pt idx="25004">440</cx:pt>
          <cx:pt idx="25005">324.12</cx:pt>
          <cx:pt idx="25006">270.37</cx:pt>
          <cx:pt idx="25007">22.91</cx:pt>
          <cx:pt idx="25008">489.99000000000001</cx:pt>
          <cx:pt idx="25009">183.34</cx:pt>
          <cx:pt idx="25010">300.69</cx:pt>
          <cx:pt idx="25011">496.5</cx:pt>
          <cx:pt idx="25012">84.510000000000005</cx:pt>
          <cx:pt idx="25013">163.55000000000001</cx:pt>
          <cx:pt idx="25014">368.49000000000001</cx:pt>
          <cx:pt idx="25015">436.60000000000002</cx:pt>
          <cx:pt idx="25016">12.94</cx:pt>
          <cx:pt idx="25017">295.23000000000002</cx:pt>
          <cx:pt idx="25018">228.31999999999999</cx:pt>
          <cx:pt idx="25019">390.43000000000001</cx:pt>
          <cx:pt idx="25020">401.74000000000001</cx:pt>
          <cx:pt idx="25021">280.02999999999997</cx:pt>
          <cx:pt idx="25022">221.21000000000001</cx:pt>
          <cx:pt idx="25023">39.659999999999997</cx:pt>
          <cx:pt idx="25024">375.92000000000002</cx:pt>
          <cx:pt idx="25025">362.97000000000003</cx:pt>
          <cx:pt idx="25026">193.75</cx:pt>
          <cx:pt idx="25027">242.52000000000001</cx:pt>
          <cx:pt idx="25028">43.469999999999999</cx:pt>
          <cx:pt idx="25029">274.75999999999999</cx:pt>
          <cx:pt idx="25030">332.73000000000002</cx:pt>
          <cx:pt idx="25031">189.30000000000001</cx:pt>
          <cx:pt idx="25032">363.16000000000003</cx:pt>
          <cx:pt idx="25033">404.73000000000002</cx:pt>
          <cx:pt idx="25034">12.94</cx:pt>
          <cx:pt idx="25035">64.109999999999999</cx:pt>
          <cx:pt idx="25036">70</cx:pt>
          <cx:pt idx="25037">127.23</cx:pt>
          <cx:pt idx="25038">431.10000000000002</cx:pt>
          <cx:pt idx="25039">355.39999999999998</cx:pt>
          <cx:pt idx="25040">318.00999999999999</cx:pt>
          <cx:pt idx="25041">265.66000000000003</cx:pt>
          <cx:pt idx="25042">223.97999999999999</cx:pt>
          <cx:pt idx="25043">108.13</cx:pt>
          <cx:pt idx="25044">297.62</cx:pt>
          <cx:pt idx="25045">154.25999999999999</cx:pt>
          <cx:pt idx="25046">81.939999999999998</cx:pt>
          <cx:pt idx="25047">439.11000000000001</cx:pt>
          <cx:pt idx="25048">281.41000000000003</cx:pt>
          <cx:pt idx="25049">284.80000000000001</cx:pt>
          <cx:pt idx="25050">476</cx:pt>
          <cx:pt idx="25051">263.14999999999998</cx:pt>
          <cx:pt idx="25052">381.00999999999999</cx:pt>
          <cx:pt idx="25053">318.44999999999999</cx:pt>
          <cx:pt idx="25054">34.100000000000001</cx:pt>
          <cx:pt idx="25055">48.030000000000001</cx:pt>
          <cx:pt idx="25056">481.01999999999998</cx:pt>
          <cx:pt idx="25057">473.41000000000003</cx:pt>
          <cx:pt idx="25058">60.32</cx:pt>
          <cx:pt idx="25059">386.30000000000001</cx:pt>
          <cx:pt idx="25060">101.17</cx:pt>
          <cx:pt idx="25061">467.23000000000002</cx:pt>
          <cx:pt idx="25062">106.73</cx:pt>
          <cx:pt idx="25063">16.16</cx:pt>
          <cx:pt idx="25064">291.14999999999998</cx:pt>
          <cx:pt idx="25065">31.739999999999998</cx:pt>
          <cx:pt idx="25066">384.60000000000002</cx:pt>
          <cx:pt idx="25067">378.82999999999998</cx:pt>
          <cx:pt idx="25068">122.92</cx:pt>
          <cx:pt idx="25069">172.75999999999999</cx:pt>
          <cx:pt idx="25070">319.37</cx:pt>
          <cx:pt idx="25071">317.19</cx:pt>
          <cx:pt idx="25072">263.24000000000001</cx:pt>
          <cx:pt idx="25073">404.47000000000003</cx:pt>
          <cx:pt idx="25074">191.66999999999999</cx:pt>
          <cx:pt idx="25075">330.69</cx:pt>
          <cx:pt idx="25076">416.55000000000001</cx:pt>
          <cx:pt idx="25077">132.44</cx:pt>
          <cx:pt idx="25078">110.84</cx:pt>
          <cx:pt idx="25079">390.37</cx:pt>
          <cx:pt idx="25080">389.79000000000002</cx:pt>
          <cx:pt idx="25081">368.39999999999998</cx:pt>
          <cx:pt idx="25082">230.49000000000001</cx:pt>
          <cx:pt idx="25083">211.96000000000001</cx:pt>
          <cx:pt idx="25084">321.06999999999999</cx:pt>
          <cx:pt idx="25085">423.42000000000002</cx:pt>
          <cx:pt idx="25086">254.88</cx:pt>
          <cx:pt idx="25087">92.349999999999994</cx:pt>
          <cx:pt idx="25088">292.66000000000003</cx:pt>
          <cx:pt idx="25089">338.23000000000002</cx:pt>
          <cx:pt idx="25090">50.5</cx:pt>
          <cx:pt idx="25091">327.94999999999999</cx:pt>
          <cx:pt idx="25092">186.25</cx:pt>
          <cx:pt idx="25093">169.13999999999999</cx:pt>
          <cx:pt idx="25094">160.50999999999999</cx:pt>
          <cx:pt idx="25095">248.25</cx:pt>
          <cx:pt idx="25096">29.280000000000001</cx:pt>
          <cx:pt idx="25097">260.11000000000001</cx:pt>
          <cx:pt idx="25098">445.75</cx:pt>
          <cx:pt idx="25099">156.37</cx:pt>
          <cx:pt idx="25100">44.219999999999999</cx:pt>
          <cx:pt idx="25101">155.75999999999999</cx:pt>
          <cx:pt idx="25102">305.74000000000001</cx:pt>
          <cx:pt idx="25103">445.52999999999997</cx:pt>
          <cx:pt idx="25104">284.64999999999998</cx:pt>
          <cx:pt idx="25105">20.050000000000001</cx:pt>
          <cx:pt idx="25106">214.19</cx:pt>
          <cx:pt idx="25107">218.34</cx:pt>
          <cx:pt idx="25108">41.75</cx:pt>
          <cx:pt idx="25109">421.55000000000001</cx:pt>
          <cx:pt idx="25110">279.72000000000003</cx:pt>
          <cx:pt idx="25111">158.63</cx:pt>
          <cx:pt idx="25112">163.81999999999999</cx:pt>
          <cx:pt idx="25113">297.69999999999999</cx:pt>
          <cx:pt idx="25114">354.33999999999997</cx:pt>
          <cx:pt idx="25115">457.74000000000001</cx:pt>
          <cx:pt idx="25116">221.40000000000001</cx:pt>
          <cx:pt idx="25117">431.44</cx:pt>
          <cx:pt idx="25118">265.93000000000001</cx:pt>
          <cx:pt idx="25119">212.59999999999999</cx:pt>
          <cx:pt idx="25120">478.58999999999997</cx:pt>
          <cx:pt idx="25121">450.81</cx:pt>
          <cx:pt idx="25122">343.05000000000001</cx:pt>
          <cx:pt idx="25123">242.63</cx:pt>
          <cx:pt idx="25124">351.20999999999998</cx:pt>
          <cx:pt idx="25125">208.96000000000001</cx:pt>
          <cx:pt idx="25126">370.25</cx:pt>
          <cx:pt idx="25127">309.44</cx:pt>
          <cx:pt idx="25128">427.00999999999999</cx:pt>
          <cx:pt idx="25129">472.5</cx:pt>
          <cx:pt idx="25130">374.70999999999998</cx:pt>
          <cx:pt idx="25131">198.28</cx:pt>
          <cx:pt idx="25132">76.75</cx:pt>
          <cx:pt idx="25133">266.50999999999999</cx:pt>
          <cx:pt idx="25134">159.22</cx:pt>
          <cx:pt idx="25135">278.48000000000002</cx:pt>
          <cx:pt idx="25136">16.309999999999999</cx:pt>
          <cx:pt idx="25137">280.93000000000001</cx:pt>
          <cx:pt idx="25138">390.88</cx:pt>
          <cx:pt idx="25139">245.33000000000001</cx:pt>
          <cx:pt idx="25140">186.13999999999999</cx:pt>
          <cx:pt idx="25141">340.29000000000002</cx:pt>
          <cx:pt idx="25142">86.450000000000003</cx:pt>
          <cx:pt idx="25143">468.72000000000003</cx:pt>
          <cx:pt idx="25144">235.46000000000001</cx:pt>
          <cx:pt idx="25145">369.10000000000002</cx:pt>
          <cx:pt idx="25146">198.31</cx:pt>
          <cx:pt idx="25147">469.75999999999999</cx:pt>
          <cx:pt idx="25148">454.67000000000002</cx:pt>
          <cx:pt idx="25149">253.18000000000001</cx:pt>
          <cx:pt idx="25150">361.75</cx:pt>
          <cx:pt idx="25151">260.39999999999998</cx:pt>
          <cx:pt idx="25152">223.69999999999999</cx:pt>
          <cx:pt idx="25153">245.86000000000001</cx:pt>
          <cx:pt idx="25154">58.399999999999999</cx:pt>
          <cx:pt idx="25155">254.22999999999999</cx:pt>
          <cx:pt idx="25156">213.75</cx:pt>
          <cx:pt idx="25157">223.84</cx:pt>
          <cx:pt idx="25158">47.200000000000003</cx:pt>
          <cx:pt idx="25159">96.280000000000001</cx:pt>
          <cx:pt idx="25160">182.02000000000001</cx:pt>
          <cx:pt idx="25161">277.50999999999999</cx:pt>
          <cx:pt idx="25162">332.72000000000003</cx:pt>
          <cx:pt idx="25163">51.009999999999998</cx:pt>
          <cx:pt idx="25164">189.50999999999999</cx:pt>
          <cx:pt idx="25165">337.56</cx:pt>
          <cx:pt idx="25166">493.79000000000002</cx:pt>
          <cx:pt idx="25167">146.19999999999999</cx:pt>
          <cx:pt idx="25168">277.44999999999999</cx:pt>
          <cx:pt idx="25169">345.82999999999998</cx:pt>
          <cx:pt idx="25170">326</cx:pt>
          <cx:pt idx="25171">439.83999999999997</cx:pt>
          <cx:pt idx="25172">328.07999999999998</cx:pt>
          <cx:pt idx="25173">216.91999999999999</cx:pt>
          <cx:pt idx="25174">316.22000000000003</cx:pt>
          <cx:pt idx="25175">199.36000000000001</cx:pt>
          <cx:pt idx="25176">138.53999999999999</cx:pt>
          <cx:pt idx="25177">486.72000000000003</cx:pt>
          <cx:pt idx="25178">365.31999999999999</cx:pt>
          <cx:pt idx="25179">480.38999999999999</cx:pt>
          <cx:pt idx="25180">148.90000000000001</cx:pt>
          <cx:pt idx="25181">284.52999999999997</cx:pt>
          <cx:pt idx="25182">273.99000000000001</cx:pt>
          <cx:pt idx="25183">241.87</cx:pt>
          <cx:pt idx="25184">489.91000000000003</cx:pt>
          <cx:pt idx="25185">40.229999999999997</cx:pt>
          <cx:pt idx="25186">147.81</cx:pt>
          <cx:pt idx="25187">72.920000000000002</cx:pt>
          <cx:pt idx="25188">71.230000000000004</cx:pt>
          <cx:pt idx="25189">458.14999999999998</cx:pt>
          <cx:pt idx="25190">452.58999999999997</cx:pt>
          <cx:pt idx="25191">448.82999999999998</cx:pt>
          <cx:pt idx="25192">218.55000000000001</cx:pt>
          <cx:pt idx="25193">484.24000000000001</cx:pt>
          <cx:pt idx="25194">127.72</cx:pt>
          <cx:pt idx="25195">106.53</cx:pt>
          <cx:pt idx="25196">226.80000000000001</cx:pt>
          <cx:pt idx="25197">353.50999999999999</cx:pt>
          <cx:pt idx="25198">128.27000000000001</cx:pt>
          <cx:pt idx="25199">226.47</cx:pt>
          <cx:pt idx="25200">198.31</cx:pt>
          <cx:pt idx="25201">415.23000000000002</cx:pt>
          <cx:pt idx="25202">12.99</cx:pt>
          <cx:pt idx="25203">448.13999999999999</cx:pt>
          <cx:pt idx="25204">182.88</cx:pt>
          <cx:pt idx="25205">234.38999999999999</cx:pt>
          <cx:pt idx="25206">210.55000000000001</cx:pt>
          <cx:pt idx="25207">432.51999999999998</cx:pt>
          <cx:pt idx="25208">232.31999999999999</cx:pt>
          <cx:pt idx="25209">402.20999999999998</cx:pt>
          <cx:pt idx="25210">131.94</cx:pt>
          <cx:pt idx="25211">145.49000000000001</cx:pt>
          <cx:pt idx="25212">349.88</cx:pt>
          <cx:pt idx="25213">253.19999999999999</cx:pt>
          <cx:pt idx="25214">341.19999999999999</cx:pt>
          <cx:pt idx="25215">83.450000000000003</cx:pt>
          <cx:pt idx="25216">36.759999999999998</cx:pt>
          <cx:pt idx="25217">255.19</cx:pt>
          <cx:pt idx="25218">425.94999999999999</cx:pt>
          <cx:pt idx="25219">160.43000000000001</cx:pt>
          <cx:pt idx="25220">342.52999999999997</cx:pt>
          <cx:pt idx="25221">103.20999999999999</cx:pt>
          <cx:pt idx="25222">193.44999999999999</cx:pt>
          <cx:pt idx="25223">494.31</cx:pt>
          <cx:pt idx="25224">182.27000000000001</cx:pt>
          <cx:pt idx="25225">162.84999999999999</cx:pt>
          <cx:pt idx="25226">29</cx:pt>
          <cx:pt idx="25227">194.83000000000001</cx:pt>
          <cx:pt idx="25228">215.36000000000001</cx:pt>
          <cx:pt idx="25229">73.549999999999997</cx:pt>
          <cx:pt idx="25230">99.329999999999998</cx:pt>
          <cx:pt idx="25231">226.66999999999999</cx:pt>
          <cx:pt idx="25232">237.65000000000001</cx:pt>
          <cx:pt idx="25233">496.42000000000002</cx:pt>
          <cx:pt idx="25234">261.25</cx:pt>
          <cx:pt idx="25235">379.97000000000003</cx:pt>
          <cx:pt idx="25236">32.420000000000002</cx:pt>
          <cx:pt idx="25237">317.02999999999997</cx:pt>
          <cx:pt idx="25238">391.68000000000001</cx:pt>
          <cx:pt idx="25239">353.24000000000001</cx:pt>
          <cx:pt idx="25240">308.99000000000001</cx:pt>
          <cx:pt idx="25241">472.69</cx:pt>
          <cx:pt idx="25242">497.30000000000001</cx:pt>
          <cx:pt idx="25243">73.609999999999999</cx:pt>
          <cx:pt idx="25244">419.35000000000002</cx:pt>
          <cx:pt idx="25245">83.290000000000006</cx:pt>
          <cx:pt idx="25246">447.35000000000002</cx:pt>
          <cx:pt idx="25247">225.28</cx:pt>
          <cx:pt idx="25248">111.70999999999999</cx:pt>
          <cx:pt idx="25249">427.70999999999998</cx:pt>
          <cx:pt idx="25250">367.57999999999998</cx:pt>
          <cx:pt idx="25251">336.49000000000001</cx:pt>
          <cx:pt idx="25252">13.550000000000001</cx:pt>
          <cx:pt idx="25253">160.18000000000001</cx:pt>
          <cx:pt idx="25254">400.00999999999999</cx:pt>
          <cx:pt idx="25255">358.74000000000001</cx:pt>
          <cx:pt idx="25256">339.89999999999998</cx:pt>
          <cx:pt idx="25257">211.18000000000001</cx:pt>
          <cx:pt idx="25258">69.560000000000002</cx:pt>
          <cx:pt idx="25259">88.319999999999993</cx:pt>
          <cx:pt idx="25260">215.96000000000001</cx:pt>
          <cx:pt idx="25261">245.38</cx:pt>
          <cx:pt idx="25262">13.289999999999999</cx:pt>
          <cx:pt idx="25263">241.30000000000001</cx:pt>
          <cx:pt idx="25264">41.649999999999999</cx:pt>
          <cx:pt idx="25265">474.17000000000002</cx:pt>
          <cx:pt idx="25266">438.42000000000002</cx:pt>
          <cx:pt idx="25267">93.290000000000006</cx:pt>
          <cx:pt idx="25268">444.76999999999998</cx:pt>
          <cx:pt idx="25269">236.47</cx:pt>
          <cx:pt idx="25270">498.73000000000002</cx:pt>
          <cx:pt idx="25271">146.78999999999999</cx:pt>
          <cx:pt idx="25272">83.079999999999998</cx:pt>
          <cx:pt idx="25273">23.960000000000001</cx:pt>
          <cx:pt idx="25274">253.03</cx:pt>
          <cx:pt idx="25275">390.79000000000002</cx:pt>
          <cx:pt idx="25276">232.18000000000001</cx:pt>
          <cx:pt idx="25277">86.430000000000007</cx:pt>
          <cx:pt idx="25278">193.09999999999999</cx:pt>
          <cx:pt idx="25279">408.89999999999998</cx:pt>
          <cx:pt idx="25280">74.730000000000004</cx:pt>
          <cx:pt idx="25281">439.87</cx:pt>
          <cx:pt idx="25282">393.18000000000001</cx:pt>
          <cx:pt idx="25283">490.31</cx:pt>
          <cx:pt idx="25284">348.30000000000001</cx:pt>
          <cx:pt idx="25285">329.5</cx:pt>
          <cx:pt idx="25286">72.980000000000004</cx:pt>
          <cx:pt idx="25287">223.18000000000001</cx:pt>
          <cx:pt idx="25288">127.84</cx:pt>
          <cx:pt idx="25289">455.56</cx:pt>
          <cx:pt idx="25290">58.719999999999999</cx:pt>
          <cx:pt idx="25291">267.82999999999998</cx:pt>
          <cx:pt idx="25292">271.31999999999999</cx:pt>
          <cx:pt idx="25293">337.69999999999999</cx:pt>
          <cx:pt idx="25294">346.69</cx:pt>
          <cx:pt idx="25295">412.56</cx:pt>
          <cx:pt idx="25296">476.64999999999998</cx:pt>
          <cx:pt idx="25297">308.63999999999999</cx:pt>
          <cx:pt idx="25298">268.45999999999998</cx:pt>
          <cx:pt idx="25299">463.83999999999997</cx:pt>
          <cx:pt idx="25300">56.560000000000002</cx:pt>
          <cx:pt idx="25301">128.11000000000001</cx:pt>
          <cx:pt idx="25302">222.44999999999999</cx:pt>
          <cx:pt idx="25303">293.76999999999998</cx:pt>
          <cx:pt idx="25304">126.02</cx:pt>
          <cx:pt idx="25305">285.93000000000001</cx:pt>
          <cx:pt idx="25306">320.56</cx:pt>
          <cx:pt idx="25307">307.98000000000002</cx:pt>
          <cx:pt idx="25308">375.68000000000001</cx:pt>
          <cx:pt idx="25309">468.52999999999997</cx:pt>
          <cx:pt idx="25310">345.23000000000002</cx:pt>
          <cx:pt idx="25311">161.16999999999999</cx:pt>
          <cx:pt idx="25312">395.19</cx:pt>
          <cx:pt idx="25313">39.57</cx:pt>
          <cx:pt idx="25314">415.62</cx:pt>
          <cx:pt idx="25315">70.870000000000005</cx:pt>
          <cx:pt idx="25316">17.010000000000002</cx:pt>
          <cx:pt idx="25317">379.70999999999998</cx:pt>
          <cx:pt idx="25318">433.73000000000002</cx:pt>
          <cx:pt idx="25319">159.12</cx:pt>
          <cx:pt idx="25320">411.42000000000002</cx:pt>
          <cx:pt idx="25321">373.26999999999998</cx:pt>
          <cx:pt idx="25322">346.31</cx:pt>
          <cx:pt idx="25323">384.81999999999999</cx:pt>
          <cx:pt idx="25324">187.81</cx:pt>
          <cx:pt idx="25325">230.47999999999999</cx:pt>
          <cx:pt idx="25326">215.19999999999999</cx:pt>
          <cx:pt idx="25327">94.739999999999995</cx:pt>
          <cx:pt idx="25328">51.909999999999997</cx:pt>
          <cx:pt idx="25329">276.27999999999997</cx:pt>
          <cx:pt idx="25330">112.01000000000001</cx:pt>
          <cx:pt idx="25331">154.61000000000001</cx:pt>
          <cx:pt idx="25332">241.97</cx:pt>
          <cx:pt idx="25333">380.94999999999999</cx:pt>
          <cx:pt idx="25334">200.11000000000001</cx:pt>
          <cx:pt idx="25335">173.94999999999999</cx:pt>
          <cx:pt idx="25336">495.35000000000002</cx:pt>
          <cx:pt idx="25337">308.02999999999997</cx:pt>
          <cx:pt idx="25338">122.54000000000001</cx:pt>
          <cx:pt idx="25339">211.44999999999999</cx:pt>
          <cx:pt idx="25340">362.58999999999997</cx:pt>
          <cx:pt idx="25341">413.61000000000001</cx:pt>
          <cx:pt idx="25342">103.36</cx:pt>
          <cx:pt idx="25343">496.77999999999997</cx:pt>
          <cx:pt idx="25344">24</cx:pt>
          <cx:pt idx="25345">66.129999999999995</cx:pt>
          <cx:pt idx="25346">413.17000000000002</cx:pt>
          <cx:pt idx="25347">453.68000000000001</cx:pt>
          <cx:pt idx="25348">485.63999999999999</cx:pt>
          <cx:pt idx="25349">386.50999999999999</cx:pt>
          <cx:pt idx="25350">266.51999999999998</cx:pt>
          <cx:pt idx="25351">326.49000000000001</cx:pt>
          <cx:pt idx="25352">17.949999999999999</cx:pt>
          <cx:pt idx="25353">21.460000000000001</cx:pt>
          <cx:pt idx="25354">412.18000000000001</cx:pt>
          <cx:pt idx="25355">119.17</cx:pt>
          <cx:pt idx="25356">231.72</cx:pt>
          <cx:pt idx="25357">455.14999999999998</cx:pt>
          <cx:pt idx="25358">84.969999999999999</cx:pt>
          <cx:pt idx="25359">333.55000000000001</cx:pt>
          <cx:pt idx="25360">170.38</cx:pt>
          <cx:pt idx="25361">262.39999999999998</cx:pt>
          <cx:pt idx="25362">265.61000000000001</cx:pt>
          <cx:pt idx="25363">207.38</cx:pt>
          <cx:pt idx="25364">283.73000000000002</cx:pt>
          <cx:pt idx="25365">16.199999999999999</cx:pt>
          <cx:pt idx="25366">192.59999999999999</cx:pt>
          <cx:pt idx="25367">12.52</cx:pt>
          <cx:pt idx="25368">138.97999999999999</cx:pt>
          <cx:pt idx="25369">436.42000000000002</cx:pt>
          <cx:pt idx="25370">322.95999999999998</cx:pt>
          <cx:pt idx="25371">54.009999999999998</cx:pt>
          <cx:pt idx="25372">77.349999999999994</cx:pt>
          <cx:pt idx="25373">279.52999999999997</cx:pt>
          <cx:pt idx="25374">496.75999999999999</cx:pt>
          <cx:pt idx="25375">243.21000000000001</cx:pt>
          <cx:pt idx="25376">16.969999999999999</cx:pt>
          <cx:pt idx="25377">229.41999999999999</cx:pt>
          <cx:pt idx="25378">92.900000000000006</cx:pt>
          <cx:pt idx="25379">85.650000000000006</cx:pt>
          <cx:pt idx="25380">320.17000000000002</cx:pt>
          <cx:pt idx="25381">89.709999999999994</cx:pt>
          <cx:pt idx="25382">31.870000000000001</cx:pt>
          <cx:pt idx="25383">155.31</cx:pt>
          <cx:pt idx="25384">250.97999999999999</cx:pt>
          <cx:pt idx="25385">314.64999999999998</cx:pt>
          <cx:pt idx="25386">476.35000000000002</cx:pt>
          <cx:pt idx="25387">14.6</cx:pt>
          <cx:pt idx="25388">203</cx:pt>
          <cx:pt idx="25389">88.780000000000001</cx:pt>
          <cx:pt idx="25390">366.56</cx:pt>
          <cx:pt idx="25391">278.31999999999999</cx:pt>
          <cx:pt idx="25392">425.63</cx:pt>
          <cx:pt idx="25393">182.53</cx:pt>
          <cx:pt idx="25394">41.990000000000002</cx:pt>
          <cx:pt idx="25395">435.75999999999999</cx:pt>
          <cx:pt idx="25396">275.60000000000002</cx:pt>
          <cx:pt idx="25397">480.11000000000001</cx:pt>
          <cx:pt idx="25398">297.48000000000002</cx:pt>
          <cx:pt idx="25399">291.63</cx:pt>
          <cx:pt idx="25400">379.52999999999997</cx:pt>
          <cx:pt idx="25401">449.72000000000003</cx:pt>
          <cx:pt idx="25402">445.60000000000002</cx:pt>
          <cx:pt idx="25403">359.70999999999998</cx:pt>
          <cx:pt idx="25404">231.12</cx:pt>
          <cx:pt idx="25405">220.25</cx:pt>
          <cx:pt idx="25406">452.57999999999998</cx:pt>
          <cx:pt idx="25407">148.16</cx:pt>
          <cx:pt idx="25408">476.18000000000001</cx:pt>
          <cx:pt idx="25409">251.91</cx:pt>
          <cx:pt idx="25410">116.73</cx:pt>
          <cx:pt idx="25411">197.81999999999999</cx:pt>
          <cx:pt idx="25412">114</cx:pt>
          <cx:pt idx="25413">132.94999999999999</cx:pt>
          <cx:pt idx="25414">485.32999999999998</cx:pt>
          <cx:pt idx="25415">216.77000000000001</cx:pt>
          <cx:pt idx="25416">105.63</cx:pt>
          <cx:pt idx="25417">62.439999999999998</cx:pt>
          <cx:pt idx="25418">13.039999999999999</cx:pt>
          <cx:pt idx="25419">239.77000000000001</cx:pt>
          <cx:pt idx="25420">96.079999999999998</cx:pt>
          <cx:pt idx="25421">471.70999999999998</cx:pt>
          <cx:pt idx="25422">220.74000000000001</cx:pt>
          <cx:pt idx="25423">444.33999999999997</cx:pt>
          <cx:pt idx="25424">339.39999999999998</cx:pt>
          <cx:pt idx="25425">258.13</cx:pt>
          <cx:pt idx="25426">275.61000000000001</cx:pt>
          <cx:pt idx="25427">410.74000000000001</cx:pt>
          <cx:pt idx="25428">310.33999999999997</cx:pt>
          <cx:pt idx="25429">222.63999999999999</cx:pt>
          <cx:pt idx="25430">268.91000000000003</cx:pt>
          <cx:pt idx="25431">389.85000000000002</cx:pt>
          <cx:pt idx="25432">409.19</cx:pt>
          <cx:pt idx="25433">372.19999999999999</cx:pt>
          <cx:pt idx="25434">377.69999999999999</cx:pt>
          <cx:pt idx="25435">471.75</cx:pt>
          <cx:pt idx="25436">361.88</cx:pt>
          <cx:pt idx="25437">258.82999999999998</cx:pt>
          <cx:pt idx="25438">83.879999999999995</cx:pt>
          <cx:pt idx="25439">454.23000000000002</cx:pt>
          <cx:pt idx="25440">389.63</cx:pt>
          <cx:pt idx="25441">250.75</cx:pt>
          <cx:pt idx="25442">424.17000000000002</cx:pt>
          <cx:pt idx="25443">465.24000000000001</cx:pt>
          <cx:pt idx="25444">420.04000000000002</cx:pt>
          <cx:pt idx="25445">119.65000000000001</cx:pt>
          <cx:pt idx="25446">67.599999999999994</cx:pt>
          <cx:pt idx="25447">317.19</cx:pt>
          <cx:pt idx="25448">227.72999999999999</cx:pt>
          <cx:pt idx="25449">124.16</cx:pt>
          <cx:pt idx="25450">193.63999999999999</cx:pt>
          <cx:pt idx="25451">373.42000000000002</cx:pt>
          <cx:pt idx="25452">138.06</cx:pt>
          <cx:pt idx="25453">292.89999999999998</cx:pt>
          <cx:pt idx="25454">234.34</cx:pt>
          <cx:pt idx="25455">404.67000000000002</cx:pt>
          <cx:pt idx="25456">299.94</cx:pt>
          <cx:pt idx="25457">235.71000000000001</cx:pt>
          <cx:pt idx="25458">113.25</cx:pt>
          <cx:pt idx="25459">264.08999999999997</cx:pt>
          <cx:pt idx="25460">150.66</cx:pt>
          <cx:pt idx="25461">138.75999999999999</cx:pt>
          <cx:pt idx="25462">37.920000000000002</cx:pt>
          <cx:pt idx="25463">400.69999999999999</cx:pt>
          <cx:pt idx="25464">467.56999999999999</cx:pt>
          <cx:pt idx="25465">374.61000000000001</cx:pt>
          <cx:pt idx="25466">283.20999999999998</cx:pt>
          <cx:pt idx="25467">498.31</cx:pt>
          <cx:pt idx="25468">465.89999999999998</cx:pt>
          <cx:pt idx="25469">413.42000000000002</cx:pt>
          <cx:pt idx="25470">72.530000000000001</cx:pt>
          <cx:pt idx="25471">238.86000000000001</cx:pt>
          <cx:pt idx="25472">123.11</cx:pt>
          <cx:pt idx="25473">263.36000000000001</cx:pt>
          <cx:pt idx="25474">312.88</cx:pt>
          <cx:pt idx="25475">370.25</cx:pt>
          <cx:pt idx="25476">348.35000000000002</cx:pt>
          <cx:pt idx="25477">468.07999999999998</cx:pt>
          <cx:pt idx="25478">154.91</cx:pt>
          <cx:pt idx="25479">207.59</cx:pt>
          <cx:pt idx="25480">463.06999999999999</cx:pt>
          <cx:pt idx="25481">42.229999999999997</cx:pt>
          <cx:pt idx="25482">414.27999999999997</cx:pt>
          <cx:pt idx="25483">338.64999999999998</cx:pt>
          <cx:pt idx="25484">349.42000000000002</cx:pt>
          <cx:pt idx="25485">222.91999999999999</cx:pt>
          <cx:pt idx="25486">102.58</cx:pt>
          <cx:pt idx="25487">275.48000000000002</cx:pt>
          <cx:pt idx="25488">285.01999999999998</cx:pt>
          <cx:pt idx="25489">277.42000000000002</cx:pt>
          <cx:pt idx="25490">339.47000000000003</cx:pt>
          <cx:pt idx="25491">61.700000000000003</cx:pt>
          <cx:pt idx="25492">429.48000000000002</cx:pt>
          <cx:pt idx="25493">314.88</cx:pt>
          <cx:pt idx="25494">67.319999999999993</cx:pt>
          <cx:pt idx="25495">116.78</cx:pt>
          <cx:pt idx="25496">113.89</cx:pt>
          <cx:pt idx="25497">25.289999999999999</cx:pt>
          <cx:pt idx="25498">357.11000000000001</cx:pt>
          <cx:pt idx="25499">54.880000000000003</cx:pt>
          <cx:pt idx="25500">492.73000000000002</cx:pt>
          <cx:pt idx="25501">82.079999999999998</cx:pt>
          <cx:pt idx="25502">22.149999999999999</cx:pt>
          <cx:pt idx="25503">399.70999999999998</cx:pt>
          <cx:pt idx="25504">146.58000000000001</cx:pt>
          <cx:pt idx="25505">271.82999999999998</cx:pt>
          <cx:pt idx="25506">112.40000000000001</cx:pt>
          <cx:pt idx="25507">152.63</cx:pt>
          <cx:pt idx="25508">43.25</cx:pt>
          <cx:pt idx="25509">216.84999999999999</cx:pt>
          <cx:pt idx="25510">107.45999999999999</cx:pt>
          <cx:pt idx="25511">51.100000000000001</cx:pt>
          <cx:pt idx="25512">372.42000000000002</cx:pt>
          <cx:pt idx="25513">455.68000000000001</cx:pt>
          <cx:pt idx="25514">229.66</cx:pt>
          <cx:pt idx="25515">89.280000000000001</cx:pt>
          <cx:pt idx="25516">367.88</cx:pt>
          <cx:pt idx="25517">149.36000000000001</cx:pt>
          <cx:pt idx="25518">308.88999999999999</cx:pt>
          <cx:pt idx="25519">53.049999999999997</cx:pt>
          <cx:pt idx="25520">387.26999999999998</cx:pt>
          <cx:pt idx="25521">253.81999999999999</cx:pt>
          <cx:pt idx="25522">295.26999999999998</cx:pt>
          <cx:pt idx="25523">263.43000000000001</cx:pt>
          <cx:pt idx="25524">89.730000000000004</cx:pt>
          <cx:pt idx="25525">469.45999999999998</cx:pt>
          <cx:pt idx="25526">299.81</cx:pt>
          <cx:pt idx="25527">139.19</cx:pt>
          <cx:pt idx="25528">46.229999999999997</cx:pt>
          <cx:pt idx="25529">421.13999999999999</cx:pt>
          <cx:pt idx="25530">307.41000000000003</cx:pt>
          <cx:pt idx="25531">400.35000000000002</cx:pt>
          <cx:pt idx="25532">112.17</cx:pt>
          <cx:pt idx="25533">300.73000000000002</cx:pt>
          <cx:pt idx="25534">346.29000000000002</cx:pt>
          <cx:pt idx="25535">300.55000000000001</cx:pt>
          <cx:pt idx="25536">222.88999999999999</cx:pt>
          <cx:pt idx="25537">360.87</cx:pt>
          <cx:pt idx="25538">391.42000000000002</cx:pt>
          <cx:pt idx="25539">119.27</cx:pt>
          <cx:pt idx="25540">386.58999999999997</cx:pt>
          <cx:pt idx="25541">351.5</cx:pt>
          <cx:pt idx="25542">174.21000000000001</cx:pt>
          <cx:pt idx="25543">402.18000000000001</cx:pt>
          <cx:pt idx="25544">415.16000000000003</cx:pt>
          <cx:pt idx="25545">360.95999999999998</cx:pt>
          <cx:pt idx="25546">472.48000000000002</cx:pt>
          <cx:pt idx="25547">276.91000000000003</cx:pt>
          <cx:pt idx="25548">315.13</cx:pt>
          <cx:pt idx="25549">334.88</cx:pt>
          <cx:pt idx="25550">394.93000000000001</cx:pt>
          <cx:pt idx="25551">304.42000000000002</cx:pt>
          <cx:pt idx="25552">190.69</cx:pt>
          <cx:pt idx="25553">388.33999999999997</cx:pt>
          <cx:pt idx="25554">86.700000000000003</cx:pt>
          <cx:pt idx="25555">148.03999999999999</cx:pt>
          <cx:pt idx="25556">65.069999999999993</cx:pt>
          <cx:pt idx="25557">265.06999999999999</cx:pt>
          <cx:pt idx="25558">233.55000000000001</cx:pt>
          <cx:pt idx="25559">258.60000000000002</cx:pt>
          <cx:pt idx="25560">432.36000000000001</cx:pt>
          <cx:pt idx="25561">433.31</cx:pt>
          <cx:pt idx="25562">157.75</cx:pt>
          <cx:pt idx="25563">177.59</cx:pt>
          <cx:pt idx="25564">158.83000000000001</cx:pt>
          <cx:pt idx="25565">171.30000000000001</cx:pt>
          <cx:pt idx="25566">285.31</cx:pt>
          <cx:pt idx="25567">299.70999999999998</cx:pt>
          <cx:pt idx="25568">395.97000000000003</cx:pt>
          <cx:pt idx="25569">401.69999999999999</cx:pt>
          <cx:pt idx="25570">249.69999999999999</cx:pt>
          <cx:pt idx="25571">232.74000000000001</cx:pt>
          <cx:pt idx="25572">345.92000000000002</cx:pt>
          <cx:pt idx="25573">191.33000000000001</cx:pt>
          <cx:pt idx="25574">348.89999999999998</cx:pt>
          <cx:pt idx="25575">481.44</cx:pt>
          <cx:pt idx="25576">340.88</cx:pt>
          <cx:pt idx="25577">155.31</cx:pt>
          <cx:pt idx="25578">446.19999999999999</cx:pt>
          <cx:pt idx="25579">356.73000000000002</cx:pt>
          <cx:pt idx="25580">288.72000000000003</cx:pt>
          <cx:pt idx="25581">484.42000000000002</cx:pt>
          <cx:pt idx="25582">21.190000000000001</cx:pt>
          <cx:pt idx="25583">420.17000000000002</cx:pt>
          <cx:pt idx="25584">259.89999999999998</cx:pt>
          <cx:pt idx="25585">184.16</cx:pt>
          <cx:pt idx="25586">172.25999999999999</cx:pt>
          <cx:pt idx="25587">399.20999999999998</cx:pt>
          <cx:pt idx="25588">305.12</cx:pt>
          <cx:pt idx="25589">75.790000000000006</cx:pt>
          <cx:pt idx="25590">437.37</cx:pt>
          <cx:pt idx="25591">381.35000000000002</cx:pt>
          <cx:pt idx="25592">31.359999999999999</cx:pt>
          <cx:pt idx="25593">402.81</cx:pt>
          <cx:pt idx="25594">349.73000000000002</cx:pt>
          <cx:pt idx="25595">365.88</cx:pt>
          <cx:pt idx="25596">13.890000000000001</cx:pt>
          <cx:pt idx="25597">438.06999999999999</cx:pt>
          <cx:pt idx="25598">367.85000000000002</cx:pt>
          <cx:pt idx="25599">280.38</cx:pt>
          <cx:pt idx="25600">144.18000000000001</cx:pt>
          <cx:pt idx="25601">341.35000000000002</cx:pt>
          <cx:pt idx="25602">401.52999999999997</cx:pt>
          <cx:pt idx="25603">91.319999999999993</cx:pt>
          <cx:pt idx="25604">267.23000000000002</cx:pt>
          <cx:pt idx="25605">341.24000000000001</cx:pt>
          <cx:pt idx="25606">498.49000000000001</cx:pt>
          <cx:pt idx="25607">139.58000000000001</cx:pt>
          <cx:pt idx="25608">194.03999999999999</cx:pt>
          <cx:pt idx="25609">356.94999999999999</cx:pt>
          <cx:pt idx="25610">147.84</cx:pt>
          <cx:pt idx="25611">214.30000000000001</cx:pt>
          <cx:pt idx="25612">155.84999999999999</cx:pt>
          <cx:pt idx="25613">78.390000000000001</cx:pt>
          <cx:pt idx="25614">308.32999999999998</cx:pt>
          <cx:pt idx="25615">356.08999999999997</cx:pt>
          <cx:pt idx="25616">415.32999999999998</cx:pt>
          <cx:pt idx="25617">383.56</cx:pt>
          <cx:pt idx="25618">350.58999999999997</cx:pt>
          <cx:pt idx="25619">226.49000000000001</cx:pt>
          <cx:pt idx="25620">210.97999999999999</cx:pt>
          <cx:pt idx="25621">138.47</cx:pt>
          <cx:pt idx="25622">182.08000000000001</cx:pt>
          <cx:pt idx="25623">52.18</cx:pt>
          <cx:pt idx="25624">310.44</cx:pt>
          <cx:pt idx="25625">149.11000000000001</cx:pt>
          <cx:pt idx="25626">85.909999999999997</cx:pt>
          <cx:pt idx="25627">87.310000000000002</cx:pt>
          <cx:pt idx="25628">51.859999999999999</cx:pt>
          <cx:pt idx="25629">115.09</cx:pt>
          <cx:pt idx="25630">447.44</cx:pt>
          <cx:pt idx="25631">34.799999999999997</cx:pt>
          <cx:pt idx="25632">357.25999999999999</cx:pt>
          <cx:pt idx="25633">442.24000000000001</cx:pt>
          <cx:pt idx="25634">31.32</cx:pt>
          <cx:pt idx="25635">368.51999999999998</cx:pt>
          <cx:pt idx="25636">213.75999999999999</cx:pt>
          <cx:pt idx="25637">258.77999999999997</cx:pt>
          <cx:pt idx="25638">314.69999999999999</cx:pt>
          <cx:pt idx="25639">468.75999999999999</cx:pt>
          <cx:pt idx="25640">52.810000000000002</cx:pt>
          <cx:pt idx="25641">127.83</cx:pt>
          <cx:pt idx="25642">89.019999999999996</cx:pt>
          <cx:pt idx="25643">126.28</cx:pt>
          <cx:pt idx="25644">93.219999999999999</cx:pt>
          <cx:pt idx="25645">77.099999999999994</cx:pt>
          <cx:pt idx="25646">79.790000000000006</cx:pt>
          <cx:pt idx="25647">57.049999999999997</cx:pt>
          <cx:pt idx="25648">208.99000000000001</cx:pt>
          <cx:pt idx="25649">390.81</cx:pt>
          <cx:pt idx="25650">208.46000000000001</cx:pt>
          <cx:pt idx="25651">266.06999999999999</cx:pt>
          <cx:pt idx="25652">137.93000000000001</cx:pt>
          <cx:pt idx="25653">350.69</cx:pt>
          <cx:pt idx="25654">140.24000000000001</cx:pt>
          <cx:pt idx="25655">86.200000000000003</cx:pt>
          <cx:pt idx="25656">163.27000000000001</cx:pt>
          <cx:pt idx="25657">100.23</cx:pt>
          <cx:pt idx="25658">251.78999999999999</cx:pt>
          <cx:pt idx="25659">177.63999999999999</cx:pt>
          <cx:pt idx="25660">321.87</cx:pt>
          <cx:pt idx="25661">142.16</cx:pt>
          <cx:pt idx="25662">480.56</cx:pt>
          <cx:pt idx="25663">148.24000000000001</cx:pt>
          <cx:pt idx="25664">44.229999999999997</cx:pt>
          <cx:pt idx="25665">178.44</cx:pt>
          <cx:pt idx="25666">249.69999999999999</cx:pt>
          <cx:pt idx="25667">396.13999999999999</cx:pt>
          <cx:pt idx="25668">361.98000000000002</cx:pt>
          <cx:pt idx="25669">152.94</cx:pt>
          <cx:pt idx="25670">304.60000000000002</cx:pt>
          <cx:pt idx="25671">27.039999999999999</cx:pt>
          <cx:pt idx="25672">112.12</cx:pt>
          <cx:pt idx="25673">76.359999999999999</cx:pt>
          <cx:pt idx="25674">436.75999999999999</cx:pt>
          <cx:pt idx="25675">132.88</cx:pt>
          <cx:pt idx="25676">385.87</cx:pt>
          <cx:pt idx="25677">483.35000000000002</cx:pt>
          <cx:pt idx="25678">188.02000000000001</cx:pt>
          <cx:pt idx="25679">454.86000000000001</cx:pt>
          <cx:pt idx="25680">242.84999999999999</cx:pt>
          <cx:pt idx="25681">206.53999999999999</cx:pt>
          <cx:pt idx="25682">297.41000000000003</cx:pt>
          <cx:pt idx="25683">404.02999999999997</cx:pt>
          <cx:pt idx="25684">40.950000000000003</cx:pt>
          <cx:pt idx="25685">293.64999999999998</cx:pt>
          <cx:pt idx="25686">293.33999999999997</cx:pt>
          <cx:pt idx="25687">15.75</cx:pt>
          <cx:pt idx="25688">238.12</cx:pt>
          <cx:pt idx="25689">447.51999999999998</cx:pt>
          <cx:pt idx="25690">281.45999999999998</cx:pt>
          <cx:pt idx="25691">187.84999999999999</cx:pt>
          <cx:pt idx="25692">141.84999999999999</cx:pt>
          <cx:pt idx="25693">220.34</cx:pt>
          <cx:pt idx="25694">251.13</cx:pt>
          <cx:pt idx="25695">13.119999999999999</cx:pt>
          <cx:pt idx="25696">373.63</cx:pt>
          <cx:pt idx="25697">312.81</cx:pt>
          <cx:pt idx="25698">373.93000000000001</cx:pt>
          <cx:pt idx="25699">291.13999999999999</cx:pt>
          <cx:pt idx="25700">463.63999999999999</cx:pt>
          <cx:pt idx="25701">152.02000000000001</cx:pt>
          <cx:pt idx="25702">284.80000000000001</cx:pt>
          <cx:pt idx="25703">200.16</cx:pt>
          <cx:pt idx="25704">275.77999999999997</cx:pt>
          <cx:pt idx="25705">437.66000000000003</cx:pt>
          <cx:pt idx="25706">74.530000000000001</cx:pt>
          <cx:pt idx="25707">96.040000000000006</cx:pt>
          <cx:pt idx="25708">52.490000000000002</cx:pt>
          <cx:pt idx="25709">442.81</cx:pt>
          <cx:pt idx="25710">260.58999999999997</cx:pt>
          <cx:pt idx="25711">248.63999999999999</cx:pt>
          <cx:pt idx="25712">167.66</cx:pt>
          <cx:pt idx="25713">137.41999999999999</cx:pt>
          <cx:pt idx="25714">278.94999999999999</cx:pt>
          <cx:pt idx="25715">367.35000000000002</cx:pt>
          <cx:pt idx="25716">90.329999999999998</cx:pt>
          <cx:pt idx="25717">165.28999999999999</cx:pt>
          <cx:pt idx="25718">130.56</cx:pt>
          <cx:pt idx="25719">305.02999999999997</cx:pt>
          <cx:pt idx="25720">89.760000000000005</cx:pt>
          <cx:pt idx="25721">83.379999999999995</cx:pt>
          <cx:pt idx="25722">320.10000000000002</cx:pt>
          <cx:pt idx="25723">214.02000000000001</cx:pt>
          <cx:pt idx="25724">459.95999999999998</cx:pt>
          <cx:pt idx="25725">312.98000000000002</cx:pt>
          <cx:pt idx="25726">30.359999999999999</cx:pt>
          <cx:pt idx="25727">21.359999999999999</cx:pt>
          <cx:pt idx="25728">462.02999999999997</cx:pt>
          <cx:pt idx="25729">205.5</cx:pt>
          <cx:pt idx="25730">284.54000000000002</cx:pt>
          <cx:pt idx="25731">338.50999999999999</cx:pt>
          <cx:pt idx="25732">375.92000000000002</cx:pt>
          <cx:pt idx="25733">170.19</cx:pt>
          <cx:pt idx="25734">70.939999999999998</cx:pt>
          <cx:pt idx="25735">487.47000000000003</cx:pt>
          <cx:pt idx="25736">417.38</cx:pt>
          <cx:pt idx="25737">414.86000000000001</cx:pt>
          <cx:pt idx="25738">188.93000000000001</cx:pt>
          <cx:pt idx="25739">282.11000000000001</cx:pt>
          <cx:pt idx="25740">11.970000000000001</cx:pt>
          <cx:pt idx="25741">364.75</cx:pt>
          <cx:pt idx="25742">174.30000000000001</cx:pt>
          <cx:pt idx="25743">181.38</cx:pt>
          <cx:pt idx="25744">162.63999999999999</cx:pt>
          <cx:pt idx="25745">485.36000000000001</cx:pt>
          <cx:pt idx="25746">418.44</cx:pt>
          <cx:pt idx="25747">243.00999999999999</cx:pt>
          <cx:pt idx="25748">179.03999999999999</cx:pt>
          <cx:pt idx="25749">109.67</cx:pt>
          <cx:pt idx="25750">328.76999999999998</cx:pt>
          <cx:pt idx="25751">425.43000000000001</cx:pt>
          <cx:pt idx="25752">131.31</cx:pt>
          <cx:pt idx="25753">159.41</cx:pt>
          <cx:pt idx="25754">353.56</cx:pt>
          <cx:pt idx="25755">363.36000000000001</cx:pt>
          <cx:pt idx="25756">93.400000000000006</cx:pt>
          <cx:pt idx="25757">497.67000000000002</cx:pt>
          <cx:pt idx="25758">159.74000000000001</cx:pt>
          <cx:pt idx="25759">413.07999999999998</cx:pt>
          <cx:pt idx="25760">493.45999999999998</cx:pt>
          <cx:pt idx="25761">392.12</cx:pt>
          <cx:pt idx="25762">394.29000000000002</cx:pt>
          <cx:pt idx="25763">44.659999999999997</cx:pt>
          <cx:pt idx="25764">426.00999999999999</cx:pt>
          <cx:pt idx="25765">227.59</cx:pt>
          <cx:pt idx="25766">439.24000000000001</cx:pt>
          <cx:pt idx="25767">243.65000000000001</cx:pt>
          <cx:pt idx="25768">286.49000000000001</cx:pt>
          <cx:pt idx="25769">441</cx:pt>
          <cx:pt idx="25770">410.97000000000003</cx:pt>
          <cx:pt idx="25771">256.42000000000002</cx:pt>
          <cx:pt idx="25772">81.379999999999995</cx:pt>
          <cx:pt idx="25773">290.55000000000001</cx:pt>
          <cx:pt idx="25774">256.97000000000003</cx:pt>
          <cx:pt idx="25775">362.79000000000002</cx:pt>
          <cx:pt idx="25776">180.38999999999999</cx:pt>
          <cx:pt idx="25777">497.44</cx:pt>
          <cx:pt idx="25778">134.84</cx:pt>
          <cx:pt idx="25779">73.840000000000003</cx:pt>
          <cx:pt idx="25780">312.06999999999999</cx:pt>
          <cx:pt idx="25781">177.44999999999999</cx:pt>
          <cx:pt idx="25782">95.290000000000006</cx:pt>
          <cx:pt idx="25783">238.91999999999999</cx:pt>
          <cx:pt idx="25784">195.06999999999999</cx:pt>
          <cx:pt idx="25785">57.780000000000001</cx:pt>
          <cx:pt idx="25786">211.80000000000001</cx:pt>
          <cx:pt idx="25787">301.37</cx:pt>
          <cx:pt idx="25788">238.06</cx:pt>
          <cx:pt idx="25789">131.63</cx:pt>
          <cx:pt idx="25790">437.70999999999998</cx:pt>
          <cx:pt idx="25791">141.33000000000001</cx:pt>
          <cx:pt idx="25792">340.56</cx:pt>
          <cx:pt idx="25793">92.209999999999994</cx:pt>
          <cx:pt idx="25794">365.81</cx:pt>
          <cx:pt idx="25795">95.75</cx:pt>
          <cx:pt idx="25796">205.75999999999999</cx:pt>
          <cx:pt idx="25797">206.22999999999999</cx:pt>
          <cx:pt idx="25798">460.50999999999999</cx:pt>
          <cx:pt idx="25799">447.06</cx:pt>
          <cx:pt idx="25800">440.97000000000003</cx:pt>
          <cx:pt idx="25801">206.34999999999999</cx:pt>
          <cx:pt idx="25802">45.740000000000002</cx:pt>
          <cx:pt idx="25803">129.91999999999999</cx:pt>
          <cx:pt idx="25804">19.07</cx:pt>
          <cx:pt idx="25805">457.88</cx:pt>
          <cx:pt idx="25806">377.31999999999999</cx:pt>
          <cx:pt idx="25807">131.21000000000001</cx:pt>
          <cx:pt idx="25808">329.79000000000002</cx:pt>
          <cx:pt idx="25809">266.70999999999998</cx:pt>
          <cx:pt idx="25810">468.63</cx:pt>
          <cx:pt idx="25811">214.69999999999999</cx:pt>
          <cx:pt idx="25812">332.20999999999998</cx:pt>
          <cx:pt idx="25813">70.230000000000004</cx:pt>
          <cx:pt idx="25814">451.29000000000002</cx:pt>
          <cx:pt idx="25815">395.13999999999999</cx:pt>
          <cx:pt idx="25816">451.30000000000001</cx:pt>
          <cx:pt idx="25817">46.130000000000003</cx:pt>
          <cx:pt idx="25818">453.88999999999999</cx:pt>
          <cx:pt idx="25819">174.78</cx:pt>
          <cx:pt idx="25820">129.28</cx:pt>
          <cx:pt idx="25821">376.77999999999997</cx:pt>
          <cx:pt idx="25822">157.75</cx:pt>
          <cx:pt idx="25823">214.43000000000001</cx:pt>
          <cx:pt idx="25824">187.49000000000001</cx:pt>
          <cx:pt idx="25825">184.06999999999999</cx:pt>
          <cx:pt idx="25826">272.32999999999998</cx:pt>
          <cx:pt idx="25827">101.01000000000001</cx:pt>
          <cx:pt idx="25828">364.36000000000001</cx:pt>
          <cx:pt idx="25829">365.64999999999998</cx:pt>
          <cx:pt idx="25830">278.80000000000001</cx:pt>
          <cx:pt idx="25831">149.06999999999999</cx:pt>
          <cx:pt idx="25832">245.43000000000001</cx:pt>
          <cx:pt idx="25833">35.240000000000002</cx:pt>
          <cx:pt idx="25834">302</cx:pt>
          <cx:pt idx="25835">75.680000000000007</cx:pt>
          <cx:pt idx="25836">405.04000000000002</cx:pt>
          <cx:pt idx="25837">314.99000000000001</cx:pt>
          <cx:pt idx="25838">471.88999999999999</cx:pt>
          <cx:pt idx="25839">252.93000000000001</cx:pt>
          <cx:pt idx="25840">30.079999999999998</cx:pt>
          <cx:pt idx="25841">72.709999999999994</cx:pt>
          <cx:pt idx="25842">175.65000000000001</cx:pt>
          <cx:pt idx="25843">486.27999999999997</cx:pt>
          <cx:pt idx="25844">286.98000000000002</cx:pt>
          <cx:pt idx="25845">144.03999999999999</cx:pt>
          <cx:pt idx="25846">368.94999999999999</cx:pt>
          <cx:pt idx="25847">332.94999999999999</cx:pt>
          <cx:pt idx="25848">94.519999999999996</cx:pt>
          <cx:pt idx="25849">422.66000000000003</cx:pt>
          <cx:pt idx="25850">357.60000000000002</cx:pt>
          <cx:pt idx="25851">225.90000000000001</cx:pt>
          <cx:pt idx="25852">119.09999999999999</cx:pt>
          <cx:pt idx="25853">115.3</cx:pt>
          <cx:pt idx="25854">387.37</cx:pt>
          <cx:pt idx="25855">288.04000000000002</cx:pt>
          <cx:pt idx="25856">139.69999999999999</cx:pt>
          <cx:pt idx="25857">283.33999999999997</cx:pt>
          <cx:pt idx="25858">213.43000000000001</cx:pt>
          <cx:pt idx="25859">421.19999999999999</cx:pt>
          <cx:pt idx="25860">130.06</cx:pt>
          <cx:pt idx="25861">457.58999999999997</cx:pt>
          <cx:pt idx="25862">37.619999999999997</cx:pt>
          <cx:pt idx="25863">218.13999999999999</cx:pt>
          <cx:pt idx="25864">299.22000000000003</cx:pt>
          <cx:pt idx="25865">284.08999999999997</cx:pt>
          <cx:pt idx="25866">105.34</cx:pt>
          <cx:pt idx="25867">226.15000000000001</cx:pt>
          <cx:pt idx="25868">90.019999999999996</cx:pt>
          <cx:pt idx="25869">198.81</cx:pt>
          <cx:pt idx="25870">435.81</cx:pt>
          <cx:pt idx="25871">431.11000000000001</cx:pt>
          <cx:pt idx="25872">216.47</cx:pt>
          <cx:pt idx="25873">375.76999999999998</cx:pt>
          <cx:pt idx="25874">275.94</cx:pt>
          <cx:pt idx="25875">468.92000000000002</cx:pt>
          <cx:pt idx="25876">206.16999999999999</cx:pt>
          <cx:pt idx="25877">75.030000000000001</cx:pt>
          <cx:pt idx="25878">349.10000000000002</cx:pt>
          <cx:pt idx="25879">208.63999999999999</cx:pt>
          <cx:pt idx="25880">12.609999999999999</cx:pt>
          <cx:pt idx="25881">477.17000000000002</cx:pt>
          <cx:pt idx="25882">81.319999999999993</cx:pt>
          <cx:pt idx="25883">476.98000000000002</cx:pt>
          <cx:pt idx="25884">320.38</cx:pt>
          <cx:pt idx="25885">381.39999999999998</cx:pt>
          <cx:pt idx="25886">370.44</cx:pt>
          <cx:pt idx="25887">319.5</cx:pt>
          <cx:pt idx="25888">109.41</cx:pt>
          <cx:pt idx="25889">427.25999999999999</cx:pt>
          <cx:pt idx="25890">23.440000000000001</cx:pt>
          <cx:pt idx="25891">418.41000000000003</cx:pt>
          <cx:pt idx="25892">438.75</cx:pt>
          <cx:pt idx="25893">263.61000000000001</cx:pt>
          <cx:pt idx="25894">292.95999999999998</cx:pt>
          <cx:pt idx="25895">253.96000000000001</cx:pt>
          <cx:pt idx="25896">56.990000000000002</cx:pt>
          <cx:pt idx="25897">158.90000000000001</cx:pt>
          <cx:pt idx="25898">77.180000000000007</cx:pt>
          <cx:pt idx="25899">423.72000000000003</cx:pt>
          <cx:pt idx="25900">296.83999999999997</cx:pt>
          <cx:pt idx="25901">264.25</cx:pt>
          <cx:pt idx="25902">254.27000000000001</cx:pt>
          <cx:pt idx="25903">231.31999999999999</cx:pt>
          <cx:pt idx="25904">76.599999999999994</cx:pt>
          <cx:pt idx="25905">195.63999999999999</cx:pt>
          <cx:pt idx="25906">378.45999999999998</cx:pt>
          <cx:pt idx="25907">381.89999999999998</cx:pt>
          <cx:pt idx="25908">338.74000000000001</cx:pt>
          <cx:pt idx="25909">110.37</cx:pt>
          <cx:pt idx="25910">190</cx:pt>
          <cx:pt idx="25911">130.94</cx:pt>
          <cx:pt idx="25912">52.380000000000003</cx:pt>
          <cx:pt idx="25913">28.449999999999999</cx:pt>
          <cx:pt idx="25914">82.430000000000007</cx:pt>
          <cx:pt idx="25915">219.97999999999999</cx:pt>
          <cx:pt idx="25916">494.95999999999998</cx:pt>
          <cx:pt idx="25917">213.38</cx:pt>
          <cx:pt idx="25918">445.18000000000001</cx:pt>
          <cx:pt idx="25919">125.73999999999999</cx:pt>
          <cx:pt idx="25920">352.05000000000001</cx:pt>
          <cx:pt idx="25921">201.00999999999999</cx:pt>
          <cx:pt idx="25922">462.27999999999997</cx:pt>
          <cx:pt idx="25923">131.31999999999999</cx:pt>
          <cx:pt idx="25924">443.37</cx:pt>
          <cx:pt idx="25925">352.94</cx:pt>
          <cx:pt idx="25926">307.67000000000002</cx:pt>
          <cx:pt idx="25927">424.5</cx:pt>
          <cx:pt idx="25928">259.92000000000002</cx:pt>
          <cx:pt idx="25929">268.24000000000001</cx:pt>
          <cx:pt idx="25930">64.890000000000001</cx:pt>
          <cx:pt idx="25931">25.670000000000002</cx:pt>
          <cx:pt idx="25932">332.80000000000001</cx:pt>
          <cx:pt idx="25933">301.55000000000001</cx:pt>
          <cx:pt idx="25934">412.74000000000001</cx:pt>
          <cx:pt idx="25935">231.05000000000001</cx:pt>
          <cx:pt idx="25936">391.00999999999999</cx:pt>
          <cx:pt idx="25937">316.43000000000001</cx:pt>
          <cx:pt idx="25938">450.73000000000002</cx:pt>
          <cx:pt idx="25939">450.13999999999999</cx:pt>
          <cx:pt idx="25940">408.79000000000002</cx:pt>
          <cx:pt idx="25941">409.57999999999998</cx:pt>
          <cx:pt idx="25942">286.47000000000003</cx:pt>
          <cx:pt idx="25943">153.59</cx:pt>
          <cx:pt idx="25944">107.58</cx:pt>
          <cx:pt idx="25945">222.75999999999999</cx:pt>
          <cx:pt idx="25946">159.43000000000001</cx:pt>
          <cx:pt idx="25947">305.88</cx:pt>
          <cx:pt idx="25948">239.62</cx:pt>
          <cx:pt idx="25949">235.44</cx:pt>
          <cx:pt idx="25950">383.75</cx:pt>
          <cx:pt idx="25951">375.13999999999999</cx:pt>
          <cx:pt idx="25952">161.65000000000001</cx:pt>
          <cx:pt idx="25953">39.130000000000003</cx:pt>
          <cx:pt idx="25954">277.13</cx:pt>
          <cx:pt idx="25955">438.58999999999997</cx:pt>
          <cx:pt idx="25956">257.5</cx:pt>
          <cx:pt idx="25957">137.90000000000001</cx:pt>
          <cx:pt idx="25958">305.27999999999997</cx:pt>
          <cx:pt idx="25959">102.81999999999999</cx:pt>
          <cx:pt idx="25960">19.640000000000001</cx:pt>
          <cx:pt idx="25961">115.25</cx:pt>
          <cx:pt idx="25962">440.68000000000001</cx:pt>
          <cx:pt idx="25963">242.81999999999999</cx:pt>
          <cx:pt idx="25964">485.91000000000003</cx:pt>
          <cx:pt idx="25965">131.19999999999999</cx:pt>
          <cx:pt idx="25966">479.35000000000002</cx:pt>
          <cx:pt idx="25967">314.05000000000001</cx:pt>
          <cx:pt idx="25968">167.84</cx:pt>
          <cx:pt idx="25969">465.11000000000001</cx:pt>
          <cx:pt idx="25970">336.13</cx:pt>
          <cx:pt idx="25971">445.64999999999998</cx:pt>
          <cx:pt idx="25972">302.56999999999999</cx:pt>
          <cx:pt idx="25973">481.29000000000002</cx:pt>
          <cx:pt idx="25974">243.81</cx:pt>
          <cx:pt idx="25975">73.739999999999995</cx:pt>
          <cx:pt idx="25976">491.98000000000002</cx:pt>
          <cx:pt idx="25977">192.33000000000001</cx:pt>
          <cx:pt idx="25978">491.38999999999999</cx:pt>
          <cx:pt idx="25979">482.86000000000001</cx:pt>
          <cx:pt idx="25980">206.38</cx:pt>
          <cx:pt idx="25981">53.119999999999997</cx:pt>
          <cx:pt idx="25982">438.98000000000002</cx:pt>
          <cx:pt idx="25983">230.41999999999999</cx:pt>
          <cx:pt idx="25984">375.57999999999998</cx:pt>
          <cx:pt idx="25985">23.600000000000001</cx:pt>
          <cx:pt idx="25986">203.43000000000001</cx:pt>
          <cx:pt idx="25987">129.94</cx:pt>
          <cx:pt idx="25988">175.81999999999999</cx:pt>
          <cx:pt idx="25989">464.56999999999999</cx:pt>
          <cx:pt idx="25990">442.73000000000002</cx:pt>
          <cx:pt idx="25991">226.61000000000001</cx:pt>
          <cx:pt idx="25992">58.25</cx:pt>
          <cx:pt idx="25993">85.760000000000005</cx:pt>
          <cx:pt idx="25994">404.72000000000003</cx:pt>
          <cx:pt idx="25995">15.67</cx:pt>
          <cx:pt idx="25996">368.81999999999999</cx:pt>
          <cx:pt idx="25997">116.94</cx:pt>
          <cx:pt idx="25998">87.090000000000003</cx:pt>
          <cx:pt idx="25999">426.00999999999999</cx:pt>
          <cx:pt idx="26000">238.37</cx:pt>
          <cx:pt idx="26001">303.69999999999999</cx:pt>
          <cx:pt idx="26002">335.20999999999998</cx:pt>
          <cx:pt idx="26003">197.63999999999999</cx:pt>
          <cx:pt idx="26004">405.77999999999997</cx:pt>
          <cx:pt idx="26005">202.97</cx:pt>
          <cx:pt idx="26006">18.43</cx:pt>
          <cx:pt idx="26007">401.97000000000003</cx:pt>
          <cx:pt idx="26008">29.91</cx:pt>
          <cx:pt idx="26009">466.58999999999997</cx:pt>
          <cx:pt idx="26010">382.13999999999999</cx:pt>
          <cx:pt idx="26011">414.93000000000001</cx:pt>
          <cx:pt idx="26012">391.39999999999998</cx:pt>
          <cx:pt idx="26013">166.50999999999999</cx:pt>
          <cx:pt idx="26014">437.19999999999999</cx:pt>
          <cx:pt idx="26015">303.66000000000003</cx:pt>
          <cx:pt idx="26016">257.75999999999999</cx:pt>
          <cx:pt idx="26017">370.32999999999998</cx:pt>
          <cx:pt idx="26018">185.41999999999999</cx:pt>
          <cx:pt idx="26019">64.349999999999994</cx:pt>
          <cx:pt idx="26020">377.75</cx:pt>
          <cx:pt idx="26021">21.309999999999999</cx:pt>
          <cx:pt idx="26022">62.549999999999997</cx:pt>
          <cx:pt idx="26023">424.18000000000001</cx:pt>
          <cx:pt idx="26024">120.69</cx:pt>
          <cx:pt idx="26025">491.79000000000002</cx:pt>
          <cx:pt idx="26026">32.420000000000002</cx:pt>
          <cx:pt idx="26027">34.039999999999999</cx:pt>
          <cx:pt idx="26028">482.77999999999997</cx:pt>
          <cx:pt idx="26029">194.13999999999999</cx:pt>
          <cx:pt idx="26030">41.57</cx:pt>
          <cx:pt idx="26031">248.06</cx:pt>
          <cx:pt idx="26032">232.16999999999999</cx:pt>
          <cx:pt idx="26033">192.81</cx:pt>
          <cx:pt idx="26034">296.27999999999997</cx:pt>
          <cx:pt idx="26035">122.05</cx:pt>
          <cx:pt idx="26036">61.590000000000003</cx:pt>
          <cx:pt idx="26037">487.63999999999999</cx:pt>
          <cx:pt idx="26038">407.13</cx:pt>
          <cx:pt idx="26039">468.66000000000003</cx:pt>
          <cx:pt idx="26040">240.03</cx:pt>
          <cx:pt idx="26041">172.34</cx:pt>
          <cx:pt idx="26042">351.10000000000002</cx:pt>
          <cx:pt idx="26043">494.41000000000003</cx:pt>
          <cx:pt idx="26044">179.5</cx:pt>
          <cx:pt idx="26045">241.06</cx:pt>
          <cx:pt idx="26046">154.58000000000001</cx:pt>
          <cx:pt idx="26047">224.47</cx:pt>
          <cx:pt idx="26048">223.84</cx:pt>
          <cx:pt idx="26049">102.66</cx:pt>
          <cx:pt idx="26050">71.650000000000006</cx:pt>
          <cx:pt idx="26051">271.66000000000003</cx:pt>
          <cx:pt idx="26052">168.56</cx:pt>
          <cx:pt idx="26053">490.07999999999998</cx:pt>
          <cx:pt idx="26054">347.12</cx:pt>
          <cx:pt idx="26055">193</cx:pt>
          <cx:pt idx="26056">224.84999999999999</cx:pt>
          <cx:pt idx="26057">343.61000000000001</cx:pt>
          <cx:pt idx="26058">237.59</cx:pt>
          <cx:pt idx="26059">231.19</cx:pt>
          <cx:pt idx="26060">242.61000000000001</cx:pt>
          <cx:pt idx="26061">100.45</cx:pt>
          <cx:pt idx="26062">51.119999999999997</cx:pt>
          <cx:pt idx="26063">403.01999999999998</cx:pt>
          <cx:pt idx="26064">126.62</cx:pt>
          <cx:pt idx="26065">141.18000000000001</cx:pt>
          <cx:pt idx="26066">451.04000000000002</cx:pt>
          <cx:pt idx="26067">97.219999999999999</cx:pt>
          <cx:pt idx="26068">401.19</cx:pt>
          <cx:pt idx="26069">431.39999999999998</cx:pt>
          <cx:pt idx="26070">89.5</cx:pt>
          <cx:pt idx="26071">279.80000000000001</cx:pt>
          <cx:pt idx="26072">311.92000000000002</cx:pt>
          <cx:pt idx="26073">57.549999999999997</cx:pt>
          <cx:pt idx="26074">168.37</cx:pt>
          <cx:pt idx="26075">454.29000000000002</cx:pt>
          <cx:pt idx="26076">378.83999999999997</cx:pt>
          <cx:pt idx="26077">370.04000000000002</cx:pt>
          <cx:pt idx="26078">248.74000000000001</cx:pt>
          <cx:pt idx="26079">109.16</cx:pt>
          <cx:pt idx="26080">321.81999999999999</cx:pt>
          <cx:pt idx="26081">283.68000000000001</cx:pt>
          <cx:pt idx="26082">445.75</cx:pt>
          <cx:pt idx="26083">219.06</cx:pt>
          <cx:pt idx="26084">41.25</cx:pt>
          <cx:pt idx="26085">364.67000000000002</cx:pt>
          <cx:pt idx="26086">274.27999999999997</cx:pt>
          <cx:pt idx="26087">428.25</cx:pt>
          <cx:pt idx="26088">399.00999999999999</cx:pt>
          <cx:pt idx="26089">10.58</cx:pt>
          <cx:pt idx="26090">450.25999999999999</cx:pt>
          <cx:pt idx="26091">196.12</cx:pt>
          <cx:pt idx="26092">389.85000000000002</cx:pt>
          <cx:pt idx="26093">257.55000000000001</cx:pt>
          <cx:pt idx="26094">189.31</cx:pt>
          <cx:pt idx="26095">362.25</cx:pt>
          <cx:pt idx="26096">488.06999999999999</cx:pt>
          <cx:pt idx="26097">165.41999999999999</cx:pt>
          <cx:pt idx="26098">278.07999999999998</cx:pt>
          <cx:pt idx="26099">473.01999999999998</cx:pt>
          <cx:pt idx="26100">35.909999999999997</cx:pt>
          <cx:pt idx="26101">83.269999999999996</cx:pt>
          <cx:pt idx="26102">484.25</cx:pt>
          <cx:pt idx="26103">299.27999999999997</cx:pt>
          <cx:pt idx="26104">350.29000000000002</cx:pt>
          <cx:pt idx="26105">322.57999999999998</cx:pt>
          <cx:pt idx="26106">87.769999999999996</cx:pt>
          <cx:pt idx="26107">297.23000000000002</cx:pt>
          <cx:pt idx="26108">429.31999999999999</cx:pt>
          <cx:pt idx="26109">452.88</cx:pt>
          <cx:pt idx="26110">326.82999999999998</cx:pt>
          <cx:pt idx="26111">117.31</cx:pt>
          <cx:pt idx="26112">402.06999999999999</cx:pt>
          <cx:pt idx="26113">181.78</cx:pt>
          <cx:pt idx="26114">458.17000000000002</cx:pt>
          <cx:pt idx="26115">433.31999999999999</cx:pt>
          <cx:pt idx="26116">451.10000000000002</cx:pt>
          <cx:pt idx="26117">216.44</cx:pt>
          <cx:pt idx="26118">136.15000000000001</cx:pt>
          <cx:pt idx="26119">299.02999999999997</cx:pt>
          <cx:pt idx="26120">335.06999999999999</cx:pt>
          <cx:pt idx="26121">452.43000000000001</cx:pt>
          <cx:pt idx="26122">77.959999999999994</cx:pt>
          <cx:pt idx="26123">106.48999999999999</cx:pt>
          <cx:pt idx="26124">169.68000000000001</cx:pt>
          <cx:pt idx="26125">116.31999999999999</cx:pt>
          <cx:pt idx="26126">436.62</cx:pt>
          <cx:pt idx="26127">459.06999999999999</cx:pt>
          <cx:pt idx="26128">90.049999999999997</cx:pt>
          <cx:pt idx="26129">179</cx:pt>
          <cx:pt idx="26130">220.86000000000001</cx:pt>
          <cx:pt idx="26131">294.19</cx:pt>
          <cx:pt idx="26132">174.90000000000001</cx:pt>
          <cx:pt idx="26133">471.52999999999997</cx:pt>
          <cx:pt idx="26134">430.27999999999997</cx:pt>
          <cx:pt idx="26135">497.48000000000002</cx:pt>
          <cx:pt idx="26136">83.599999999999994</cx:pt>
          <cx:pt idx="26137">293.07999999999998</cx:pt>
          <cx:pt idx="26138">45.829999999999998</cx:pt>
          <cx:pt idx="26139">323.77999999999997</cx:pt>
          <cx:pt idx="26140">443.56</cx:pt>
          <cx:pt idx="26141">173.72</cx:pt>
          <cx:pt idx="26142">358.91000000000003</cx:pt>
          <cx:pt idx="26143">484.25</cx:pt>
          <cx:pt idx="26144">73.25</cx:pt>
          <cx:pt idx="26145">112.97</cx:pt>
          <cx:pt idx="26146">243.47</cx:pt>
          <cx:pt idx="26147">231.40000000000001</cx:pt>
          <cx:pt idx="26148">355.17000000000002</cx:pt>
          <cx:pt idx="26149">259.91000000000003</cx:pt>
          <cx:pt idx="26150">258.57999999999998</cx:pt>
          <cx:pt idx="26151">358.63</cx:pt>
          <cx:pt idx="26152">216.09999999999999</cx:pt>
          <cx:pt idx="26153">419.63</cx:pt>
          <cx:pt idx="26154">238.66999999999999</cx:pt>
          <cx:pt idx="26155">254.38999999999999</cx:pt>
          <cx:pt idx="26156">242.24000000000001</cx:pt>
          <cx:pt idx="26157">364.08999999999997</cx:pt>
          <cx:pt idx="26158">81.420000000000002</cx:pt>
          <cx:pt idx="26159">254.56999999999999</cx:pt>
          <cx:pt idx="26160">165.41999999999999</cx:pt>
          <cx:pt idx="26161">251.30000000000001</cx:pt>
          <cx:pt idx="26162">348.12</cx:pt>
          <cx:pt idx="26163">31.5</cx:pt>
          <cx:pt idx="26164">357.94</cx:pt>
          <cx:pt idx="26165">223.08000000000001</cx:pt>
          <cx:pt idx="26166">346.25999999999999</cx:pt>
          <cx:pt idx="26167">271.19</cx:pt>
          <cx:pt idx="26168">23.719999999999999</cx:pt>
          <cx:pt idx="26169">89.989999999999995</cx:pt>
          <cx:pt idx="26170">78.819999999999993</cx:pt>
          <cx:pt idx="26171">43.390000000000001</cx:pt>
          <cx:pt idx="26172">106.73999999999999</cx:pt>
          <cx:pt idx="26173">225.12</cx:pt>
          <cx:pt idx="26174">301.94999999999999</cx:pt>
          <cx:pt idx="26175">426.82999999999998</cx:pt>
          <cx:pt idx="26176">113.11</cx:pt>
          <cx:pt idx="26177">378.63</cx:pt>
          <cx:pt idx="26178">313.52999999999997</cx:pt>
          <cx:pt idx="26179">247.75</cx:pt>
          <cx:pt idx="26180">90.409999999999997</cx:pt>
          <cx:pt idx="26181">394.87</cx:pt>
          <cx:pt idx="26182">481.49000000000001</cx:pt>
          <cx:pt idx="26183">27.02</cx:pt>
          <cx:pt idx="26184">483.68000000000001</cx:pt>
          <cx:pt idx="26185">478.57999999999998</cx:pt>
          <cx:pt idx="26186">498.69</cx:pt>
          <cx:pt idx="26187">235.80000000000001</cx:pt>
          <cx:pt idx="26188">448.17000000000002</cx:pt>
          <cx:pt idx="26189">431.30000000000001</cx:pt>
          <cx:pt idx="26190">192.88</cx:pt>
          <cx:pt idx="26191">294.12</cx:pt>
          <cx:pt idx="26192">360.13</cx:pt>
          <cx:pt idx="26193">214.58000000000001</cx:pt>
          <cx:pt idx="26194">12.09</cx:pt>
          <cx:pt idx="26195">80.829999999999998</cx:pt>
          <cx:pt idx="26196">376.88999999999999</cx:pt>
          <cx:pt idx="26197">124.90000000000001</cx:pt>
          <cx:pt idx="26198">284.22000000000003</cx:pt>
          <cx:pt idx="26199">75.469999999999999</cx:pt>
          <cx:pt idx="26200">138.34999999999999</cx:pt>
          <cx:pt idx="26201">137.91999999999999</cx:pt>
          <cx:pt idx="26202">382.99000000000001</cx:pt>
          <cx:pt idx="26203">457.94999999999999</cx:pt>
          <cx:pt idx="26204">190.40000000000001</cx:pt>
          <cx:pt idx="26205">225.05000000000001</cx:pt>
          <cx:pt idx="26206">338.47000000000003</cx:pt>
          <cx:pt idx="26207">315.37</cx:pt>
          <cx:pt idx="26208">200.38999999999999</cx:pt>
          <cx:pt idx="26209">440.74000000000001</cx:pt>
          <cx:pt idx="26210">37.670000000000002</cx:pt>
          <cx:pt idx="26211">443.79000000000002</cx:pt>
          <cx:pt idx="26212">328.67000000000002</cx:pt>
          <cx:pt idx="26213">21.329999999999998</cx:pt>
          <cx:pt idx="26214">378.48000000000002</cx:pt>
          <cx:pt idx="26215">22.010000000000002</cx:pt>
          <cx:pt idx="26216">170.09</cx:pt>
          <cx:pt idx="26217">77.269999999999996</cx:pt>
          <cx:pt idx="26218">144.53</cx:pt>
          <cx:pt idx="26219">114.69</cx:pt>
          <cx:pt idx="26220">175.80000000000001</cx:pt>
          <cx:pt idx="26221">209.96000000000001</cx:pt>
          <cx:pt idx="26222">205.97999999999999</cx:pt>
          <cx:pt idx="26223">494.10000000000002</cx:pt>
          <cx:pt idx="26224">306.66000000000003</cx:pt>
          <cx:pt idx="26225">295.86000000000001</cx:pt>
          <cx:pt idx="26226">108.72</cx:pt>
          <cx:pt idx="26227">420.13</cx:pt>
          <cx:pt idx="26228">129.41999999999999</cx:pt>
          <cx:pt idx="26229">16.760000000000002</cx:pt>
          <cx:pt idx="26230">319.18000000000001</cx:pt>
          <cx:pt idx="26231">261.75999999999999</cx:pt>
          <cx:pt idx="26232">348.30000000000001</cx:pt>
          <cx:pt idx="26233">309.39999999999998</cx:pt>
          <cx:pt idx="26234">319.52999999999997</cx:pt>
          <cx:pt idx="26235">199.74000000000001</cx:pt>
          <cx:pt idx="26236">372.07999999999998</cx:pt>
          <cx:pt idx="26237">188.05000000000001</cx:pt>
          <cx:pt idx="26238">462.33999999999997</cx:pt>
          <cx:pt idx="26239">481.87</cx:pt>
          <cx:pt idx="26240">170.11000000000001</cx:pt>
          <cx:pt idx="26241">374.49000000000001</cx:pt>
          <cx:pt idx="26242">255.56999999999999</cx:pt>
          <cx:pt idx="26243">86.629999999999995</cx:pt>
          <cx:pt idx="26244">115.5</cx:pt>
          <cx:pt idx="26245">87.400000000000006</cx:pt>
          <cx:pt idx="26246">263.60000000000002</cx:pt>
          <cx:pt idx="26247">11.17</cx:pt>
          <cx:pt idx="26248">230.31</cx:pt>
          <cx:pt idx="26249">249.33000000000001</cx:pt>
          <cx:pt idx="26250">343.00999999999999</cx:pt>
          <cx:pt idx="26251">362.47000000000003</cx:pt>
          <cx:pt idx="26252">195.11000000000001</cx:pt>
          <cx:pt idx="26253">179.94</cx:pt>
          <cx:pt idx="26254">219.78</cx:pt>
          <cx:pt idx="26255">418.5</cx:pt>
          <cx:pt idx="26256">368.73000000000002</cx:pt>
          <cx:pt idx="26257">85.019999999999996</cx:pt>
          <cx:pt idx="26258">20.57</cx:pt>
          <cx:pt idx="26259">46.369999999999997</cx:pt>
          <cx:pt idx="26260">413.70999999999998</cx:pt>
          <cx:pt idx="26261">59.32</cx:pt>
          <cx:pt idx="26262">181.03</cx:pt>
          <cx:pt idx="26263">51.969999999999999</cx:pt>
          <cx:pt idx="26264">238.13</cx:pt>
          <cx:pt idx="26265">294.19999999999999</cx:pt>
          <cx:pt idx="26266">24.239999999999998</cx:pt>
          <cx:pt idx="26267">229.55000000000001</cx:pt>
          <cx:pt idx="26268">304.31</cx:pt>
          <cx:pt idx="26269">493.14999999999998</cx:pt>
          <cx:pt idx="26270">427.68000000000001</cx:pt>
          <cx:pt idx="26271">68.069999999999993</cx:pt>
          <cx:pt idx="26272">254.63999999999999</cx:pt>
          <cx:pt idx="26273">21.420000000000002</cx:pt>
          <cx:pt idx="26274">475.74000000000001</cx:pt>
          <cx:pt idx="26275">280.76999999999998</cx:pt>
          <cx:pt idx="26276">157.09</cx:pt>
          <cx:pt idx="26277">57.229999999999997</cx:pt>
          <cx:pt idx="26278">467.99000000000001</cx:pt>
          <cx:pt idx="26279">224.62</cx:pt>
          <cx:pt idx="26280">284.35000000000002</cx:pt>
          <cx:pt idx="26281">368.31999999999999</cx:pt>
          <cx:pt idx="26282">242.72999999999999</cx:pt>
          <cx:pt idx="26283">324.60000000000002</cx:pt>
          <cx:pt idx="26284">152.65000000000001</cx:pt>
          <cx:pt idx="26285">247.03</cx:pt>
          <cx:pt idx="26286">142.43000000000001</cx:pt>
          <cx:pt idx="26287">473.89999999999998</cx:pt>
          <cx:pt idx="26288">185.09</cx:pt>
          <cx:pt idx="26289">352.79000000000002</cx:pt>
          <cx:pt idx="26290">337.80000000000001</cx:pt>
          <cx:pt idx="26291">410.25</cx:pt>
          <cx:pt idx="26292">357.64999999999998</cx:pt>
          <cx:pt idx="26293">200.69</cx:pt>
          <cx:pt idx="26294">188.97999999999999</cx:pt>
          <cx:pt idx="26295">172.05000000000001</cx:pt>
          <cx:pt idx="26296">316.94999999999999</cx:pt>
          <cx:pt idx="26297">96.370000000000005</cx:pt>
          <cx:pt idx="26298">415.54000000000002</cx:pt>
          <cx:pt idx="26299">148.08000000000001</cx:pt>
          <cx:pt idx="26300">489.55000000000001</cx:pt>
          <cx:pt idx="26301">210</cx:pt>
          <cx:pt idx="26302">410.27999999999997</cx:pt>
          <cx:pt idx="26303">243.16</cx:pt>
          <cx:pt idx="26304">61.340000000000003</cx:pt>
          <cx:pt idx="26305">315.44</cx:pt>
          <cx:pt idx="26306">50.920000000000002</cx:pt>
          <cx:pt idx="26307">319.08999999999997</cx:pt>
          <cx:pt idx="26308">197.21000000000001</cx:pt>
          <cx:pt idx="26309">60.579999999999998</cx:pt>
          <cx:pt idx="26310">393.36000000000001</cx:pt>
          <cx:pt idx="26311">183.55000000000001</cx:pt>
          <cx:pt idx="26312">239.68000000000001</cx:pt>
          <cx:pt idx="26313">364.67000000000002</cx:pt>
          <cx:pt idx="26314">389.37</cx:pt>
          <cx:pt idx="26315">278.00999999999999</cx:pt>
          <cx:pt idx="26316">296.82999999999998</cx:pt>
          <cx:pt idx="26317">320.54000000000002</cx:pt>
          <cx:pt idx="26318">492.48000000000002</cx:pt>
          <cx:pt idx="26319">269.80000000000001</cx:pt>
          <cx:pt idx="26320">179.71000000000001</cx:pt>
          <cx:pt idx="26321">497.05000000000001</cx:pt>
          <cx:pt idx="26322">343.81999999999999</cx:pt>
          <cx:pt idx="26323">154.56999999999999</cx:pt>
          <cx:pt idx="26324">493.54000000000002</cx:pt>
          <cx:pt idx="26325">37.640000000000001</cx:pt>
          <cx:pt idx="26326">313.45999999999998</cx:pt>
          <cx:pt idx="26327">103.72</cx:pt>
          <cx:pt idx="26328">421.92000000000002</cx:pt>
          <cx:pt idx="26329">93.890000000000001</cx:pt>
          <cx:pt idx="26330">415.44999999999999</cx:pt>
          <cx:pt idx="26331">351.57999999999998</cx:pt>
          <cx:pt idx="26332">36.259999999999998</cx:pt>
          <cx:pt idx="26333">156.59999999999999</cx:pt>
          <cx:pt idx="26334">374.38</cx:pt>
          <cx:pt idx="26335">51.219999999999999</cx:pt>
          <cx:pt idx="26336">468.81999999999999</cx:pt>
          <cx:pt idx="26337">349.00999999999999</cx:pt>
          <cx:pt idx="26338">227.30000000000001</cx:pt>
          <cx:pt idx="26339">418.19</cx:pt>
          <cx:pt idx="26340">37.270000000000003</cx:pt>
          <cx:pt idx="26341">169.91999999999999</cx:pt>
          <cx:pt idx="26342">35.210000000000001</cx:pt>
          <cx:pt idx="26343">141.66</cx:pt>
          <cx:pt idx="26344">88.230000000000004</cx:pt>
          <cx:pt idx="26345">103.98999999999999</cx:pt>
          <cx:pt idx="26346">154.02000000000001</cx:pt>
          <cx:pt idx="26347">77.269999999999996</cx:pt>
          <cx:pt idx="26348">454.06</cx:pt>
          <cx:pt idx="26349">456.30000000000001</cx:pt>
          <cx:pt idx="26350">404.67000000000002</cx:pt>
          <cx:pt idx="26351">135.93000000000001</cx:pt>
          <cx:pt idx="26352">227.05000000000001</cx:pt>
          <cx:pt idx="26353">397.22000000000003</cx:pt>
          <cx:pt idx="26354">249.53</cx:pt>
          <cx:pt idx="26355">387.91000000000003</cx:pt>
          <cx:pt idx="26356">26.199999999999999</cx:pt>
          <cx:pt idx="26357">460.04000000000002</cx:pt>
          <cx:pt idx="26358">208.91999999999999</cx:pt>
          <cx:pt idx="26359">172.68000000000001</cx:pt>
          <cx:pt idx="26360">110.5</cx:pt>
          <cx:pt idx="26361">250.41</cx:pt>
          <cx:pt idx="26362">159.55000000000001</cx:pt>
          <cx:pt idx="26363">76.75</cx:pt>
          <cx:pt idx="26364">232.91999999999999</cx:pt>
          <cx:pt idx="26365">199.63</cx:pt>
          <cx:pt idx="26366">469.47000000000003</cx:pt>
          <cx:pt idx="26367">322.5</cx:pt>
          <cx:pt idx="26368">281.97000000000003</cx:pt>
          <cx:pt idx="26369">302.85000000000002</cx:pt>
          <cx:pt idx="26370">493.63999999999999</cx:pt>
          <cx:pt idx="26371">129.46000000000001</cx:pt>
          <cx:pt idx="26372">224.97999999999999</cx:pt>
          <cx:pt idx="26373">427.49000000000001</cx:pt>
          <cx:pt idx="26374">301.77999999999997</cx:pt>
          <cx:pt idx="26375">341.88999999999999</cx:pt>
          <cx:pt idx="26376">187.66</cx:pt>
          <cx:pt idx="26377">365.02999999999997</cx:pt>
          <cx:pt idx="26378">45.380000000000003</cx:pt>
          <cx:pt idx="26379">15</cx:pt>
          <cx:pt idx="26380">332.47000000000003</cx:pt>
          <cx:pt idx="26381">287.23000000000002</cx:pt>
          <cx:pt idx="26382">286.89999999999998</cx:pt>
          <cx:pt idx="26383">326.11000000000001</cx:pt>
          <cx:pt idx="26384">297.36000000000001</cx:pt>
          <cx:pt idx="26385">477.94</cx:pt>
          <cx:pt idx="26386">404.18000000000001</cx:pt>
          <cx:pt idx="26387">405.72000000000003</cx:pt>
          <cx:pt idx="26388">456.55000000000001</cx:pt>
          <cx:pt idx="26389">128.5</cx:pt>
          <cx:pt idx="26390">453.49000000000001</cx:pt>
          <cx:pt idx="26391">97.700000000000003</cx:pt>
          <cx:pt idx="26392">280.49000000000001</cx:pt>
          <cx:pt idx="26393">282.08999999999997</cx:pt>
          <cx:pt idx="26394">394.88999999999999</cx:pt>
          <cx:pt idx="26395">346.17000000000002</cx:pt>
          <cx:pt idx="26396">48.100000000000001</cx:pt>
          <cx:pt idx="26397">487.30000000000001</cx:pt>
          <cx:pt idx="26398">467.41000000000003</cx:pt>
          <cx:pt idx="26399">370.16000000000003</cx:pt>
          <cx:pt idx="26400">224.88999999999999</cx:pt>
          <cx:pt idx="26401">457.88</cx:pt>
          <cx:pt idx="26402">218.21000000000001</cx:pt>
          <cx:pt idx="26403">149.12</cx:pt>
          <cx:pt idx="26404">128.15000000000001</cx:pt>
          <cx:pt idx="26405">319.5</cx:pt>
          <cx:pt idx="26406">378.98000000000002</cx:pt>
          <cx:pt idx="26407">191.16</cx:pt>
          <cx:pt idx="26408">308.22000000000003</cx:pt>
          <cx:pt idx="26409">451.81</cx:pt>
          <cx:pt idx="26410">161.38</cx:pt>
          <cx:pt idx="26411">174.77000000000001</cx:pt>
          <cx:pt idx="26412">39.850000000000001</cx:pt>
          <cx:pt idx="26413">482.86000000000001</cx:pt>
          <cx:pt idx="26414">71.379999999999995</cx:pt>
          <cx:pt idx="26415">12.31</cx:pt>
          <cx:pt idx="26416">15.26</cx:pt>
          <cx:pt idx="26417">174.33000000000001</cx:pt>
          <cx:pt idx="26418">207.44</cx:pt>
          <cx:pt idx="26419">125.84</cx:pt>
          <cx:pt idx="26420">403.35000000000002</cx:pt>
          <cx:pt idx="26421">431.04000000000002</cx:pt>
          <cx:pt idx="26422">270.01999999999998</cx:pt>
          <cx:pt idx="26423">293.85000000000002</cx:pt>
          <cx:pt idx="26424">314.22000000000003</cx:pt>
          <cx:pt idx="26425">98.590000000000003</cx:pt>
          <cx:pt idx="26426">338.43000000000001</cx:pt>
          <cx:pt idx="26427">47.479999999999997</cx:pt>
          <cx:pt idx="26428">427.88</cx:pt>
          <cx:pt idx="26429">382.32999999999998</cx:pt>
          <cx:pt idx="26430">407.14999999999998</cx:pt>
          <cx:pt idx="26431">158.77000000000001</cx:pt>
          <cx:pt idx="26432">263.02999999999997</cx:pt>
          <cx:pt idx="26433">138.03999999999999</cx:pt>
          <cx:pt idx="26434">12.720000000000001</cx:pt>
          <cx:pt idx="26435">237.69999999999999</cx:pt>
          <cx:pt idx="26436">320.43000000000001</cx:pt>
          <cx:pt idx="26437">317.13999999999999</cx:pt>
          <cx:pt idx="26438">457.98000000000002</cx:pt>
          <cx:pt idx="26439">147.78</cx:pt>
          <cx:pt idx="26440">428.63999999999999</cx:pt>
          <cx:pt idx="26441">374.98000000000002</cx:pt>
          <cx:pt idx="26442">156.75999999999999</cx:pt>
          <cx:pt idx="26443">331.35000000000002</cx:pt>
          <cx:pt idx="26444">333.44</cx:pt>
          <cx:pt idx="26445">230.68000000000001</cx:pt>
          <cx:pt idx="26446">334.06999999999999</cx:pt>
          <cx:pt idx="26447">190.02000000000001</cx:pt>
          <cx:pt idx="26448">199.61000000000001</cx:pt>
          <cx:pt idx="26449">486.87</cx:pt>
          <cx:pt idx="26450">463.04000000000002</cx:pt>
          <cx:pt idx="26451">33.759999999999998</cx:pt>
          <cx:pt idx="26452">305.50999999999999</cx:pt>
          <cx:pt idx="26453">486.72000000000003</cx:pt>
          <cx:pt idx="26454">332.13</cx:pt>
          <cx:pt idx="26455">326.33999999999997</cx:pt>
          <cx:pt idx="26456">29.84</cx:pt>
          <cx:pt idx="26457">271.58999999999997</cx:pt>
          <cx:pt idx="26458">107.81999999999999</cx:pt>
          <cx:pt idx="26459">264.02999999999997</cx:pt>
          <cx:pt idx="26460">131.50999999999999</cx:pt>
          <cx:pt idx="26461">138.93000000000001</cx:pt>
          <cx:pt idx="26462">300.63999999999999</cx:pt>
          <cx:pt idx="26463">78.150000000000006</cx:pt>
          <cx:pt idx="26464">226.86000000000001</cx:pt>
          <cx:pt idx="26465">422.31</cx:pt>
          <cx:pt idx="26466">348.50999999999999</cx:pt>
          <cx:pt idx="26467">141.75999999999999</cx:pt>
          <cx:pt idx="26468">379.38</cx:pt>
          <cx:pt idx="26469">219.25999999999999</cx:pt>
          <cx:pt idx="26470">34.060000000000002</cx:pt>
          <cx:pt idx="26471">287.13</cx:pt>
          <cx:pt idx="26472">471.56</cx:pt>
          <cx:pt idx="26473">267.36000000000001</cx:pt>
          <cx:pt idx="26474">154.38</cx:pt>
          <cx:pt idx="26475">154.84999999999999</cx:pt>
          <cx:pt idx="26476">153.00999999999999</cx:pt>
          <cx:pt idx="26477">52.32</cx:pt>
          <cx:pt idx="26478">443.39999999999998</cx:pt>
          <cx:pt idx="26479">33.32</cx:pt>
          <cx:pt idx="26480">230.84999999999999</cx:pt>
          <cx:pt idx="26481">290.94</cx:pt>
          <cx:pt idx="26482">405.80000000000001</cx:pt>
          <cx:pt idx="26483">133.41999999999999</cx:pt>
          <cx:pt idx="26484">247.37</cx:pt>
          <cx:pt idx="26485">40.280000000000001</cx:pt>
          <cx:pt idx="26486">191.61000000000001</cx:pt>
          <cx:pt idx="26487">81.219999999999999</cx:pt>
          <cx:pt idx="26488">391.38</cx:pt>
          <cx:pt idx="26489">194.63</cx:pt>
          <cx:pt idx="26490">118.68000000000001</cx:pt>
          <cx:pt idx="26491">363.14999999999998</cx:pt>
          <cx:pt idx="26492">448.51999999999998</cx:pt>
          <cx:pt idx="26493">205.22999999999999</cx:pt>
          <cx:pt idx="26494">471.23000000000002</cx:pt>
          <cx:pt idx="26495">460.72000000000003</cx:pt>
          <cx:pt idx="26496">184.91999999999999</cx:pt>
          <cx:pt idx="26497">226.30000000000001</cx:pt>
          <cx:pt idx="26498">399.19999999999999</cx:pt>
          <cx:pt idx="26499">203.47999999999999</cx:pt>
          <cx:pt idx="26500">334.69999999999999</cx:pt>
          <cx:pt idx="26501">242.03999999999999</cx:pt>
          <cx:pt idx="26502">209.22</cx:pt>
          <cx:pt idx="26503">10.699999999999999</cx:pt>
          <cx:pt idx="26504">290.63999999999999</cx:pt>
          <cx:pt idx="26505">64.150000000000006</cx:pt>
          <cx:pt idx="26506">66.409999999999997</cx:pt>
          <cx:pt idx="26507">38.579999999999998</cx:pt>
          <cx:pt idx="26508">136.31999999999999</cx:pt>
          <cx:pt idx="26509">239.30000000000001</cx:pt>
          <cx:pt idx="26510">318.5</cx:pt>
          <cx:pt idx="26511">196.63999999999999</cx:pt>
          <cx:pt idx="26512">189.43000000000001</cx:pt>
          <cx:pt idx="26513">70.75</cx:pt>
          <cx:pt idx="26514">37.950000000000003</cx:pt>
          <cx:pt idx="26515">417.60000000000002</cx:pt>
          <cx:pt idx="26516">87.930000000000007</cx:pt>
          <cx:pt idx="26517">491.08999999999997</cx:pt>
          <cx:pt idx="26518">397.37</cx:pt>
          <cx:pt idx="26519">10.73</cx:pt>
          <cx:pt idx="26520">329.75</cx:pt>
          <cx:pt idx="26521">136.46000000000001</cx:pt>
          <cx:pt idx="26522">423.89999999999998</cx:pt>
          <cx:pt idx="26523">75.359999999999999</cx:pt>
          <cx:pt idx="26524">262.77999999999997</cx:pt>
          <cx:pt idx="26525">477.05000000000001</cx:pt>
          <cx:pt idx="26526">409.24000000000001</cx:pt>
          <cx:pt idx="26527">120.38</cx:pt>
          <cx:pt idx="26528">58.939999999999998</cx:pt>
          <cx:pt idx="26529">317.18000000000001</cx:pt>
          <cx:pt idx="26530">210.49000000000001</cx:pt>
          <cx:pt idx="26531">38.799999999999997</cx:pt>
          <cx:pt idx="26532">204.81</cx:pt>
          <cx:pt idx="26533">223.06</cx:pt>
          <cx:pt idx="26534">197.03</cx:pt>
          <cx:pt idx="26535">452.55000000000001</cx:pt>
          <cx:pt idx="26536">340.91000000000003</cx:pt>
          <cx:pt idx="26537">434.85000000000002</cx:pt>
          <cx:pt idx="26538">128.88999999999999</cx:pt>
          <cx:pt idx="26539">310.43000000000001</cx:pt>
          <cx:pt idx="26540">182.24000000000001</cx:pt>
          <cx:pt idx="26541">139.75</cx:pt>
          <cx:pt idx="26542">261.06</cx:pt>
          <cx:pt idx="26543">344.80000000000001</cx:pt>
          <cx:pt idx="26544">142.27000000000001</cx:pt>
          <cx:pt idx="26545">302.38</cx:pt>
          <cx:pt idx="26546">125.19</cx:pt>
          <cx:pt idx="26547">27.68</cx:pt>
          <cx:pt idx="26548">369.17000000000002</cx:pt>
          <cx:pt idx="26549">358.73000000000002</cx:pt>
          <cx:pt idx="26550">224.38999999999999</cx:pt>
          <cx:pt idx="26551">154.38999999999999</cx:pt>
          <cx:pt idx="26552">95.329999999999998</cx:pt>
          <cx:pt idx="26553">424.51999999999998</cx:pt>
          <cx:pt idx="26554">361.27999999999997</cx:pt>
          <cx:pt idx="26555">451.72000000000003</cx:pt>
          <cx:pt idx="26556">126.2</cx:pt>
          <cx:pt idx="26557">53.020000000000003</cx:pt>
          <cx:pt idx="26558">411.00999999999999</cx:pt>
          <cx:pt idx="26559">169.72</cx:pt>
          <cx:pt idx="26560">34.990000000000002</cx:pt>
          <cx:pt idx="26561">341.94</cx:pt>
          <cx:pt idx="26562">79.659999999999997</cx:pt>
          <cx:pt idx="26563">239.94999999999999</cx:pt>
          <cx:pt idx="26564">471.63999999999999</cx:pt>
          <cx:pt idx="26565">417.35000000000002</cx:pt>
          <cx:pt idx="26566">157.77000000000001</cx:pt>
          <cx:pt idx="26567">353.63</cx:pt>
          <cx:pt idx="26568">170.69999999999999</cx:pt>
          <cx:pt idx="26569">193.05000000000001</cx:pt>
          <cx:pt idx="26570">252.38999999999999</cx:pt>
          <cx:pt idx="26571">138.25</cx:pt>
          <cx:pt idx="26572">218.44999999999999</cx:pt>
          <cx:pt idx="26573">219.00999999999999</cx:pt>
          <cx:pt idx="26574">232.83000000000001</cx:pt>
          <cx:pt idx="26575">90.829999999999998</cx:pt>
          <cx:pt idx="26576">405.19</cx:pt>
          <cx:pt idx="26577">117.08</cx:pt>
          <cx:pt idx="26578">326.99000000000001</cx:pt>
          <cx:pt idx="26579">230.28999999999999</cx:pt>
          <cx:pt idx="26580">12.67</cx:pt>
          <cx:pt idx="26581">58.700000000000003</cx:pt>
          <cx:pt idx="26582">166.49000000000001</cx:pt>
          <cx:pt idx="26583">165.47</cx:pt>
          <cx:pt idx="26584">91.390000000000001</cx:pt>
          <cx:pt idx="26585">352.41000000000003</cx:pt>
          <cx:pt idx="26586">270.04000000000002</cx:pt>
          <cx:pt idx="26587">29.550000000000001</cx:pt>
          <cx:pt idx="26588">21.41</cx:pt>
          <cx:pt idx="26589">214.02000000000001</cx:pt>
          <cx:pt idx="26590">201.65000000000001</cx:pt>
          <cx:pt idx="26591">329.29000000000002</cx:pt>
          <cx:pt idx="26592">18.59</cx:pt>
          <cx:pt idx="26593">12.4</cx:pt>
          <cx:pt idx="26594">160.22999999999999</cx:pt>
          <cx:pt idx="26595">192.90000000000001</cx:pt>
          <cx:pt idx="26596">119.54000000000001</cx:pt>
          <cx:pt idx="26597">406.05000000000001</cx:pt>
          <cx:pt idx="26598">98.319999999999993</cx:pt>
          <cx:pt idx="26599">22.16</cx:pt>
          <cx:pt idx="26600">472.17000000000002</cx:pt>
          <cx:pt idx="26601">228.03999999999999</cx:pt>
          <cx:pt idx="26602">444.33999999999997</cx:pt>
          <cx:pt idx="26603">339.26999999999998</cx:pt>
          <cx:pt idx="26604">151.75999999999999</cx:pt>
          <cx:pt idx="26605">107.33</cx:pt>
          <cx:pt idx="26606">299.48000000000002</cx:pt>
          <cx:pt idx="26607">324.38999999999999</cx:pt>
          <cx:pt idx="26608">310.60000000000002</cx:pt>
          <cx:pt idx="26609">466.79000000000002</cx:pt>
          <cx:pt idx="26610">324.83999999999997</cx:pt>
          <cx:pt idx="26611">87.75</cx:pt>
          <cx:pt idx="26612">328.88</cx:pt>
          <cx:pt idx="26613">348.92000000000002</cx:pt>
          <cx:pt idx="26614">187.31</cx:pt>
          <cx:pt idx="26615">221.68000000000001</cx:pt>
          <cx:pt idx="26616">18.41</cx:pt>
          <cx:pt idx="26617">389.31</cx:pt>
          <cx:pt idx="26618">193.59999999999999</cx:pt>
          <cx:pt idx="26619">189.19999999999999</cx:pt>
          <cx:pt idx="26620">158.66</cx:pt>
          <cx:pt idx="26621">495.94999999999999</cx:pt>
          <cx:pt idx="26622">335.82999999999998</cx:pt>
          <cx:pt idx="26623">178.59999999999999</cx:pt>
          <cx:pt idx="26624">16.960000000000001</cx:pt>
          <cx:pt idx="26625">149.41999999999999</cx:pt>
          <cx:pt idx="26626">366.77999999999997</cx:pt>
          <cx:pt idx="26627">362.47000000000003</cx:pt>
          <cx:pt idx="26628">252.09999999999999</cx:pt>
          <cx:pt idx="26629">426.36000000000001</cx:pt>
          <cx:pt idx="26630">318.79000000000002</cx:pt>
          <cx:pt idx="26631">432.61000000000001</cx:pt>
          <cx:pt idx="26632">44.43</cx:pt>
          <cx:pt idx="26633">111.25</cx:pt>
          <cx:pt idx="26634">29.579999999999998</cx:pt>
          <cx:pt idx="26635">38.799999999999997</cx:pt>
          <cx:pt idx="26636">477.89999999999998</cx:pt>
          <cx:pt idx="26637">486.88</cx:pt>
          <cx:pt idx="26638">94.629999999999995</cx:pt>
          <cx:pt idx="26639">54.829999999999998</cx:pt>
          <cx:pt idx="26640">167.88</cx:pt>
          <cx:pt idx="26641">346.85000000000002</cx:pt>
          <cx:pt idx="26642">321.94999999999999</cx:pt>
          <cx:pt idx="26643">151.27000000000001</cx:pt>
          <cx:pt idx="26644">405.89999999999998</cx:pt>
          <cx:pt idx="26645">454.38</cx:pt>
          <cx:pt idx="26646">400.36000000000001</cx:pt>
          <cx:pt idx="26647">253.55000000000001</cx:pt>
          <cx:pt idx="26648">37.350000000000001</cx:pt>
          <cx:pt idx="26649">33.700000000000003</cx:pt>
          <cx:pt idx="26650">172.06999999999999</cx:pt>
          <cx:pt idx="26651">221.37</cx:pt>
          <cx:pt idx="26652">380.50999999999999</cx:pt>
          <cx:pt idx="26653">61.439999999999998</cx:pt>
          <cx:pt idx="26654">448.76999999999998</cx:pt>
          <cx:pt idx="26655">376.02999999999997</cx:pt>
          <cx:pt idx="26656">171.16</cx:pt>
          <cx:pt idx="26657">204.12</cx:pt>
          <cx:pt idx="26658">455.26999999999998</cx:pt>
          <cx:pt idx="26659">483.07999999999998</cx:pt>
          <cx:pt idx="26660">162.34</cx:pt>
          <cx:pt idx="26661">156.84</cx:pt>
          <cx:pt idx="26662">116.09999999999999</cx:pt>
          <cx:pt idx="26663">13.01</cx:pt>
          <cx:pt idx="26664">41.299999999999997</cx:pt>
          <cx:pt idx="26665">158.5</cx:pt>
          <cx:pt idx="26666">467.83999999999997</cx:pt>
          <cx:pt idx="26667">99.689999999999998</cx:pt>
          <cx:pt idx="26668">240.11000000000001</cx:pt>
          <cx:pt idx="26669">258.39999999999998</cx:pt>
          <cx:pt idx="26670">381.93000000000001</cx:pt>
          <cx:pt idx="26671">491.54000000000002</cx:pt>
          <cx:pt idx="26672">313.13999999999999</cx:pt>
          <cx:pt idx="26673">310.07999999999998</cx:pt>
          <cx:pt idx="26674">232.08000000000001</cx:pt>
          <cx:pt idx="26675">199.59</cx:pt>
          <cx:pt idx="26676">177.38</cx:pt>
          <cx:pt idx="26677">298.36000000000001</cx:pt>
          <cx:pt idx="26678">182.49000000000001</cx:pt>
          <cx:pt idx="26679">18.460000000000001</cx:pt>
          <cx:pt idx="26680">94.659999999999997</cx:pt>
          <cx:pt idx="26681">341.88</cx:pt>
          <cx:pt idx="26682">76.510000000000005</cx:pt>
          <cx:pt idx="26683">196.81999999999999</cx:pt>
          <cx:pt idx="26684">116.06</cx:pt>
          <cx:pt idx="26685">161.69</cx:pt>
          <cx:pt idx="26686">326.00999999999999</cx:pt>
          <cx:pt idx="26687">155.37</cx:pt>
          <cx:pt idx="26688">205.61000000000001</cx:pt>
          <cx:pt idx="26689">483.64999999999998</cx:pt>
          <cx:pt idx="26690">246.09999999999999</cx:pt>
          <cx:pt idx="26691">359.44999999999999</cx:pt>
          <cx:pt idx="26692">392.10000000000002</cx:pt>
          <cx:pt idx="26693">278.89999999999998</cx:pt>
          <cx:pt idx="26694">125.31</cx:pt>
          <cx:pt idx="26695">398.56999999999999</cx:pt>
          <cx:pt idx="26696">227.50999999999999</cx:pt>
          <cx:pt idx="26697">124.27</cx:pt>
          <cx:pt idx="26698">86.319999999999993</cx:pt>
          <cx:pt idx="26699">318.35000000000002</cx:pt>
          <cx:pt idx="26700">49.219999999999999</cx:pt>
          <cx:pt idx="26701">189.19999999999999</cx:pt>
          <cx:pt idx="26702">468.54000000000002</cx:pt>
          <cx:pt idx="26703">277.60000000000002</cx:pt>
          <cx:pt idx="26704">477.31999999999999</cx:pt>
          <cx:pt idx="26705">217.5</cx:pt>
          <cx:pt idx="26706">93.510000000000005</cx:pt>
          <cx:pt idx="26707">400.80000000000001</cx:pt>
          <cx:pt idx="26708">366.94999999999999</cx:pt>
          <cx:pt idx="26709">254.59</cx:pt>
          <cx:pt idx="26710">396.75</cx:pt>
          <cx:pt idx="26711">396.52999999999997</cx:pt>
          <cx:pt idx="26712">206.09999999999999</cx:pt>
          <cx:pt idx="26713">130.49000000000001</cx:pt>
          <cx:pt idx="26714">388.94999999999999</cx:pt>
          <cx:pt idx="26715">29.190000000000001</cx:pt>
          <cx:pt idx="26716">113.56999999999999</cx:pt>
          <cx:pt idx="26717">459.56</cx:pt>
          <cx:pt idx="26718">482.56999999999999</cx:pt>
          <cx:pt idx="26719">179.94</cx:pt>
          <cx:pt idx="26720">212.44</cx:pt>
          <cx:pt idx="26721">27.370000000000001</cx:pt>
          <cx:pt idx="26722">246.88</cx:pt>
          <cx:pt idx="26723">52.75</cx:pt>
          <cx:pt idx="26724">422.67000000000002</cx:pt>
          <cx:pt idx="26725">25.43</cx:pt>
          <cx:pt idx="26726">116.54000000000001</cx:pt>
          <cx:pt idx="26727">414.66000000000003</cx:pt>
          <cx:pt idx="26728">76.569999999999993</cx:pt>
          <cx:pt idx="26729">107.79000000000001</cx:pt>
          <cx:pt idx="26730">168.91</cx:pt>
          <cx:pt idx="26731">459.58999999999997</cx:pt>
          <cx:pt idx="26732">81.920000000000002</cx:pt>
          <cx:pt idx="26733">388.89999999999998</cx:pt>
          <cx:pt idx="26734">267.31999999999999</cx:pt>
          <cx:pt idx="26735">66.290000000000006</cx:pt>
          <cx:pt idx="26736">268.73000000000002</cx:pt>
          <cx:pt idx="26737">282.42000000000002</cx:pt>
          <cx:pt idx="26738">477.06999999999999</cx:pt>
          <cx:pt idx="26739">187.66999999999999</cx:pt>
          <cx:pt idx="26740">289.92000000000002</cx:pt>
          <cx:pt idx="26741">421.19999999999999</cx:pt>
          <cx:pt idx="26742">28.760000000000002</cx:pt>
          <cx:pt idx="26743">184.5</cx:pt>
          <cx:pt idx="26744">329.44999999999999</cx:pt>
          <cx:pt idx="26745">143.63999999999999</cx:pt>
          <cx:pt idx="26746">249.09</cx:pt>
          <cx:pt idx="26747">271.37</cx:pt>
          <cx:pt idx="26748">277.05000000000001</cx:pt>
          <cx:pt idx="26749">356.38</cx:pt>
          <cx:pt idx="26750">230.63</cx:pt>
          <cx:pt idx="26751">213.90000000000001</cx:pt>
          <cx:pt idx="26752">36.210000000000001</cx:pt>
          <cx:pt idx="26753">21.210000000000001</cx:pt>
          <cx:pt idx="26754">335.66000000000003</cx:pt>
          <cx:pt idx="26755">321.43000000000001</cx:pt>
          <cx:pt idx="26756">200.22999999999999</cx:pt>
          <cx:pt idx="26757">105.52</cx:pt>
          <cx:pt idx="26758">474.01999999999998</cx:pt>
          <cx:pt idx="26759">54</cx:pt>
          <cx:pt idx="26760">246.78999999999999</cx:pt>
          <cx:pt idx="26761">471.92000000000002</cx:pt>
          <cx:pt idx="26762">135.16</cx:pt>
          <cx:pt idx="26763">365.69</cx:pt>
          <cx:pt idx="26764">66.349999999999994</cx:pt>
          <cx:pt idx="26765">437.56999999999999</cx:pt>
          <cx:pt idx="26766">229.34999999999999</cx:pt>
          <cx:pt idx="26767">365.31999999999999</cx:pt>
          <cx:pt idx="26768">339.25999999999999</cx:pt>
          <cx:pt idx="26769">39.869999999999997</cx:pt>
          <cx:pt idx="26770">400.57999999999998</cx:pt>
          <cx:pt idx="26771">336.91000000000003</cx:pt>
          <cx:pt idx="26772">339.60000000000002</cx:pt>
          <cx:pt idx="26773">303.67000000000002</cx:pt>
          <cx:pt idx="26774">72.930000000000007</cx:pt>
          <cx:pt idx="26775">405.44999999999999</cx:pt>
          <cx:pt idx="26776">297.79000000000002</cx:pt>
          <cx:pt idx="26777">336.55000000000001</cx:pt>
          <cx:pt idx="26778">82.659999999999997</cx:pt>
          <cx:pt idx="26779">405.97000000000003</cx:pt>
          <cx:pt idx="26780">394.37</cx:pt>
          <cx:pt idx="26781">186.44</cx:pt>
          <cx:pt idx="26782">442.56999999999999</cx:pt>
          <cx:pt idx="26783">362.31999999999999</cx:pt>
          <cx:pt idx="26784">298.75999999999999</cx:pt>
          <cx:pt idx="26785">361.14999999999998</cx:pt>
          <cx:pt idx="26786">239.09999999999999</cx:pt>
          <cx:pt idx="26787">280.36000000000001</cx:pt>
          <cx:pt idx="26788">163.22</cx:pt>
          <cx:pt idx="26789">271.20999999999998</cx:pt>
          <cx:pt idx="26790">53.170000000000002</cx:pt>
          <cx:pt idx="26791">160.68000000000001</cx:pt>
          <cx:pt idx="26792">58.590000000000003</cx:pt>
          <cx:pt idx="26793">46.049999999999997</cx:pt>
          <cx:pt idx="26794">237.56999999999999</cx:pt>
          <cx:pt idx="26795">70.900000000000006</cx:pt>
          <cx:pt idx="26796">158.27000000000001</cx:pt>
          <cx:pt idx="26797">193.00999999999999</cx:pt>
          <cx:pt idx="26798">329.25999999999999</cx:pt>
          <cx:pt idx="26799">47.579999999999998</cx:pt>
          <cx:pt idx="26800">422.22000000000003</cx:pt>
          <cx:pt idx="26801">72.510000000000005</cx:pt>
          <cx:pt idx="26802">76.829999999999998</cx:pt>
          <cx:pt idx="26803">396.93000000000001</cx:pt>
          <cx:pt idx="26804">40.939999999999998</cx:pt>
          <cx:pt idx="26805">476.49000000000001</cx:pt>
          <cx:pt idx="26806">458.99000000000001</cx:pt>
          <cx:pt idx="26807">474.55000000000001</cx:pt>
          <cx:pt idx="26808">382.44999999999999</cx:pt>
          <cx:pt idx="26809">145.50999999999999</cx:pt>
          <cx:pt idx="26810">81.489999999999995</cx:pt>
          <cx:pt idx="26811">140.97</cx:pt>
          <cx:pt idx="26812">230.30000000000001</cx:pt>
          <cx:pt idx="26813">460</cx:pt>
          <cx:pt idx="26814">97.519999999999996</cx:pt>
          <cx:pt idx="26815">16.309999999999999</cx:pt>
          <cx:pt idx="26816">410.31</cx:pt>
          <cx:pt idx="26817">44.689999999999998</cx:pt>
          <cx:pt idx="26818">81.109999999999999</cx:pt>
          <cx:pt idx="26819">288.25999999999999</cx:pt>
          <cx:pt idx="26820">385.38</cx:pt>
          <cx:pt idx="26821">349.33999999999997</cx:pt>
          <cx:pt idx="26822">441.00999999999999</cx:pt>
          <cx:pt idx="26823">79.939999999999998</cx:pt>
          <cx:pt idx="26824">249.99000000000001</cx:pt>
          <cx:pt idx="26825">88.069999999999993</cx:pt>
          <cx:pt idx="26826">471.85000000000002</cx:pt>
          <cx:pt idx="26827">268.81</cx:pt>
          <cx:pt idx="26828">462.68000000000001</cx:pt>
          <cx:pt idx="26829">412.97000000000003</cx:pt>
          <cx:pt idx="26830">34.210000000000001</cx:pt>
          <cx:pt idx="26831">385.67000000000002</cx:pt>
          <cx:pt idx="26832">177.06999999999999</cx:pt>
          <cx:pt idx="26833">299.75</cx:pt>
          <cx:pt idx="26834">421.86000000000001</cx:pt>
          <cx:pt idx="26835">205.41</cx:pt>
          <cx:pt idx="26836">101.75</cx:pt>
          <cx:pt idx="26837">458.42000000000002</cx:pt>
          <cx:pt idx="26838">105.51000000000001</cx:pt>
          <cx:pt idx="26839">305.68000000000001</cx:pt>
          <cx:pt idx="26840">359.05000000000001</cx:pt>
          <cx:pt idx="26841">403.62</cx:pt>
          <cx:pt idx="26842">337.56999999999999</cx:pt>
          <cx:pt idx="26843">159.66</cx:pt>
          <cx:pt idx="26844">91.049999999999997</cx:pt>
          <cx:pt idx="26845">285.86000000000001</cx:pt>
          <cx:pt idx="26846">354.06999999999999</cx:pt>
          <cx:pt idx="26847">335.62</cx:pt>
          <cx:pt idx="26848">52.219999999999999</cx:pt>
          <cx:pt idx="26849">465.94999999999999</cx:pt>
          <cx:pt idx="26850">467.32999999999998</cx:pt>
          <cx:pt idx="26851">297.83999999999997</cx:pt>
          <cx:pt idx="26852">373.80000000000001</cx:pt>
          <cx:pt idx="26853">469.37</cx:pt>
          <cx:pt idx="26854">156.63999999999999</cx:pt>
          <cx:pt idx="26855">158.58000000000001</cx:pt>
          <cx:pt idx="26856">107.98999999999999</cx:pt>
          <cx:pt idx="26857">288.72000000000003</cx:pt>
          <cx:pt idx="26858">325.73000000000002</cx:pt>
          <cx:pt idx="26859">429.48000000000002</cx:pt>
          <cx:pt idx="26860">198.22999999999999</cx:pt>
          <cx:pt idx="26861">261.01999999999998</cx:pt>
          <cx:pt idx="26862">84.120000000000005</cx:pt>
          <cx:pt idx="26863">446.73000000000002</cx:pt>
          <cx:pt idx="26864">278.00999999999999</cx:pt>
          <cx:pt idx="26865">349.44999999999999</cx:pt>
          <cx:pt idx="26866">215.68000000000001</cx:pt>
          <cx:pt idx="26867">154.06999999999999</cx:pt>
          <cx:pt idx="26868">383.25</cx:pt>
          <cx:pt idx="26869">277.11000000000001</cx:pt>
          <cx:pt idx="26870">490.20999999999998</cx:pt>
          <cx:pt idx="26871">128.66999999999999</cx:pt>
          <cx:pt idx="26872">460.95999999999998</cx:pt>
          <cx:pt idx="26873">310.17000000000002</cx:pt>
          <cx:pt idx="26874">375.44999999999999</cx:pt>
          <cx:pt idx="26875">483.56</cx:pt>
          <cx:pt idx="26876">286.05000000000001</cx:pt>
          <cx:pt idx="26877">422.88</cx:pt>
          <cx:pt idx="26878">267.58999999999997</cx:pt>
          <cx:pt idx="26879">219.81999999999999</cx:pt>
          <cx:pt idx="26880">438.86000000000001</cx:pt>
          <cx:pt idx="26881">33.399999999999999</cx:pt>
          <cx:pt idx="26882">387.06999999999999</cx:pt>
          <cx:pt idx="26883">324.31</cx:pt>
          <cx:pt idx="26884">316</cx:pt>
          <cx:pt idx="26885">167.37</cx:pt>
          <cx:pt idx="26886">203.24000000000001</cx:pt>
          <cx:pt idx="26887">103.86</cx:pt>
          <cx:pt idx="26888">312.44</cx:pt>
          <cx:pt idx="26889">407.61000000000001</cx:pt>
          <cx:pt idx="26890">11.210000000000001</cx:pt>
          <cx:pt idx="26891">190.94</cx:pt>
          <cx:pt idx="26892">188.72</cx:pt>
          <cx:pt idx="26893">50.420000000000002</cx:pt>
          <cx:pt idx="26894">438.33999999999997</cx:pt>
          <cx:pt idx="26895">132.74000000000001</cx:pt>
          <cx:pt idx="26896">300.66000000000003</cx:pt>
          <cx:pt idx="26897">119.69</cx:pt>
          <cx:pt idx="26898">442.31999999999999</cx:pt>
          <cx:pt idx="26899">413.45999999999998</cx:pt>
          <cx:pt idx="26900">290.24000000000001</cx:pt>
          <cx:pt idx="26901">438.69</cx:pt>
          <cx:pt idx="26902">125.53</cx:pt>
          <cx:pt idx="26903">35.270000000000003</cx:pt>
          <cx:pt idx="26904">309.73000000000002</cx:pt>
          <cx:pt idx="26905">14.16</cx:pt>
          <cx:pt idx="26906">326.86000000000001</cx:pt>
          <cx:pt idx="26907">370.38</cx:pt>
          <cx:pt idx="26908">20.140000000000001</cx:pt>
          <cx:pt idx="26909">19.579999999999998</cx:pt>
          <cx:pt idx="26910">69.090000000000003</cx:pt>
          <cx:pt idx="26911">115.37</cx:pt>
          <cx:pt idx="26912">130.77000000000001</cx:pt>
          <cx:pt idx="26913">156.44</cx:pt>
          <cx:pt idx="26914">396.39999999999998</cx:pt>
          <cx:pt idx="26915">62.210000000000001</cx:pt>
          <cx:pt idx="26916">219.46000000000001</cx:pt>
          <cx:pt idx="26917">33.189999999999998</cx:pt>
          <cx:pt idx="26918">106.26000000000001</cx:pt>
          <cx:pt idx="26919">484.70999999999998</cx:pt>
          <cx:pt idx="26920">155.22</cx:pt>
          <cx:pt idx="26921">219.75</cx:pt>
          <cx:pt idx="26922">32.25</cx:pt>
          <cx:pt idx="26923">58.960000000000001</cx:pt>
          <cx:pt idx="26924">134.28</cx:pt>
          <cx:pt idx="26925">234.53999999999999</cx:pt>
          <cx:pt idx="26926">296.64999999999998</cx:pt>
          <cx:pt idx="26927">171.18000000000001</cx:pt>
          <cx:pt idx="26928">162.94999999999999</cx:pt>
          <cx:pt idx="26929">461.69999999999999</cx:pt>
          <cx:pt idx="26930">471.29000000000002</cx:pt>
          <cx:pt idx="26931">51.340000000000003</cx:pt>
          <cx:pt idx="26932">398.05000000000001</cx:pt>
          <cx:pt idx="26933">194.37</cx:pt>
          <cx:pt idx="26934">256.63</cx:pt>
          <cx:pt idx="26935">98.670000000000002</cx:pt>
          <cx:pt idx="26936">160.58000000000001</cx:pt>
          <cx:pt idx="26937">490.85000000000002</cx:pt>
          <cx:pt idx="26938">250.72999999999999</cx:pt>
          <cx:pt idx="26939">462.27999999999997</cx:pt>
          <cx:pt idx="26940">260.10000000000002</cx:pt>
          <cx:pt idx="26941">261.10000000000002</cx:pt>
          <cx:pt idx="26942">210.53</cx:pt>
          <cx:pt idx="26943">246.94</cx:pt>
          <cx:pt idx="26944">46.439999999999998</cx:pt>
          <cx:pt idx="26945">277.80000000000001</cx:pt>
          <cx:pt idx="26946">382.23000000000002</cx:pt>
          <cx:pt idx="26947">491.93000000000001</cx:pt>
          <cx:pt idx="26948">354.16000000000003</cx:pt>
          <cx:pt idx="26949">455.13</cx:pt>
          <cx:pt idx="26950">417.70999999999998</cx:pt>
          <cx:pt idx="26951">81.939999999999998</cx:pt>
          <cx:pt idx="26952">295.31999999999999</cx:pt>
          <cx:pt idx="26953">229.88999999999999</cx:pt>
          <cx:pt idx="26954">200.69</cx:pt>
          <cx:pt idx="26955">452.44</cx:pt>
          <cx:pt idx="26956">145.71000000000001</cx:pt>
          <cx:pt idx="26957">361</cx:pt>
          <cx:pt idx="26958">372.19</cx:pt>
          <cx:pt idx="26959">260.69999999999999</cx:pt>
          <cx:pt idx="26960">429.70999999999998</cx:pt>
          <cx:pt idx="26961">24.530000000000001</cx:pt>
          <cx:pt idx="26962">64.760000000000005</cx:pt>
          <cx:pt idx="26963">430.06</cx:pt>
          <cx:pt idx="26964">320.47000000000003</cx:pt>
          <cx:pt idx="26965">213.47999999999999</cx:pt>
          <cx:pt idx="26966">313.69999999999999</cx:pt>
          <cx:pt idx="26967">323.66000000000003</cx:pt>
          <cx:pt idx="26968">335.32999999999998</cx:pt>
          <cx:pt idx="26969">252.69999999999999</cx:pt>
          <cx:pt idx="26970">432.73000000000002</cx:pt>
          <cx:pt idx="26971">148.34</cx:pt>
          <cx:pt idx="26972">411.01999999999998</cx:pt>
          <cx:pt idx="26973">214.91</cx:pt>
          <cx:pt idx="26974">355.70999999999998</cx:pt>
          <cx:pt idx="26975">123.13</cx:pt>
          <cx:pt idx="26976">161.81999999999999</cx:pt>
          <cx:pt idx="26977">317.44999999999999</cx:pt>
          <cx:pt idx="26978">55.57</cx:pt>
          <cx:pt idx="26979">20.91</cx:pt>
          <cx:pt idx="26980">383.52999999999997</cx:pt>
          <cx:pt idx="26981">427.63999999999999</cx:pt>
          <cx:pt idx="26982">494.56999999999999</cx:pt>
          <cx:pt idx="26983">153.21000000000001</cx:pt>
          <cx:pt idx="26984">459.63999999999999</cx:pt>
          <cx:pt idx="26985">480.31999999999999</cx:pt>
          <cx:pt idx="26986">354.69</cx:pt>
          <cx:pt idx="26987">254.74000000000001</cx:pt>
          <cx:pt idx="26988">127.27</cx:pt>
          <cx:pt idx="26989">250.34999999999999</cx:pt>
          <cx:pt idx="26990">281.13999999999999</cx:pt>
          <cx:pt idx="26991">272.30000000000001</cx:pt>
          <cx:pt idx="26992">466.75999999999999</cx:pt>
          <cx:pt idx="26993">460.25999999999999</cx:pt>
          <cx:pt idx="26994">386.86000000000001</cx:pt>
          <cx:pt idx="26995">266.61000000000001</cx:pt>
          <cx:pt idx="26996">225.80000000000001</cx:pt>
          <cx:pt idx="26997">181.12</cx:pt>
          <cx:pt idx="26998">276.63999999999999</cx:pt>
          <cx:pt idx="26999">166.88999999999999</cx:pt>
          <cx:pt idx="27000">11.779999999999999</cx:pt>
          <cx:pt idx="27001">88.060000000000002</cx:pt>
          <cx:pt idx="27002">473.25999999999999</cx:pt>
          <cx:pt idx="27003">366.69999999999999</cx:pt>
          <cx:pt idx="27004">496.60000000000002</cx:pt>
          <cx:pt idx="27005">483.06999999999999</cx:pt>
          <cx:pt idx="27006">484.80000000000001</cx:pt>
          <cx:pt idx="27007">55.710000000000001</cx:pt>
          <cx:pt idx="27008">112.56999999999999</cx:pt>
          <cx:pt idx="27009">222.56999999999999</cx:pt>
          <cx:pt idx="27010">403.39999999999998</cx:pt>
          <cx:pt idx="27011">152.13</cx:pt>
          <cx:pt idx="27012">474.13999999999999</cx:pt>
          <cx:pt idx="27013">410.75999999999999</cx:pt>
          <cx:pt idx="27014">118.51000000000001</cx:pt>
          <cx:pt idx="27015">343.86000000000001</cx:pt>
          <cx:pt idx="27016">54.93</cx:pt>
          <cx:pt idx="27017">194.99000000000001</cx:pt>
          <cx:pt idx="27018">49.659999999999997</cx:pt>
          <cx:pt idx="27019">123.79000000000001</cx:pt>
          <cx:pt idx="27020">346.77999999999997</cx:pt>
          <cx:pt idx="27021">336.79000000000002</cx:pt>
          <cx:pt idx="27022">331.08999999999997</cx:pt>
          <cx:pt idx="27023">407.35000000000002</cx:pt>
          <cx:pt idx="27024">58.979999999999997</cx:pt>
          <cx:pt idx="27025">194.84999999999999</cx:pt>
          <cx:pt idx="27026">436.58999999999997</cx:pt>
          <cx:pt idx="27027">231.28999999999999</cx:pt>
          <cx:pt idx="27028">91.329999999999998</cx:pt>
          <cx:pt idx="27029">182.40000000000001</cx:pt>
          <cx:pt idx="27030">19.879999999999999</cx:pt>
          <cx:pt idx="27031">299.48000000000002</cx:pt>
          <cx:pt idx="27032">496.73000000000002</cx:pt>
          <cx:pt idx="27033">29.809999999999999</cx:pt>
          <cx:pt idx="27034">249.22999999999999</cx:pt>
          <cx:pt idx="27035">437.76999999999998</cx:pt>
          <cx:pt idx="27036">219.83000000000001</cx:pt>
          <cx:pt idx="27037">404.13999999999999</cx:pt>
          <cx:pt idx="27038">461.66000000000003</cx:pt>
          <cx:pt idx="27039">50.020000000000003</cx:pt>
          <cx:pt idx="27040">436.24000000000001</cx:pt>
          <cx:pt idx="27041">13.289999999999999</cx:pt>
          <cx:pt idx="27042">431.98000000000002</cx:pt>
          <cx:pt idx="27043">152.53999999999999</cx:pt>
          <cx:pt idx="27044">259.93000000000001</cx:pt>
          <cx:pt idx="27045">420.16000000000003</cx:pt>
          <cx:pt idx="27046">341.29000000000002</cx:pt>
          <cx:pt idx="27047">172.88</cx:pt>
          <cx:pt idx="27048">305.18000000000001</cx:pt>
          <cx:pt idx="27049">131.78</cx:pt>
          <cx:pt idx="27050">491.94999999999999</cx:pt>
          <cx:pt idx="27051">30.25</cx:pt>
          <cx:pt idx="27052">210.97</cx:pt>
          <cx:pt idx="27053">311.88999999999999</cx:pt>
          <cx:pt idx="27054">38.210000000000001</cx:pt>
          <cx:pt idx="27055">175.99000000000001</cx:pt>
          <cx:pt idx="27056">162.19999999999999</cx:pt>
          <cx:pt idx="27057">331.00999999999999</cx:pt>
          <cx:pt idx="27058">464.35000000000002</cx:pt>
          <cx:pt idx="27059">495.60000000000002</cx:pt>
          <cx:pt idx="27060">110.31</cx:pt>
          <cx:pt idx="27061">95.620000000000005</cx:pt>
          <cx:pt idx="27062">96.870000000000005</cx:pt>
          <cx:pt idx="27063">167.08000000000001</cx:pt>
          <cx:pt idx="27064">426.38</cx:pt>
          <cx:pt idx="27065">235.61000000000001</cx:pt>
          <cx:pt idx="27066">66.890000000000001</cx:pt>
          <cx:pt idx="27067">286.00999999999999</cx:pt>
          <cx:pt idx="27068">460.48000000000002</cx:pt>
          <cx:pt idx="27069">95.75</cx:pt>
          <cx:pt idx="27070">189.43000000000001</cx:pt>
          <cx:pt idx="27071">397.82999999999998</cx:pt>
          <cx:pt idx="27072">486.52999999999997</cx:pt>
          <cx:pt idx="27073">14.359999999999999</cx:pt>
          <cx:pt idx="27074">492.01999999999998</cx:pt>
          <cx:pt idx="27075">400.37</cx:pt>
          <cx:pt idx="27076">200.06999999999999</cx:pt>
          <cx:pt idx="27077">192.33000000000001</cx:pt>
          <cx:pt idx="27078">480.39999999999998</cx:pt>
          <cx:pt idx="27079">150.74000000000001</cx:pt>
          <cx:pt idx="27080">19.559999999999999</cx:pt>
          <cx:pt idx="27081">467.94</cx:pt>
          <cx:pt idx="27082">105.13</cx:pt>
          <cx:pt idx="27083">464.42000000000002</cx:pt>
          <cx:pt idx="27084">142.93000000000001</cx:pt>
          <cx:pt idx="27085">166.28</cx:pt>
          <cx:pt idx="27086">173.33000000000001</cx:pt>
          <cx:pt idx="27087">366.13</cx:pt>
          <cx:pt idx="27088">226.37</cx:pt>
          <cx:pt idx="27089">71.370000000000005</cx:pt>
          <cx:pt idx="27090">58.840000000000003</cx:pt>
          <cx:pt idx="27091">324.99000000000001</cx:pt>
          <cx:pt idx="27092">491.98000000000002</cx:pt>
          <cx:pt idx="27093">209.97999999999999</cx:pt>
          <cx:pt idx="27094">196.11000000000001</cx:pt>
          <cx:pt idx="27095">410.60000000000002</cx:pt>
          <cx:pt idx="27096">500</cx:pt>
          <cx:pt idx="27097">308.13</cx:pt>
          <cx:pt idx="27098">61.390000000000001</cx:pt>
          <cx:pt idx="27099">63.829999999999998</cx:pt>
          <cx:pt idx="27100">74.299999999999997</cx:pt>
          <cx:pt idx="27101">53.170000000000002</cx:pt>
          <cx:pt idx="27102">345.81999999999999</cx:pt>
          <cx:pt idx="27103">234.00999999999999</cx:pt>
          <cx:pt idx="27104">311.62</cx:pt>
          <cx:pt idx="27105">277.91000000000003</cx:pt>
          <cx:pt idx="27106">260.73000000000002</cx:pt>
          <cx:pt idx="27107">270.85000000000002</cx:pt>
          <cx:pt idx="27108">340.23000000000002</cx:pt>
          <cx:pt idx="27109">265.37</cx:pt>
          <cx:pt idx="27110">308.47000000000003</cx:pt>
          <cx:pt idx="27111">191.00999999999999</cx:pt>
          <cx:pt idx="27112">445.54000000000002</cx:pt>
          <cx:pt idx="27113">103.58</cx:pt>
          <cx:pt idx="27114">445.99000000000001</cx:pt>
          <cx:pt idx="27115">123.98</cx:pt>
          <cx:pt idx="27116">11.56</cx:pt>
          <cx:pt idx="27117">442.88999999999999</cx:pt>
          <cx:pt idx="27118">31.02</cx:pt>
          <cx:pt idx="27119">287.63999999999999</cx:pt>
          <cx:pt idx="27120">288.69999999999999</cx:pt>
          <cx:pt idx="27121">222.34999999999999</cx:pt>
          <cx:pt idx="27122">467.35000000000002</cx:pt>
          <cx:pt idx="27123">206.72</cx:pt>
          <cx:pt idx="27124">236.91</cx:pt>
          <cx:pt idx="27125">25.120000000000001</cx:pt>
          <cx:pt idx="27126">412.85000000000002</cx:pt>
          <cx:pt idx="27127">144.19999999999999</cx:pt>
          <cx:pt idx="27128">117.29000000000001</cx:pt>
          <cx:pt idx="27129">224.30000000000001</cx:pt>
          <cx:pt idx="27130">343.86000000000001</cx:pt>
          <cx:pt idx="27131">459.94999999999999</cx:pt>
          <cx:pt idx="27132">408.73000000000002</cx:pt>
          <cx:pt idx="27133">380.82999999999998</cx:pt>
          <cx:pt idx="27134">90.5</cx:pt>
          <cx:pt idx="27135">177.47999999999999</cx:pt>
          <cx:pt idx="27136">220.50999999999999</cx:pt>
          <cx:pt idx="27137">476.36000000000001</cx:pt>
          <cx:pt idx="27138">158.56999999999999</cx:pt>
          <cx:pt idx="27139">384.70999999999998</cx:pt>
          <cx:pt idx="27140">408.80000000000001</cx:pt>
          <cx:pt idx="27141">485.31</cx:pt>
          <cx:pt idx="27142">448.81999999999999</cx:pt>
          <cx:pt idx="27143">107.84</cx:pt>
          <cx:pt idx="27144">211.03</cx:pt>
          <cx:pt idx="27145">306.51999999999998</cx:pt>
          <cx:pt idx="27146">284.06999999999999</cx:pt>
          <cx:pt idx="27147">420.23000000000002</cx:pt>
          <cx:pt idx="27148">414.54000000000002</cx:pt>
          <cx:pt idx="27149">252.81</cx:pt>
          <cx:pt idx="27150">426.19999999999999</cx:pt>
          <cx:pt idx="27151">116.84</cx:pt>
          <cx:pt idx="27152">135.31</cx:pt>
          <cx:pt idx="27153">302.35000000000002</cx:pt>
          <cx:pt idx="27154">293.55000000000001</cx:pt>
          <cx:pt idx="27155">217.28999999999999</cx:pt>
          <cx:pt idx="27156">361.01999999999998</cx:pt>
          <cx:pt idx="27157">76.510000000000005</cx:pt>
          <cx:pt idx="27158">309.74000000000001</cx:pt>
          <cx:pt idx="27159">456.98000000000002</cx:pt>
          <cx:pt idx="27160">79.799999999999997</cx:pt>
          <cx:pt idx="27161">255.33000000000001</cx:pt>
          <cx:pt idx="27162">401.63</cx:pt>
          <cx:pt idx="27163">177.38</cx:pt>
          <cx:pt idx="27164">265.66000000000003</cx:pt>
          <cx:pt idx="27165">197.63999999999999</cx:pt>
          <cx:pt idx="27166">54.539999999999999</cx:pt>
          <cx:pt idx="27167">437.39999999999998</cx:pt>
          <cx:pt idx="27168">461.20999999999998</cx:pt>
          <cx:pt idx="27169">100.98999999999999</cx:pt>
          <cx:pt idx="27170">361.73000000000002</cx:pt>
          <cx:pt idx="27171">249.75</cx:pt>
          <cx:pt idx="27172">156.28999999999999</cx:pt>
          <cx:pt idx="27173">465.02999999999997</cx:pt>
          <cx:pt idx="27174">229.74000000000001</cx:pt>
          <cx:pt idx="27175">84.819999999999993</cx:pt>
          <cx:pt idx="27176">451.00999999999999</cx:pt>
          <cx:pt idx="27177">320.25</cx:pt>
          <cx:pt idx="27178">168.05000000000001</cx:pt>
          <cx:pt idx="27179">489.61000000000001</cx:pt>
          <cx:pt idx="27180">272.43000000000001</cx:pt>
          <cx:pt idx="27181">417.43000000000001</cx:pt>
          <cx:pt idx="27182">75.180000000000007</cx:pt>
          <cx:pt idx="27183">463.54000000000002</cx:pt>
          <cx:pt idx="27184">95.120000000000005</cx:pt>
          <cx:pt idx="27185">484.82999999999998</cx:pt>
          <cx:pt idx="27186">311.99000000000001</cx:pt>
          <cx:pt idx="27187">289.70999999999998</cx:pt>
          <cx:pt idx="27188">437.67000000000002</cx:pt>
          <cx:pt idx="27189">429.02999999999997</cx:pt>
          <cx:pt idx="27190">291.23000000000002</cx:pt>
          <cx:pt idx="27191">401.87</cx:pt>
          <cx:pt idx="27192">311.91000000000003</cx:pt>
          <cx:pt idx="27193">198.49000000000001</cx:pt>
          <cx:pt idx="27194">320.63</cx:pt>
          <cx:pt idx="27195">19.390000000000001</cx:pt>
          <cx:pt idx="27196">232.5</cx:pt>
          <cx:pt idx="27197">499.24000000000001</cx:pt>
          <cx:pt idx="27198">449.56999999999999</cx:pt>
          <cx:pt idx="27199">72.909999999999997</cx:pt>
          <cx:pt idx="27200">358.54000000000002</cx:pt>
          <cx:pt idx="27201">453.31</cx:pt>
          <cx:pt idx="27202">87.010000000000005</cx:pt>
          <cx:pt idx="27203">297.93000000000001</cx:pt>
          <cx:pt idx="27204">159.16999999999999</cx:pt>
          <cx:pt idx="27205">415.79000000000002</cx:pt>
          <cx:pt idx="27206">444.80000000000001</cx:pt>
          <cx:pt idx="27207">491.31</cx:pt>
          <cx:pt idx="27208">128.28999999999999</cx:pt>
          <cx:pt idx="27209">99.420000000000002</cx:pt>
          <cx:pt idx="27210">23.219999999999999</cx:pt>
          <cx:pt idx="27211">39.469999999999999</cx:pt>
          <cx:pt idx="27212">460.11000000000001</cx:pt>
          <cx:pt idx="27213">98.209999999999994</cx:pt>
          <cx:pt idx="27214">457.22000000000003</cx:pt>
          <cx:pt idx="27215">467.14999999999998</cx:pt>
          <cx:pt idx="27216">54.829999999999998</cx:pt>
          <cx:pt idx="27217">400.08999999999997</cx:pt>
          <cx:pt idx="27218">55.450000000000003</cx:pt>
          <cx:pt idx="27219">467.35000000000002</cx:pt>
          <cx:pt idx="27220">43</cx:pt>
          <cx:pt idx="27221">446.83999999999997</cx:pt>
          <cx:pt idx="27222">210.78</cx:pt>
          <cx:pt idx="27223">147.96000000000001</cx:pt>
          <cx:pt idx="27224">239.09999999999999</cx:pt>
          <cx:pt idx="27225">477.51999999999998</cx:pt>
          <cx:pt idx="27226">303.64999999999998</cx:pt>
          <cx:pt idx="27227">421.42000000000002</cx:pt>
          <cx:pt idx="27228">288.82999999999998</cx:pt>
          <cx:pt idx="27229">492.69</cx:pt>
          <cx:pt idx="27230">155.27000000000001</cx:pt>
          <cx:pt idx="27231">148.47</cx:pt>
          <cx:pt idx="27232">15.06</cx:pt>
          <cx:pt idx="27233">82.680000000000007</cx:pt>
          <cx:pt idx="27234">487</cx:pt>
          <cx:pt idx="27235">255.27000000000001</cx:pt>
          <cx:pt idx="27236">265.72000000000003</cx:pt>
          <cx:pt idx="27237">294.43000000000001</cx:pt>
          <cx:pt idx="27238">63.920000000000002</cx:pt>
          <cx:pt idx="27239">188.84</cx:pt>
          <cx:pt idx="27240">117.67</cx:pt>
          <cx:pt idx="27241">273.70999999999998</cx:pt>
          <cx:pt idx="27242">261.06</cx:pt>
          <cx:pt idx="27243">88.75</cx:pt>
          <cx:pt idx="27244">125.56</cx:pt>
          <cx:pt idx="27245">89.450000000000003</cx:pt>
          <cx:pt idx="27246">425.94</cx:pt>
          <cx:pt idx="27247">52.549999999999997</cx:pt>
          <cx:pt idx="27248">71.519999999999996</cx:pt>
          <cx:pt idx="27249">41.630000000000003</cx:pt>
          <cx:pt idx="27250">340.70999999999998</cx:pt>
          <cx:pt idx="27251">108.76000000000001</cx:pt>
          <cx:pt idx="27252">353.63999999999999</cx:pt>
          <cx:pt idx="27253">46.57</cx:pt>
          <cx:pt idx="27254">133.56999999999999</cx:pt>
          <cx:pt idx="27255">166.13999999999999</cx:pt>
          <cx:pt idx="27256">145.66</cx:pt>
          <cx:pt idx="27257">272.91000000000003</cx:pt>
          <cx:pt idx="27258">402.24000000000001</cx:pt>
          <cx:pt idx="27259">273.06999999999999</cx:pt>
          <cx:pt idx="27260">140.74000000000001</cx:pt>
          <cx:pt idx="27261">387.08999999999997</cx:pt>
          <cx:pt idx="27262">219.72</cx:pt>
          <cx:pt idx="27263">60.600000000000001</cx:pt>
          <cx:pt idx="27264">472.36000000000001</cx:pt>
          <cx:pt idx="27265">113.84</cx:pt>
          <cx:pt idx="27266">231.58000000000001</cx:pt>
          <cx:pt idx="27267">250.05000000000001</cx:pt>
          <cx:pt idx="27268">75.319999999999993</cx:pt>
          <cx:pt idx="27269">389.13</cx:pt>
          <cx:pt idx="27270">142.44</cx:pt>
          <cx:pt idx="27271">291.22000000000003</cx:pt>
          <cx:pt idx="27272">471.44999999999999</cx:pt>
          <cx:pt idx="27273">397.97000000000003</cx:pt>
          <cx:pt idx="27274">390.08999999999997</cx:pt>
          <cx:pt idx="27275">364.57999999999998</cx:pt>
          <cx:pt idx="27276">414.5</cx:pt>
          <cx:pt idx="27277">50.909999999999997</cx:pt>
          <cx:pt idx="27278">16.039999999999999</cx:pt>
          <cx:pt idx="27279">269.63999999999999</cx:pt>
          <cx:pt idx="27280">142.56</cx:pt>
          <cx:pt idx="27281">32.200000000000003</cx:pt>
          <cx:pt idx="27282">300.44</cx:pt>
          <cx:pt idx="27283">392.83999999999997</cx:pt>
          <cx:pt idx="27284">279.92000000000002</cx:pt>
          <cx:pt idx="27285">368.06</cx:pt>
          <cx:pt idx="27286">271.94999999999999</cx:pt>
          <cx:pt idx="27287">286.5</cx:pt>
          <cx:pt idx="27288">82.359999999999999</cx:pt>
          <cx:pt idx="27289">335.37</cx:pt>
          <cx:pt idx="27290">241.44</cx:pt>
          <cx:pt idx="27291">424.13999999999999</cx:pt>
          <cx:pt idx="27292">227.63</cx:pt>
          <cx:pt idx="27293">17.100000000000001</cx:pt>
          <cx:pt idx="27294">432.16000000000003</cx:pt>
          <cx:pt idx="27295">319.16000000000003</cx:pt>
          <cx:pt idx="27296">201.03</cx:pt>
          <cx:pt idx="27297">363.75</cx:pt>
          <cx:pt idx="27298">243.63999999999999</cx:pt>
          <cx:pt idx="27299">483.01999999999998</cx:pt>
          <cx:pt idx="27300">431.80000000000001</cx:pt>
          <cx:pt idx="27301">461.69</cx:pt>
          <cx:pt idx="27302">10.609999999999999</cx:pt>
          <cx:pt idx="27303">289.18000000000001</cx:pt>
          <cx:pt idx="27304">416.17000000000002</cx:pt>
          <cx:pt idx="27305">186.68000000000001</cx:pt>
          <cx:pt idx="27306">21.280000000000001</cx:pt>
          <cx:pt idx="27307">89.019999999999996</cx:pt>
          <cx:pt idx="27308">333.44</cx:pt>
          <cx:pt idx="27309">100.53</cx:pt>
          <cx:pt idx="27310">374.22000000000003</cx:pt>
          <cx:pt idx="27311">366.13999999999999</cx:pt>
          <cx:pt idx="27312">405.69999999999999</cx:pt>
          <cx:pt idx="27313">201.84999999999999</cx:pt>
          <cx:pt idx="27314">189.28</cx:pt>
          <cx:pt idx="27315">262.13999999999999</cx:pt>
          <cx:pt idx="27316">358.75</cx:pt>
          <cx:pt idx="27317">272.62</cx:pt>
          <cx:pt idx="27318">274.29000000000002</cx:pt>
          <cx:pt idx="27319">223.66</cx:pt>
          <cx:pt idx="27320">174.08000000000001</cx:pt>
          <cx:pt idx="27321">52.340000000000003</cx:pt>
          <cx:pt idx="27322">231.08000000000001</cx:pt>
          <cx:pt idx="27323">320.77999999999997</cx:pt>
          <cx:pt idx="27324">419.11000000000001</cx:pt>
          <cx:pt idx="27325">155.84999999999999</cx:pt>
          <cx:pt idx="27326">78.599999999999994</cx:pt>
          <cx:pt idx="27327">290.77999999999997</cx:pt>
          <cx:pt idx="27328">424.87</cx:pt>
          <cx:pt idx="27329">172.15000000000001</cx:pt>
          <cx:pt idx="27330">64.640000000000001</cx:pt>
          <cx:pt idx="27331">26.02</cx:pt>
          <cx:pt idx="27332">171.55000000000001</cx:pt>
          <cx:pt idx="27333">435.91000000000003</cx:pt>
          <cx:pt idx="27334">315.55000000000001</cx:pt>
          <cx:pt idx="27335">452.94999999999999</cx:pt>
          <cx:pt idx="27336">430.64999999999998</cx:pt>
          <cx:pt idx="27337">119.95999999999999</cx:pt>
          <cx:pt idx="27338">276.48000000000002</cx:pt>
          <cx:pt idx="27339">26.989999999999998</cx:pt>
          <cx:pt idx="27340">157.49000000000001</cx:pt>
          <cx:pt idx="27341">217.97</cx:pt>
          <cx:pt idx="27342">431.75</cx:pt>
          <cx:pt idx="27343">362.82999999999998</cx:pt>
          <cx:pt idx="27344">38.359999999999999</cx:pt>
          <cx:pt idx="27345">175.41999999999999</cx:pt>
          <cx:pt idx="27346">435.63</cx:pt>
          <cx:pt idx="27347">132.38</cx:pt>
          <cx:pt idx="27348">262.51999999999998</cx:pt>
          <cx:pt idx="27349">432.52999999999997</cx:pt>
          <cx:pt idx="27350">372.82999999999998</cx:pt>
          <cx:pt idx="27351">439.47000000000003</cx:pt>
          <cx:pt idx="27352">412.30000000000001</cx:pt>
          <cx:pt idx="27353">408.81</cx:pt>
          <cx:pt idx="27354">498.91000000000003</cx:pt>
          <cx:pt idx="27355">233.78</cx:pt>
          <cx:pt idx="27356">222.94</cx:pt>
          <cx:pt idx="27357">312.85000000000002</cx:pt>
          <cx:pt idx="27358">74.799999999999997</cx:pt>
          <cx:pt idx="27359">15.300000000000001</cx:pt>
          <cx:pt idx="27360">246.09999999999999</cx:pt>
          <cx:pt idx="27361">490.19</cx:pt>
          <cx:pt idx="27362">343.32999999999998</cx:pt>
          <cx:pt idx="27363">257.73000000000002</cx:pt>
          <cx:pt idx="27364">459.25999999999999</cx:pt>
          <cx:pt idx="27365">302.31</cx:pt>
          <cx:pt idx="27366">299.19999999999999</cx:pt>
          <cx:pt idx="27367">246.75999999999999</cx:pt>
          <cx:pt idx="27368">188.53999999999999</cx:pt>
          <cx:pt idx="27369">477.48000000000002</cx:pt>
          <cx:pt idx="27370">192.91</cx:pt>
          <cx:pt idx="27371">421.57999999999998</cx:pt>
          <cx:pt idx="27372">295.70999999999998</cx:pt>
          <cx:pt idx="27373">85.400000000000006</cx:pt>
          <cx:pt idx="27374">203.21000000000001</cx:pt>
          <cx:pt idx="27375">411.13999999999999</cx:pt>
          <cx:pt idx="27376">224.94999999999999</cx:pt>
          <cx:pt idx="27377">127.67</cx:pt>
          <cx:pt idx="27378">16.239999999999998</cx:pt>
          <cx:pt idx="27379">135.47999999999999</cx:pt>
          <cx:pt idx="27380">294.51999999999998</cx:pt>
          <cx:pt idx="27381">454.20999999999998</cx:pt>
          <cx:pt idx="27382">439.26999999999998</cx:pt>
          <cx:pt idx="27383">327.88</cx:pt>
          <cx:pt idx="27384">328.52999999999997</cx:pt>
          <cx:pt idx="27385">484.42000000000002</cx:pt>
          <cx:pt idx="27386">292.85000000000002</cx:pt>
          <cx:pt idx="27387">114</cx:pt>
          <cx:pt idx="27388">344.14999999999998</cx:pt>
          <cx:pt idx="27389">298.63</cx:pt>
          <cx:pt idx="27390">325.25999999999999</cx:pt>
          <cx:pt idx="27391">151.21000000000001</cx:pt>
          <cx:pt idx="27392">10.470000000000001</cx:pt>
          <cx:pt idx="27393">475.51999999999998</cx:pt>
          <cx:pt idx="27394">55.43</cx:pt>
          <cx:pt idx="27395">365.48000000000002</cx:pt>
          <cx:pt idx="27396">193.94999999999999</cx:pt>
        </cx:lvl>
      </cx:numDim>
    </cx:data>
  </cx:chartData>
  <cx:chart>
    <cx:title pos="t" align="ctr" overlay="0">
      <cx:tx>
        <cx:txData>
          <cx:v>Box plots representing purchase values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800" u="sng">
              <a:latin typeface="+mn-lt"/>
              <a:ea typeface="Algerian" panose="04020705040A02060702" pitchFamily="82" charset="0"/>
              <a:cs typeface="Algerian" panose="04020705040A02060702" pitchFamily="82" charset="0"/>
            </a:defRPr>
          </a:pPr>
          <a:r>
            <a:rPr lang="en-US" sz="2800" b="1" i="1" u="sng" strike="noStrike" baseline="0" dirty="0">
              <a:solidFill>
                <a:srgbClr val="000000">
                  <a:lumMod val="75000"/>
                  <a:lumOff val="25000"/>
                </a:srgbClr>
              </a:solidFill>
              <a:latin typeface="+mn-lt"/>
              <a:cs typeface="Arial"/>
            </a:rPr>
            <a:t>Box plots representing purchase values</a:t>
          </a:r>
        </a:p>
      </cx:txPr>
    </cx:title>
    <cx:plotArea>
      <cx:plotAreaRegion>
        <cx:series layoutId="boxWhisker" uniqueId="{03548DEC-D8E7-4E9D-88F0-7C4A2E375877}">
          <cx:tx>
            <cx:txData>
              <cx:f>'Data Cleaning'!$I$1</cx:f>
              <cx:v>Amount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 b="1"/>
                </a:pPr>
                <a:endParaRPr lang="en-US" sz="1400" b="1" i="0" u="none" strike="noStrike" baseline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/>
                  <a:cs typeface="Arial"/>
                </a:endParaRPr>
              </a:p>
            </cx:txPr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Products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cap="all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/>
                  <a:cs typeface="Arial"/>
                </a:rPr>
                <a:t>Products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  <cx:axis id="1">
        <cx:valScaling/>
        <cx:title>
          <cx:tx>
            <cx:txData>
              <cx:v>Amount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cap="all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/>
                  <a:cs typeface="Arial"/>
                </a:rPr>
                <a:t>Amount</a:t>
              </a:r>
            </a:p>
          </cx:txPr>
        </cx:title>
        <cx:majorGridlines/>
        <cx:min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 b="1"/>
            </a:pPr>
            <a:endParaRPr lang="en-US" sz="14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/>
          </a:pPr>
          <a:endParaRPr lang="en-US" sz="1600" b="1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17.png"/><Relationship Id="rId7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14/relationships/chartEx" Target="../charts/chartEx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14/relationships/chartEx" Target="../charts/chartEx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6627" y="38100"/>
            <a:ext cx="21961557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4" r="-1215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243771" y="9139028"/>
            <a:ext cx="18799919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8538" y="5511376"/>
            <a:ext cx="4219298" cy="4301900"/>
          </a:xfrm>
          <a:custGeom>
            <a:avLst/>
            <a:gdLst/>
            <a:ahLst/>
            <a:cxnLst/>
            <a:rect l="l" t="t" r="r" b="b"/>
            <a:pathLst>
              <a:path w="4219298" h="4301900">
                <a:moveTo>
                  <a:pt x="0" y="0"/>
                </a:moveTo>
                <a:lnTo>
                  <a:pt x="4219298" y="0"/>
                </a:lnTo>
                <a:lnTo>
                  <a:pt x="4219298" y="4301900"/>
                </a:lnTo>
                <a:lnTo>
                  <a:pt x="0" y="430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3921" y="3382381"/>
            <a:ext cx="7325541" cy="6666243"/>
          </a:xfrm>
          <a:custGeom>
            <a:avLst/>
            <a:gdLst/>
            <a:ahLst/>
            <a:cxnLst/>
            <a:rect l="l" t="t" r="r" b="b"/>
            <a:pathLst>
              <a:path w="7325541" h="6666243">
                <a:moveTo>
                  <a:pt x="0" y="0"/>
                </a:moveTo>
                <a:lnTo>
                  <a:pt x="7325541" y="0"/>
                </a:lnTo>
                <a:lnTo>
                  <a:pt x="7325541" y="6666243"/>
                </a:lnTo>
                <a:lnTo>
                  <a:pt x="0" y="6666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1563" y="1529110"/>
            <a:ext cx="16664822" cy="360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97"/>
              </a:lnSpc>
            </a:pPr>
            <a:r>
              <a:rPr lang="en-US" sz="9297" b="1" i="1" u="sng" dirty="0">
                <a:solidFill>
                  <a:srgbClr val="286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/>
                <a:ea typeface="Agrandir Bold"/>
                <a:cs typeface="Agrandir Bold"/>
                <a:sym typeface="Agrandir Bold"/>
              </a:rPr>
              <a:t>Customer Demographics &amp; Purchase </a:t>
            </a:r>
            <a:r>
              <a:rPr lang="en-US" sz="9297" b="1" i="1" u="sng" dirty="0" err="1">
                <a:solidFill>
                  <a:srgbClr val="286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/>
                <a:ea typeface="Agrandir Bold"/>
                <a:cs typeface="Agrandir Bold"/>
                <a:sym typeface="Agrandir Bold"/>
              </a:rPr>
              <a:t>Behaviour</a:t>
            </a:r>
            <a:r>
              <a:rPr lang="en-US" sz="9297" b="1" i="1" u="sng" dirty="0">
                <a:solidFill>
                  <a:srgbClr val="286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/>
                <a:ea typeface="Agrandir Bold"/>
                <a:cs typeface="Agrandir Bold"/>
                <a:sym typeface="Agrandir Bold"/>
              </a:rPr>
              <a:t>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-1846626" y="3993063"/>
            <a:ext cx="5836378" cy="7434523"/>
          </a:xfrm>
          <a:custGeom>
            <a:avLst/>
            <a:gdLst/>
            <a:ahLst/>
            <a:cxnLst/>
            <a:rect l="l" t="t" r="r" b="b"/>
            <a:pathLst>
              <a:path w="5836378" h="7434523">
                <a:moveTo>
                  <a:pt x="0" y="0"/>
                </a:moveTo>
                <a:lnTo>
                  <a:pt x="5836377" y="0"/>
                </a:lnTo>
                <a:lnTo>
                  <a:pt x="5836377" y="7434523"/>
                </a:lnTo>
                <a:lnTo>
                  <a:pt x="0" y="7434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697" t="-48333" r="-6679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975786" y="4396928"/>
            <a:ext cx="6139144" cy="7009764"/>
          </a:xfrm>
          <a:custGeom>
            <a:avLst/>
            <a:gdLst/>
            <a:ahLst/>
            <a:cxnLst/>
            <a:rect l="l" t="t" r="r" b="b"/>
            <a:pathLst>
              <a:path w="5836378" h="7434523">
                <a:moveTo>
                  <a:pt x="5836378" y="0"/>
                </a:moveTo>
                <a:lnTo>
                  <a:pt x="0" y="0"/>
                </a:lnTo>
                <a:lnTo>
                  <a:pt x="0" y="7434523"/>
                </a:lnTo>
                <a:lnTo>
                  <a:pt x="5836378" y="7434523"/>
                </a:lnTo>
                <a:lnTo>
                  <a:pt x="5836378" y="0"/>
                </a:lnTo>
                <a:close/>
              </a:path>
            </a:pathLst>
          </a:custGeom>
          <a:blipFill>
            <a:blip r:embed="rId7"/>
            <a:stretch>
              <a:fillRect l="-13697" t="-48333" r="-6679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6F164-6899-5596-0124-7862994BD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33B5EE-8CB9-1CDC-C20D-245FB05318AB}"/>
              </a:ext>
            </a:extLst>
          </p:cNvPr>
          <p:cNvSpPr/>
          <p:nvPr/>
        </p:nvSpPr>
        <p:spPr>
          <a:xfrm>
            <a:off x="-1310148" y="3687"/>
            <a:ext cx="21961557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4" r="-1215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5F35E8C-D18C-A34C-970D-24B1EDB1B389}"/>
              </a:ext>
            </a:extLst>
          </p:cNvPr>
          <p:cNvSpPr/>
          <p:nvPr/>
        </p:nvSpPr>
        <p:spPr>
          <a:xfrm>
            <a:off x="13487400" y="2390207"/>
            <a:ext cx="7325541" cy="6666243"/>
          </a:xfrm>
          <a:custGeom>
            <a:avLst/>
            <a:gdLst/>
            <a:ahLst/>
            <a:cxnLst/>
            <a:rect l="l" t="t" r="r" b="b"/>
            <a:pathLst>
              <a:path w="7325541" h="6666243">
                <a:moveTo>
                  <a:pt x="0" y="0"/>
                </a:moveTo>
                <a:lnTo>
                  <a:pt x="7325541" y="0"/>
                </a:lnTo>
                <a:lnTo>
                  <a:pt x="7325541" y="6666243"/>
                </a:lnTo>
                <a:lnTo>
                  <a:pt x="0" y="6666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D2324E0-A4F6-EFB8-3868-9FDB277AC07B}"/>
              </a:ext>
            </a:extLst>
          </p:cNvPr>
          <p:cNvSpPr txBox="1"/>
          <p:nvPr/>
        </p:nvSpPr>
        <p:spPr>
          <a:xfrm>
            <a:off x="-457200" y="1197366"/>
            <a:ext cx="19507200" cy="1121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97"/>
              </a:lnSpc>
            </a:pPr>
            <a:r>
              <a:rPr lang="en-US" sz="60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Purchase across product categories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900ED37-9C14-93FC-E979-F91496FD99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727570"/>
              </p:ext>
            </p:extLst>
          </p:nvPr>
        </p:nvGraphicFramePr>
        <p:xfrm>
          <a:off x="3962400" y="2705100"/>
          <a:ext cx="9220200" cy="6666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Freeform 11">
            <a:extLst>
              <a:ext uri="{FF2B5EF4-FFF2-40B4-BE49-F238E27FC236}">
                <a16:creationId xmlns:a16="http://schemas.microsoft.com/office/drawing/2014/main" id="{1B43E8E8-92A5-B0A9-929A-F54F92DF3EE9}"/>
              </a:ext>
            </a:extLst>
          </p:cNvPr>
          <p:cNvSpPr/>
          <p:nvPr/>
        </p:nvSpPr>
        <p:spPr>
          <a:xfrm>
            <a:off x="-998060" y="3512891"/>
            <a:ext cx="4881452" cy="4208950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Bar chart is very simple and understandable chat , which clearly states that Home &amp; Kitchen is in the Top place Rs.14,21,337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when compared to Toys , Other three products has the decent purchase inflows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is very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very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Important for XYZ retail to look into product(Toys) and make effective sales accordingly </a:t>
            </a:r>
          </a:p>
        </p:txBody>
      </p:sp>
    </p:spTree>
    <p:extLst>
      <p:ext uri="{BB962C8B-B14F-4D97-AF65-F5344CB8AC3E}">
        <p14:creationId xmlns:p14="http://schemas.microsoft.com/office/powerpoint/2010/main" val="368737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C8E55-E926-1C66-F238-5BCC0316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7ACF37-DB9C-9BD1-B637-F0AE08773FAD}"/>
              </a:ext>
            </a:extLst>
          </p:cNvPr>
          <p:cNvSpPr/>
          <p:nvPr/>
        </p:nvSpPr>
        <p:spPr>
          <a:xfrm>
            <a:off x="-12290" y="1229"/>
            <a:ext cx="1807169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8EC573E-7CDB-57A6-67C8-3CA45F6FF8D3}"/>
              </a:ext>
            </a:extLst>
          </p:cNvPr>
          <p:cNvGrpSpPr/>
          <p:nvPr/>
        </p:nvGrpSpPr>
        <p:grpSpPr>
          <a:xfrm>
            <a:off x="282902" y="275719"/>
            <a:ext cx="17722196" cy="8425082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B07882-C60F-D5CE-8EC6-EDA2CAC3A550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54E7E75-7194-B49A-4A89-9E63AFD06EB9}"/>
                </a:ext>
              </a:extLst>
            </p:cNvPr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0E10D5F-7DFE-6A48-7C62-142AB932E03B}"/>
              </a:ext>
            </a:extLst>
          </p:cNvPr>
          <p:cNvSpPr/>
          <p:nvPr/>
        </p:nvSpPr>
        <p:spPr>
          <a:xfrm>
            <a:off x="0" y="8916355"/>
            <a:ext cx="18288000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1D52A26-0FC8-FA37-E2DC-CD96CC21526E}"/>
              </a:ext>
            </a:extLst>
          </p:cNvPr>
          <p:cNvGrpSpPr/>
          <p:nvPr/>
        </p:nvGrpSpPr>
        <p:grpSpPr>
          <a:xfrm>
            <a:off x="843035" y="2131773"/>
            <a:ext cx="11057027" cy="6353473"/>
            <a:chOff x="0" y="0"/>
            <a:chExt cx="2520972" cy="133474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1B8DE84-8592-06B6-E085-D3AC174834F7}"/>
                </a:ext>
              </a:extLst>
            </p:cNvPr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0D6E79A-95B8-C366-6F52-ED5220F7C666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0C5D6954-8509-BA6D-F962-DAB4EE1FAAAF}"/>
              </a:ext>
            </a:extLst>
          </p:cNvPr>
          <p:cNvSpPr txBox="1"/>
          <p:nvPr/>
        </p:nvSpPr>
        <p:spPr>
          <a:xfrm>
            <a:off x="843035" y="482829"/>
            <a:ext cx="11887200" cy="1577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4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Visualizing purchase amount vary with customer age 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CDF14DA-0B3C-35D0-5B17-8262C48B6D1E}"/>
              </a:ext>
            </a:extLst>
          </p:cNvPr>
          <p:cNvSpPr txBox="1"/>
          <p:nvPr/>
        </p:nvSpPr>
        <p:spPr>
          <a:xfrm>
            <a:off x="1028700" y="600562"/>
            <a:ext cx="3163612" cy="20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72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19FF06C3-FE77-8873-7523-7FC9755B7109}"/>
              </a:ext>
            </a:extLst>
          </p:cNvPr>
          <p:cNvGrpSpPr/>
          <p:nvPr/>
        </p:nvGrpSpPr>
        <p:grpSpPr>
          <a:xfrm>
            <a:off x="12133496" y="1267946"/>
            <a:ext cx="5179822" cy="2605944"/>
            <a:chOff x="0" y="-43151"/>
            <a:chExt cx="2675062" cy="155472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0E0046C-8522-5F83-807A-E9A70D922D11}"/>
                </a:ext>
              </a:extLst>
            </p:cNvPr>
            <p:cNvSpPr/>
            <p:nvPr/>
          </p:nvSpPr>
          <p:spPr>
            <a:xfrm>
              <a:off x="154090" y="-43151"/>
              <a:ext cx="2520972" cy="1554726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  <p:txBody>
            <a:bodyPr/>
            <a:lstStyle/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It is very vague to analyze this Chart . But I hereby conclude that Customer purchasing count was more on the age above 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Ages like 36, 50, and 55 show sudden drops in spending  possibly low-volume customers.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EC8C2C-842B-908A-E76B-1D000EA8FB85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D4EFCD6-32E5-3AC3-C073-170FC2565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746933"/>
              </p:ext>
            </p:extLst>
          </p:nvPr>
        </p:nvGraphicFramePr>
        <p:xfrm>
          <a:off x="1273051" y="2466868"/>
          <a:ext cx="10266135" cy="573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Freeform 7">
            <a:extLst>
              <a:ext uri="{FF2B5EF4-FFF2-40B4-BE49-F238E27FC236}">
                <a16:creationId xmlns:a16="http://schemas.microsoft.com/office/drawing/2014/main" id="{4B55E3E8-A418-A013-6118-466D6E1791FC}"/>
              </a:ext>
            </a:extLst>
          </p:cNvPr>
          <p:cNvSpPr/>
          <p:nvPr/>
        </p:nvSpPr>
        <p:spPr>
          <a:xfrm>
            <a:off x="12970022" y="4053802"/>
            <a:ext cx="3920870" cy="5385201"/>
          </a:xfrm>
          <a:custGeom>
            <a:avLst/>
            <a:gdLst/>
            <a:ahLst/>
            <a:cxnLst/>
            <a:rect l="l" t="t" r="r" b="b"/>
            <a:pathLst>
              <a:path w="5737256" h="8712624">
                <a:moveTo>
                  <a:pt x="0" y="0"/>
                </a:moveTo>
                <a:lnTo>
                  <a:pt x="5737256" y="0"/>
                </a:lnTo>
                <a:lnTo>
                  <a:pt x="5737256" y="8712625"/>
                </a:lnTo>
                <a:lnTo>
                  <a:pt x="0" y="8712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00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0CE85-E219-23B6-9E68-1C9F8E48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CD65A1-134C-3448-31B2-C9921758EBB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6FFD822-9C13-D183-D2A7-081345FFCB18}"/>
              </a:ext>
            </a:extLst>
          </p:cNvPr>
          <p:cNvGrpSpPr/>
          <p:nvPr/>
        </p:nvGrpSpPr>
        <p:grpSpPr>
          <a:xfrm>
            <a:off x="190500" y="166324"/>
            <a:ext cx="17907000" cy="868443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AFD55A-1A6E-F3E3-B599-0D382C07F5C3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4925598-A56F-8A68-BBA9-B36E5DA88FB1}"/>
                </a:ext>
              </a:extLst>
            </p:cNvPr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A3C409F-F11E-3EE8-DF50-7AE54AC0373E}"/>
              </a:ext>
            </a:extLst>
          </p:cNvPr>
          <p:cNvGrpSpPr/>
          <p:nvPr/>
        </p:nvGrpSpPr>
        <p:grpSpPr>
          <a:xfrm>
            <a:off x="530506" y="2306212"/>
            <a:ext cx="10996560" cy="6113888"/>
            <a:chOff x="0" y="0"/>
            <a:chExt cx="2520972" cy="133474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20BEE6C-8836-DDC3-91E6-BED66707B7EC}"/>
                </a:ext>
              </a:extLst>
            </p:cNvPr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DF268D8-8C77-5216-0C49-6F832BF36209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F36B320-AB34-66DD-10A9-D0E8BC42D649}"/>
              </a:ext>
            </a:extLst>
          </p:cNvPr>
          <p:cNvSpPr/>
          <p:nvPr/>
        </p:nvSpPr>
        <p:spPr>
          <a:xfrm>
            <a:off x="-38100" y="8817570"/>
            <a:ext cx="18364200" cy="1493970"/>
          </a:xfrm>
          <a:custGeom>
            <a:avLst/>
            <a:gdLst/>
            <a:ahLst/>
            <a:cxnLst/>
            <a:rect l="l" t="t" r="r" b="b"/>
            <a:pathLst>
              <a:path w="18939292" h="1493970">
                <a:moveTo>
                  <a:pt x="0" y="0"/>
                </a:moveTo>
                <a:lnTo>
                  <a:pt x="18939292" y="0"/>
                </a:lnTo>
                <a:lnTo>
                  <a:pt x="18939292" y="1493970"/>
                </a:lnTo>
                <a:lnTo>
                  <a:pt x="0" y="1493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40" b="-257535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CA1D595-AB6F-82D4-5704-96C8EA371166}"/>
              </a:ext>
            </a:extLst>
          </p:cNvPr>
          <p:cNvSpPr txBox="1"/>
          <p:nvPr/>
        </p:nvSpPr>
        <p:spPr>
          <a:xfrm>
            <a:off x="-2057400" y="3636615"/>
            <a:ext cx="3086100" cy="30499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40CD05C-623E-3301-4A84-02DD29A65FBF}"/>
              </a:ext>
            </a:extLst>
          </p:cNvPr>
          <p:cNvSpPr/>
          <p:nvPr/>
        </p:nvSpPr>
        <p:spPr>
          <a:xfrm>
            <a:off x="1028700" y="9258300"/>
            <a:ext cx="3532234" cy="430290"/>
          </a:xfrm>
          <a:custGeom>
            <a:avLst/>
            <a:gdLst/>
            <a:ahLst/>
            <a:cxnLst/>
            <a:rect l="l" t="t" r="r" b="b"/>
            <a:pathLst>
              <a:path w="3532234" h="430290">
                <a:moveTo>
                  <a:pt x="0" y="0"/>
                </a:moveTo>
                <a:lnTo>
                  <a:pt x="3532234" y="0"/>
                </a:lnTo>
                <a:lnTo>
                  <a:pt x="3532234" y="430290"/>
                </a:lnTo>
                <a:lnTo>
                  <a:pt x="0" y="43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4183665-7312-2751-3715-BFD7B8F25C6A}"/>
              </a:ext>
            </a:extLst>
          </p:cNvPr>
          <p:cNvSpPr txBox="1"/>
          <p:nvPr/>
        </p:nvSpPr>
        <p:spPr>
          <a:xfrm>
            <a:off x="685800" y="594723"/>
            <a:ext cx="8851879" cy="157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4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Purchase trends made in each month</a:t>
            </a:r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22DE299E-615E-1F05-362D-9587F356D5EB}"/>
              </a:ext>
            </a:extLst>
          </p:cNvPr>
          <p:cNvSpPr/>
          <p:nvPr/>
        </p:nvSpPr>
        <p:spPr>
          <a:xfrm>
            <a:off x="12439421" y="3270455"/>
            <a:ext cx="4876800" cy="4572000"/>
          </a:xfrm>
          <a:custGeom>
            <a:avLst/>
            <a:gdLst/>
            <a:ahLst/>
            <a:cxnLst/>
            <a:rect l="l" t="t" r="r" b="b"/>
            <a:pathLst>
              <a:path w="4219298" h="4301900">
                <a:moveTo>
                  <a:pt x="0" y="0"/>
                </a:moveTo>
                <a:lnTo>
                  <a:pt x="4219298" y="0"/>
                </a:lnTo>
                <a:lnTo>
                  <a:pt x="4219298" y="4301900"/>
                </a:lnTo>
                <a:lnTo>
                  <a:pt x="0" y="430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D6031296-FDA0-2E33-9068-2BDCC2AA3A07}"/>
              </a:ext>
            </a:extLst>
          </p:cNvPr>
          <p:cNvGrpSpPr/>
          <p:nvPr/>
        </p:nvGrpSpPr>
        <p:grpSpPr>
          <a:xfrm>
            <a:off x="12200142" y="692750"/>
            <a:ext cx="5499971" cy="2723624"/>
            <a:chOff x="-213692" y="9525"/>
            <a:chExt cx="2734664" cy="132522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30383F5-0D1F-B0F0-D649-81E385089782}"/>
                </a:ext>
              </a:extLst>
            </p:cNvPr>
            <p:cNvSpPr/>
            <p:nvPr/>
          </p:nvSpPr>
          <p:spPr>
            <a:xfrm>
              <a:off x="-213692" y="9525"/>
              <a:ext cx="2520972" cy="1060826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Line plot showing that  October showing the peak sales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Lowest shopping activity occurred on December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Whereas January , June and May has the good performing period by the customers</a:t>
              </a: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829E54C2-036B-F6F2-5767-E0191577A4DE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>
                <a:highlight>
                  <a:srgbClr val="000000"/>
                </a:highlight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DA3D65B-BFB0-9722-19A1-97674A1E7E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33868"/>
              </p:ext>
            </p:extLst>
          </p:nvPr>
        </p:nvGraphicFramePr>
        <p:xfrm>
          <a:off x="1181100" y="2542711"/>
          <a:ext cx="10020299" cy="568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853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00" y="314864"/>
            <a:ext cx="17602200" cy="88834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-24581" y="9341704"/>
            <a:ext cx="18388781" cy="957003"/>
          </a:xfrm>
          <a:custGeom>
            <a:avLst/>
            <a:gdLst/>
            <a:ahLst/>
            <a:cxnLst/>
            <a:rect l="l" t="t" r="r" b="b"/>
            <a:pathLst>
              <a:path w="18939292" h="957003">
                <a:moveTo>
                  <a:pt x="0" y="0"/>
                </a:moveTo>
                <a:lnTo>
                  <a:pt x="18939292" y="0"/>
                </a:lnTo>
                <a:lnTo>
                  <a:pt x="18939292" y="957003"/>
                </a:lnTo>
                <a:lnTo>
                  <a:pt x="0" y="95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3933" b="-40203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19650" y="8828010"/>
            <a:ext cx="3039650" cy="370285"/>
          </a:xfrm>
          <a:custGeom>
            <a:avLst/>
            <a:gdLst/>
            <a:ahLst/>
            <a:cxnLst/>
            <a:rect l="l" t="t" r="r" b="b"/>
            <a:pathLst>
              <a:path w="3039650" h="370285">
                <a:moveTo>
                  <a:pt x="0" y="0"/>
                </a:moveTo>
                <a:lnTo>
                  <a:pt x="3039650" y="0"/>
                </a:lnTo>
                <a:lnTo>
                  <a:pt x="3039650" y="370284"/>
                </a:lnTo>
                <a:lnTo>
                  <a:pt x="0" y="370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82637" y="314863"/>
            <a:ext cx="9398925" cy="10928982"/>
          </a:xfrm>
          <a:custGeom>
            <a:avLst/>
            <a:gdLst/>
            <a:ahLst/>
            <a:cxnLst/>
            <a:rect l="l" t="t" r="r" b="b"/>
            <a:pathLst>
              <a:path w="9398925" h="10928982">
                <a:moveTo>
                  <a:pt x="0" y="0"/>
                </a:moveTo>
                <a:lnTo>
                  <a:pt x="9398924" y="0"/>
                </a:lnTo>
                <a:lnTo>
                  <a:pt x="9398924" y="10928982"/>
                </a:lnTo>
                <a:lnTo>
                  <a:pt x="0" y="10928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57782" y="1565023"/>
            <a:ext cx="8851879" cy="79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</a:pPr>
            <a:r>
              <a:rPr lang="en-US" sz="6056" b="1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Metrics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500603"/>
            <a:ext cx="6163574" cy="1642897"/>
            <a:chOff x="0" y="0"/>
            <a:chExt cx="1846912" cy="4922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6912" cy="492293"/>
            </a:xfrm>
            <a:custGeom>
              <a:avLst/>
              <a:gdLst/>
              <a:ahLst/>
              <a:cxnLst/>
              <a:rect l="l" t="t" r="r" b="b"/>
              <a:pathLst>
                <a:path w="1846912" h="492293">
                  <a:moveTo>
                    <a:pt x="37682" y="0"/>
                  </a:moveTo>
                  <a:lnTo>
                    <a:pt x="1809230" y="0"/>
                  </a:lnTo>
                  <a:cubicBezTo>
                    <a:pt x="1830041" y="0"/>
                    <a:pt x="1846912" y="16871"/>
                    <a:pt x="1846912" y="37682"/>
                  </a:cubicBezTo>
                  <a:lnTo>
                    <a:pt x="1846912" y="454611"/>
                  </a:lnTo>
                  <a:cubicBezTo>
                    <a:pt x="1846912" y="475422"/>
                    <a:pt x="1830041" y="492293"/>
                    <a:pt x="1809230" y="492293"/>
                  </a:cubicBezTo>
                  <a:lnTo>
                    <a:pt x="37682" y="492293"/>
                  </a:lnTo>
                  <a:cubicBezTo>
                    <a:pt x="27688" y="492293"/>
                    <a:pt x="18104" y="488323"/>
                    <a:pt x="11037" y="481256"/>
                  </a:cubicBezTo>
                  <a:cubicBezTo>
                    <a:pt x="3970" y="474189"/>
                    <a:pt x="0" y="464605"/>
                    <a:pt x="0" y="454611"/>
                  </a:cubicBezTo>
                  <a:lnTo>
                    <a:pt x="0" y="37682"/>
                  </a:lnTo>
                  <a:cubicBezTo>
                    <a:pt x="0" y="27688"/>
                    <a:pt x="3970" y="18104"/>
                    <a:pt x="11037" y="11037"/>
                  </a:cubicBezTo>
                  <a:cubicBezTo>
                    <a:pt x="18104" y="3970"/>
                    <a:pt x="27688" y="0"/>
                    <a:pt x="376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846912" cy="482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0043" y="3720426"/>
            <a:ext cx="5860887" cy="1203251"/>
            <a:chOff x="0" y="0"/>
            <a:chExt cx="1756212" cy="3605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6212" cy="360554"/>
            </a:xfrm>
            <a:custGeom>
              <a:avLst/>
              <a:gdLst/>
              <a:ahLst/>
              <a:cxnLst/>
              <a:rect l="l" t="t" r="r" b="b"/>
              <a:pathLst>
                <a:path w="1756212" h="360554">
                  <a:moveTo>
                    <a:pt x="26419" y="0"/>
                  </a:moveTo>
                  <a:lnTo>
                    <a:pt x="1729793" y="0"/>
                  </a:lnTo>
                  <a:cubicBezTo>
                    <a:pt x="1744384" y="0"/>
                    <a:pt x="1756212" y="11828"/>
                    <a:pt x="1756212" y="26419"/>
                  </a:cubicBezTo>
                  <a:lnTo>
                    <a:pt x="1756212" y="334135"/>
                  </a:lnTo>
                  <a:cubicBezTo>
                    <a:pt x="1756212" y="348725"/>
                    <a:pt x="1744384" y="360554"/>
                    <a:pt x="1729793" y="360554"/>
                  </a:cubicBezTo>
                  <a:lnTo>
                    <a:pt x="26419" y="360554"/>
                  </a:lnTo>
                  <a:cubicBezTo>
                    <a:pt x="11828" y="360554"/>
                    <a:pt x="0" y="348725"/>
                    <a:pt x="0" y="334135"/>
                  </a:cubicBezTo>
                  <a:lnTo>
                    <a:pt x="0" y="26419"/>
                  </a:lnTo>
                  <a:cubicBezTo>
                    <a:pt x="0" y="11828"/>
                    <a:pt x="11828" y="0"/>
                    <a:pt x="26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6D3E"/>
              </a:solidFill>
              <a:prstDash val="sysDot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756212" cy="35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81805" y="4069068"/>
            <a:ext cx="5457363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Data Quality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5478519"/>
            <a:ext cx="6163574" cy="1642897"/>
            <a:chOff x="0" y="0"/>
            <a:chExt cx="1846912" cy="4922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6912" cy="492293"/>
            </a:xfrm>
            <a:custGeom>
              <a:avLst/>
              <a:gdLst/>
              <a:ahLst/>
              <a:cxnLst/>
              <a:rect l="l" t="t" r="r" b="b"/>
              <a:pathLst>
                <a:path w="1846912" h="492293">
                  <a:moveTo>
                    <a:pt x="37682" y="0"/>
                  </a:moveTo>
                  <a:lnTo>
                    <a:pt x="1809230" y="0"/>
                  </a:lnTo>
                  <a:cubicBezTo>
                    <a:pt x="1830041" y="0"/>
                    <a:pt x="1846912" y="16871"/>
                    <a:pt x="1846912" y="37682"/>
                  </a:cubicBezTo>
                  <a:lnTo>
                    <a:pt x="1846912" y="454611"/>
                  </a:lnTo>
                  <a:cubicBezTo>
                    <a:pt x="1846912" y="475422"/>
                    <a:pt x="1830041" y="492293"/>
                    <a:pt x="1809230" y="492293"/>
                  </a:cubicBezTo>
                  <a:lnTo>
                    <a:pt x="37682" y="492293"/>
                  </a:lnTo>
                  <a:cubicBezTo>
                    <a:pt x="27688" y="492293"/>
                    <a:pt x="18104" y="488323"/>
                    <a:pt x="11037" y="481256"/>
                  </a:cubicBezTo>
                  <a:cubicBezTo>
                    <a:pt x="3970" y="474189"/>
                    <a:pt x="0" y="464605"/>
                    <a:pt x="0" y="454611"/>
                  </a:cubicBezTo>
                  <a:lnTo>
                    <a:pt x="0" y="37682"/>
                  </a:lnTo>
                  <a:cubicBezTo>
                    <a:pt x="0" y="27688"/>
                    <a:pt x="3970" y="18104"/>
                    <a:pt x="11037" y="11037"/>
                  </a:cubicBezTo>
                  <a:cubicBezTo>
                    <a:pt x="18104" y="3970"/>
                    <a:pt x="27688" y="0"/>
                    <a:pt x="376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1846912" cy="482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0043" y="5698342"/>
            <a:ext cx="5860887" cy="1203251"/>
            <a:chOff x="0" y="0"/>
            <a:chExt cx="1756212" cy="3605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56212" cy="360554"/>
            </a:xfrm>
            <a:custGeom>
              <a:avLst/>
              <a:gdLst/>
              <a:ahLst/>
              <a:cxnLst/>
              <a:rect l="l" t="t" r="r" b="b"/>
              <a:pathLst>
                <a:path w="1756212" h="360554">
                  <a:moveTo>
                    <a:pt x="26419" y="0"/>
                  </a:moveTo>
                  <a:lnTo>
                    <a:pt x="1729793" y="0"/>
                  </a:lnTo>
                  <a:cubicBezTo>
                    <a:pt x="1744384" y="0"/>
                    <a:pt x="1756212" y="11828"/>
                    <a:pt x="1756212" y="26419"/>
                  </a:cubicBezTo>
                  <a:lnTo>
                    <a:pt x="1756212" y="334135"/>
                  </a:lnTo>
                  <a:cubicBezTo>
                    <a:pt x="1756212" y="348725"/>
                    <a:pt x="1744384" y="360554"/>
                    <a:pt x="1729793" y="360554"/>
                  </a:cubicBezTo>
                  <a:lnTo>
                    <a:pt x="26419" y="360554"/>
                  </a:lnTo>
                  <a:cubicBezTo>
                    <a:pt x="11828" y="360554"/>
                    <a:pt x="0" y="348725"/>
                    <a:pt x="0" y="334135"/>
                  </a:cubicBezTo>
                  <a:lnTo>
                    <a:pt x="0" y="26419"/>
                  </a:lnTo>
                  <a:cubicBezTo>
                    <a:pt x="0" y="11828"/>
                    <a:pt x="11828" y="0"/>
                    <a:pt x="26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6D3E"/>
              </a:solidFill>
              <a:prstDash val="sysDot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756212" cy="35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81805" y="6046983"/>
            <a:ext cx="5457363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Visualization effectiveness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7456434"/>
            <a:ext cx="6163574" cy="1642897"/>
            <a:chOff x="0" y="0"/>
            <a:chExt cx="1846912" cy="4922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46912" cy="492293"/>
            </a:xfrm>
            <a:custGeom>
              <a:avLst/>
              <a:gdLst/>
              <a:ahLst/>
              <a:cxnLst/>
              <a:rect l="l" t="t" r="r" b="b"/>
              <a:pathLst>
                <a:path w="1846912" h="492293">
                  <a:moveTo>
                    <a:pt x="37682" y="0"/>
                  </a:moveTo>
                  <a:lnTo>
                    <a:pt x="1809230" y="0"/>
                  </a:lnTo>
                  <a:cubicBezTo>
                    <a:pt x="1830041" y="0"/>
                    <a:pt x="1846912" y="16871"/>
                    <a:pt x="1846912" y="37682"/>
                  </a:cubicBezTo>
                  <a:lnTo>
                    <a:pt x="1846912" y="454611"/>
                  </a:lnTo>
                  <a:cubicBezTo>
                    <a:pt x="1846912" y="475422"/>
                    <a:pt x="1830041" y="492293"/>
                    <a:pt x="1809230" y="492293"/>
                  </a:cubicBezTo>
                  <a:lnTo>
                    <a:pt x="37682" y="492293"/>
                  </a:lnTo>
                  <a:cubicBezTo>
                    <a:pt x="27688" y="492293"/>
                    <a:pt x="18104" y="488323"/>
                    <a:pt x="11037" y="481256"/>
                  </a:cubicBezTo>
                  <a:cubicBezTo>
                    <a:pt x="3970" y="474189"/>
                    <a:pt x="0" y="464605"/>
                    <a:pt x="0" y="454611"/>
                  </a:cubicBezTo>
                  <a:lnTo>
                    <a:pt x="0" y="37682"/>
                  </a:lnTo>
                  <a:cubicBezTo>
                    <a:pt x="0" y="27688"/>
                    <a:pt x="3970" y="18104"/>
                    <a:pt x="11037" y="11037"/>
                  </a:cubicBezTo>
                  <a:cubicBezTo>
                    <a:pt x="18104" y="3970"/>
                    <a:pt x="27688" y="0"/>
                    <a:pt x="376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1846912" cy="482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80043" y="7676257"/>
            <a:ext cx="5860887" cy="1203251"/>
            <a:chOff x="0" y="0"/>
            <a:chExt cx="1756212" cy="36055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56212" cy="360554"/>
            </a:xfrm>
            <a:custGeom>
              <a:avLst/>
              <a:gdLst/>
              <a:ahLst/>
              <a:cxnLst/>
              <a:rect l="l" t="t" r="r" b="b"/>
              <a:pathLst>
                <a:path w="1756212" h="360554">
                  <a:moveTo>
                    <a:pt x="26419" y="0"/>
                  </a:moveTo>
                  <a:lnTo>
                    <a:pt x="1729793" y="0"/>
                  </a:lnTo>
                  <a:cubicBezTo>
                    <a:pt x="1744384" y="0"/>
                    <a:pt x="1756212" y="11828"/>
                    <a:pt x="1756212" y="26419"/>
                  </a:cubicBezTo>
                  <a:lnTo>
                    <a:pt x="1756212" y="334135"/>
                  </a:lnTo>
                  <a:cubicBezTo>
                    <a:pt x="1756212" y="348725"/>
                    <a:pt x="1744384" y="360554"/>
                    <a:pt x="1729793" y="360554"/>
                  </a:cubicBezTo>
                  <a:lnTo>
                    <a:pt x="26419" y="360554"/>
                  </a:lnTo>
                  <a:cubicBezTo>
                    <a:pt x="11828" y="360554"/>
                    <a:pt x="0" y="348725"/>
                    <a:pt x="0" y="334135"/>
                  </a:cubicBezTo>
                  <a:lnTo>
                    <a:pt x="0" y="26419"/>
                  </a:lnTo>
                  <a:cubicBezTo>
                    <a:pt x="0" y="11828"/>
                    <a:pt x="11828" y="0"/>
                    <a:pt x="26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6D3E"/>
              </a:solidFill>
              <a:prstDash val="sysDot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9525"/>
              <a:ext cx="1756212" cy="35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81805" y="8024899"/>
            <a:ext cx="5457363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Insights Derived 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095726" y="4102229"/>
            <a:ext cx="6163574" cy="1642897"/>
            <a:chOff x="0" y="0"/>
            <a:chExt cx="1846912" cy="4922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46912" cy="492293"/>
            </a:xfrm>
            <a:custGeom>
              <a:avLst/>
              <a:gdLst/>
              <a:ahLst/>
              <a:cxnLst/>
              <a:rect l="l" t="t" r="r" b="b"/>
              <a:pathLst>
                <a:path w="1846912" h="492293">
                  <a:moveTo>
                    <a:pt x="37682" y="0"/>
                  </a:moveTo>
                  <a:lnTo>
                    <a:pt x="1809230" y="0"/>
                  </a:lnTo>
                  <a:cubicBezTo>
                    <a:pt x="1830041" y="0"/>
                    <a:pt x="1846912" y="16871"/>
                    <a:pt x="1846912" y="37682"/>
                  </a:cubicBezTo>
                  <a:lnTo>
                    <a:pt x="1846912" y="454611"/>
                  </a:lnTo>
                  <a:cubicBezTo>
                    <a:pt x="1846912" y="475422"/>
                    <a:pt x="1830041" y="492293"/>
                    <a:pt x="1809230" y="492293"/>
                  </a:cubicBezTo>
                  <a:lnTo>
                    <a:pt x="37682" y="492293"/>
                  </a:lnTo>
                  <a:cubicBezTo>
                    <a:pt x="27688" y="492293"/>
                    <a:pt x="18104" y="488323"/>
                    <a:pt x="11037" y="481256"/>
                  </a:cubicBezTo>
                  <a:cubicBezTo>
                    <a:pt x="3970" y="474189"/>
                    <a:pt x="0" y="464605"/>
                    <a:pt x="0" y="454611"/>
                  </a:cubicBezTo>
                  <a:lnTo>
                    <a:pt x="0" y="37682"/>
                  </a:lnTo>
                  <a:cubicBezTo>
                    <a:pt x="0" y="27688"/>
                    <a:pt x="3970" y="18104"/>
                    <a:pt x="11037" y="11037"/>
                  </a:cubicBezTo>
                  <a:cubicBezTo>
                    <a:pt x="18104" y="3970"/>
                    <a:pt x="27688" y="0"/>
                    <a:pt x="376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9525"/>
              <a:ext cx="1846912" cy="482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247069" y="4322052"/>
            <a:ext cx="5860887" cy="1203251"/>
            <a:chOff x="0" y="0"/>
            <a:chExt cx="1756212" cy="36055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56212" cy="360554"/>
            </a:xfrm>
            <a:custGeom>
              <a:avLst/>
              <a:gdLst/>
              <a:ahLst/>
              <a:cxnLst/>
              <a:rect l="l" t="t" r="r" b="b"/>
              <a:pathLst>
                <a:path w="1756212" h="360554">
                  <a:moveTo>
                    <a:pt x="26419" y="0"/>
                  </a:moveTo>
                  <a:lnTo>
                    <a:pt x="1729793" y="0"/>
                  </a:lnTo>
                  <a:cubicBezTo>
                    <a:pt x="1744384" y="0"/>
                    <a:pt x="1756212" y="11828"/>
                    <a:pt x="1756212" y="26419"/>
                  </a:cubicBezTo>
                  <a:lnTo>
                    <a:pt x="1756212" y="334135"/>
                  </a:lnTo>
                  <a:cubicBezTo>
                    <a:pt x="1756212" y="348725"/>
                    <a:pt x="1744384" y="360554"/>
                    <a:pt x="1729793" y="360554"/>
                  </a:cubicBezTo>
                  <a:lnTo>
                    <a:pt x="26419" y="360554"/>
                  </a:lnTo>
                  <a:cubicBezTo>
                    <a:pt x="11828" y="360554"/>
                    <a:pt x="0" y="348725"/>
                    <a:pt x="0" y="334135"/>
                  </a:cubicBezTo>
                  <a:lnTo>
                    <a:pt x="0" y="26419"/>
                  </a:lnTo>
                  <a:cubicBezTo>
                    <a:pt x="0" y="11828"/>
                    <a:pt x="11828" y="0"/>
                    <a:pt x="26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6D3E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9525"/>
              <a:ext cx="1756212" cy="35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448832" y="4670693"/>
            <a:ext cx="5457363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Technical Execution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1095726" y="6634986"/>
            <a:ext cx="6163574" cy="1642897"/>
            <a:chOff x="0" y="0"/>
            <a:chExt cx="1846912" cy="49229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46912" cy="492293"/>
            </a:xfrm>
            <a:custGeom>
              <a:avLst/>
              <a:gdLst/>
              <a:ahLst/>
              <a:cxnLst/>
              <a:rect l="l" t="t" r="r" b="b"/>
              <a:pathLst>
                <a:path w="1846912" h="492293">
                  <a:moveTo>
                    <a:pt x="37682" y="0"/>
                  </a:moveTo>
                  <a:lnTo>
                    <a:pt x="1809230" y="0"/>
                  </a:lnTo>
                  <a:cubicBezTo>
                    <a:pt x="1830041" y="0"/>
                    <a:pt x="1846912" y="16871"/>
                    <a:pt x="1846912" y="37682"/>
                  </a:cubicBezTo>
                  <a:lnTo>
                    <a:pt x="1846912" y="454611"/>
                  </a:lnTo>
                  <a:cubicBezTo>
                    <a:pt x="1846912" y="475422"/>
                    <a:pt x="1830041" y="492293"/>
                    <a:pt x="1809230" y="492293"/>
                  </a:cubicBezTo>
                  <a:lnTo>
                    <a:pt x="37682" y="492293"/>
                  </a:lnTo>
                  <a:cubicBezTo>
                    <a:pt x="27688" y="492293"/>
                    <a:pt x="18104" y="488323"/>
                    <a:pt x="11037" y="481256"/>
                  </a:cubicBezTo>
                  <a:cubicBezTo>
                    <a:pt x="3970" y="474189"/>
                    <a:pt x="0" y="464605"/>
                    <a:pt x="0" y="454611"/>
                  </a:cubicBezTo>
                  <a:lnTo>
                    <a:pt x="0" y="37682"/>
                  </a:lnTo>
                  <a:cubicBezTo>
                    <a:pt x="0" y="27688"/>
                    <a:pt x="3970" y="18104"/>
                    <a:pt x="11037" y="11037"/>
                  </a:cubicBezTo>
                  <a:cubicBezTo>
                    <a:pt x="18104" y="3970"/>
                    <a:pt x="27688" y="0"/>
                    <a:pt x="376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9525"/>
              <a:ext cx="1846912" cy="482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082180" y="6854809"/>
            <a:ext cx="6025776" cy="1203251"/>
            <a:chOff x="-49409" y="0"/>
            <a:chExt cx="1805621" cy="360554"/>
          </a:xfrm>
        </p:grpSpPr>
        <p:sp>
          <p:nvSpPr>
            <p:cNvPr id="44" name="Freeform 44"/>
            <p:cNvSpPr/>
            <p:nvPr/>
          </p:nvSpPr>
          <p:spPr>
            <a:xfrm>
              <a:off x="-49409" y="0"/>
              <a:ext cx="1756212" cy="360554"/>
            </a:xfrm>
            <a:custGeom>
              <a:avLst/>
              <a:gdLst/>
              <a:ahLst/>
              <a:cxnLst/>
              <a:rect l="l" t="t" r="r" b="b"/>
              <a:pathLst>
                <a:path w="1756212" h="360554">
                  <a:moveTo>
                    <a:pt x="26419" y="0"/>
                  </a:moveTo>
                  <a:lnTo>
                    <a:pt x="1729793" y="0"/>
                  </a:lnTo>
                  <a:cubicBezTo>
                    <a:pt x="1744384" y="0"/>
                    <a:pt x="1756212" y="11828"/>
                    <a:pt x="1756212" y="26419"/>
                  </a:cubicBezTo>
                  <a:lnTo>
                    <a:pt x="1756212" y="334135"/>
                  </a:lnTo>
                  <a:cubicBezTo>
                    <a:pt x="1756212" y="348725"/>
                    <a:pt x="1744384" y="360554"/>
                    <a:pt x="1729793" y="360554"/>
                  </a:cubicBezTo>
                  <a:lnTo>
                    <a:pt x="26419" y="360554"/>
                  </a:lnTo>
                  <a:cubicBezTo>
                    <a:pt x="11828" y="360554"/>
                    <a:pt x="0" y="348725"/>
                    <a:pt x="0" y="334135"/>
                  </a:cubicBezTo>
                  <a:lnTo>
                    <a:pt x="0" y="26419"/>
                  </a:lnTo>
                  <a:cubicBezTo>
                    <a:pt x="0" y="11828"/>
                    <a:pt x="11828" y="0"/>
                    <a:pt x="26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6D3E"/>
              </a:solidFill>
              <a:prstDash val="sysDot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9525"/>
              <a:ext cx="1756212" cy="35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1448832" y="7203450"/>
            <a:ext cx="5457363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Documentation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8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4" r="-121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139028"/>
            <a:ext cx="18300188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8538" y="5511376"/>
            <a:ext cx="4219298" cy="4301900"/>
          </a:xfrm>
          <a:custGeom>
            <a:avLst/>
            <a:gdLst/>
            <a:ahLst/>
            <a:cxnLst/>
            <a:rect l="l" t="t" r="r" b="b"/>
            <a:pathLst>
              <a:path w="4219298" h="4301900">
                <a:moveTo>
                  <a:pt x="0" y="0"/>
                </a:moveTo>
                <a:lnTo>
                  <a:pt x="4219298" y="0"/>
                </a:lnTo>
                <a:lnTo>
                  <a:pt x="4219298" y="4301900"/>
                </a:lnTo>
                <a:lnTo>
                  <a:pt x="0" y="430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67600" y="3180845"/>
            <a:ext cx="7325541" cy="6666243"/>
          </a:xfrm>
          <a:custGeom>
            <a:avLst/>
            <a:gdLst/>
            <a:ahLst/>
            <a:cxnLst/>
            <a:rect l="l" t="t" r="r" b="b"/>
            <a:pathLst>
              <a:path w="7325541" h="6666243">
                <a:moveTo>
                  <a:pt x="0" y="0"/>
                </a:moveTo>
                <a:lnTo>
                  <a:pt x="7325541" y="0"/>
                </a:lnTo>
                <a:lnTo>
                  <a:pt x="7325541" y="6666243"/>
                </a:lnTo>
                <a:lnTo>
                  <a:pt x="0" y="6666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17182" y="1603346"/>
            <a:ext cx="11653636" cy="21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49"/>
              </a:lnSpc>
            </a:pPr>
            <a:r>
              <a:rPr lang="en-US" sz="13149" b="1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0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0" y="135112"/>
            <a:ext cx="18072906" cy="8818388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9665" y="8936188"/>
            <a:ext cx="18307665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601209" y="2809811"/>
            <a:ext cx="3706456" cy="7359389"/>
          </a:xfrm>
          <a:custGeom>
            <a:avLst/>
            <a:gdLst/>
            <a:ahLst/>
            <a:cxnLst/>
            <a:rect l="l" t="t" r="r" b="b"/>
            <a:pathLst>
              <a:path w="3706456" h="7359389">
                <a:moveTo>
                  <a:pt x="3706456" y="0"/>
                </a:moveTo>
                <a:lnTo>
                  <a:pt x="0" y="0"/>
                </a:lnTo>
                <a:lnTo>
                  <a:pt x="0" y="7359389"/>
                </a:lnTo>
                <a:lnTo>
                  <a:pt x="3706456" y="7359389"/>
                </a:lnTo>
                <a:lnTo>
                  <a:pt x="37064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5844" y="425193"/>
            <a:ext cx="10620663" cy="1577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4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Visualization of customer age distribution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81000" y="2171700"/>
            <a:ext cx="11157439" cy="6595592"/>
            <a:chOff x="0" y="0"/>
            <a:chExt cx="2520972" cy="13347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D82A27B3-FB29-4BAE-982E-A617653B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51995071"/>
                  </p:ext>
                </p:extLst>
              </p:nvPr>
            </p:nvGraphicFramePr>
            <p:xfrm>
              <a:off x="473489" y="2277224"/>
              <a:ext cx="10985374" cy="64316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23" name="Chart 22">
                <a:extLst>
                  <a:ext uri="{FF2B5EF4-FFF2-40B4-BE49-F238E27FC236}">
                    <a16:creationId xmlns:a16="http://schemas.microsoft.com/office/drawing/2014/main" id="{D82A27B3-FB29-4BAE-982E-A617653BFC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489" y="2277224"/>
                <a:ext cx="10985374" cy="643160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Freeform 13">
            <a:extLst>
              <a:ext uri="{FF2B5EF4-FFF2-40B4-BE49-F238E27FC236}">
                <a16:creationId xmlns:a16="http://schemas.microsoft.com/office/drawing/2014/main" id="{9FABD6AE-D845-8F1D-CF2A-7585E4BEE808}"/>
              </a:ext>
            </a:extLst>
          </p:cNvPr>
          <p:cNvSpPr/>
          <p:nvPr/>
        </p:nvSpPr>
        <p:spPr>
          <a:xfrm>
            <a:off x="11995639" y="509360"/>
            <a:ext cx="5454161" cy="1826323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Age between 29-31 years has purchased more(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i.e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1210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 a Business Analyst , I would recommend the XYZ retail to focus more on the age group of customers between 27-29 ,36-38,45-47,54-56 and 63-65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0" y="1229"/>
            <a:ext cx="1807169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3683" y="261494"/>
            <a:ext cx="17722196" cy="8938041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" y="8870880"/>
            <a:ext cx="18288000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01573" y="2371426"/>
            <a:ext cx="11057027" cy="6353473"/>
            <a:chOff x="0" y="0"/>
            <a:chExt cx="2520972" cy="13347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09600" y="631288"/>
            <a:ext cx="8851879" cy="157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60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Amount Spent across Product Categories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00562"/>
            <a:ext cx="3163612" cy="20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72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2" name="Chart 21">
                <a:extLst>
                  <a:ext uri="{FF2B5EF4-FFF2-40B4-BE49-F238E27FC236}">
                    <a16:creationId xmlns:a16="http://schemas.microsoft.com/office/drawing/2014/main" id="{A37E909D-4A1D-419D-BC1B-8C3C8628F4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6893981"/>
                  </p:ext>
                </p:extLst>
              </p:nvPr>
            </p:nvGraphicFramePr>
            <p:xfrm>
              <a:off x="762000" y="2535676"/>
              <a:ext cx="10515600" cy="60368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2" name="Chart 21">
                <a:extLst>
                  <a:ext uri="{FF2B5EF4-FFF2-40B4-BE49-F238E27FC236}">
                    <a16:creationId xmlns:a16="http://schemas.microsoft.com/office/drawing/2014/main" id="{A37E909D-4A1D-419D-BC1B-8C3C8628F4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000" y="2535676"/>
                <a:ext cx="10515600" cy="6036824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10">
            <a:extLst>
              <a:ext uri="{FF2B5EF4-FFF2-40B4-BE49-F238E27FC236}">
                <a16:creationId xmlns:a16="http://schemas.microsoft.com/office/drawing/2014/main" id="{CB34F0A9-FB24-9A2A-5F96-D7CED764CBC6}"/>
              </a:ext>
            </a:extLst>
          </p:cNvPr>
          <p:cNvGrpSpPr/>
          <p:nvPr/>
        </p:nvGrpSpPr>
        <p:grpSpPr>
          <a:xfrm>
            <a:off x="12111149" y="1028701"/>
            <a:ext cx="4881452" cy="2971800"/>
            <a:chOff x="0" y="0"/>
            <a:chExt cx="2520972" cy="1334745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188693C-AC07-23F3-C317-4695D7C39AD9}"/>
                </a:ext>
              </a:extLst>
            </p:cNvPr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The box plot shows that customer spending is highly consistent across all product categories, with a median purchase amount around ₹253–₹256.</a:t>
              </a:r>
            </a:p>
            <a:p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All categories have a similar range of values, from ₹10 to ₹500 . The minimum and maximum purchase values are consistent .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1D405B-7EEA-9BD6-012B-6A8969AA7DA4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Freeform 13">
            <a:extLst>
              <a:ext uri="{FF2B5EF4-FFF2-40B4-BE49-F238E27FC236}">
                <a16:creationId xmlns:a16="http://schemas.microsoft.com/office/drawing/2014/main" id="{12CDBB72-DE70-A089-A6C2-6B10F6F08F88}"/>
              </a:ext>
            </a:extLst>
          </p:cNvPr>
          <p:cNvSpPr/>
          <p:nvPr/>
        </p:nvSpPr>
        <p:spPr>
          <a:xfrm>
            <a:off x="13325743" y="4431337"/>
            <a:ext cx="3166423" cy="4164515"/>
          </a:xfrm>
          <a:custGeom>
            <a:avLst/>
            <a:gdLst/>
            <a:ahLst/>
            <a:cxnLst/>
            <a:rect l="l" t="t" r="r" b="b"/>
            <a:pathLst>
              <a:path w="6553515" h="8673573">
                <a:moveTo>
                  <a:pt x="0" y="0"/>
                </a:moveTo>
                <a:lnTo>
                  <a:pt x="6553514" y="0"/>
                </a:lnTo>
                <a:lnTo>
                  <a:pt x="6553514" y="8673573"/>
                </a:lnTo>
                <a:lnTo>
                  <a:pt x="0" y="867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1" y="66570"/>
            <a:ext cx="17907000" cy="868443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0506" y="2306212"/>
            <a:ext cx="11432894" cy="6113888"/>
            <a:chOff x="0" y="0"/>
            <a:chExt cx="2520972" cy="13347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>
                <a:highlight>
                  <a:srgbClr val="000000"/>
                </a:highlight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38100" y="8817570"/>
            <a:ext cx="18364200" cy="1493970"/>
          </a:xfrm>
          <a:custGeom>
            <a:avLst/>
            <a:gdLst/>
            <a:ahLst/>
            <a:cxnLst/>
            <a:rect l="l" t="t" r="r" b="b"/>
            <a:pathLst>
              <a:path w="18939292" h="1493970">
                <a:moveTo>
                  <a:pt x="0" y="0"/>
                </a:moveTo>
                <a:lnTo>
                  <a:pt x="18939292" y="0"/>
                </a:lnTo>
                <a:lnTo>
                  <a:pt x="18939292" y="1493970"/>
                </a:lnTo>
                <a:lnTo>
                  <a:pt x="0" y="1493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40" b="-25753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-2057400" y="3636615"/>
            <a:ext cx="3086100" cy="30499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18" name="Freeform 18"/>
          <p:cNvSpPr/>
          <p:nvPr/>
        </p:nvSpPr>
        <p:spPr>
          <a:xfrm>
            <a:off x="1028700" y="9258300"/>
            <a:ext cx="3532234" cy="430290"/>
          </a:xfrm>
          <a:custGeom>
            <a:avLst/>
            <a:gdLst/>
            <a:ahLst/>
            <a:cxnLst/>
            <a:rect l="l" t="t" r="r" b="b"/>
            <a:pathLst>
              <a:path w="3532234" h="430290">
                <a:moveTo>
                  <a:pt x="0" y="0"/>
                </a:moveTo>
                <a:lnTo>
                  <a:pt x="3532234" y="0"/>
                </a:lnTo>
                <a:lnTo>
                  <a:pt x="3532234" y="430290"/>
                </a:lnTo>
                <a:lnTo>
                  <a:pt x="0" y="43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85800" y="594723"/>
            <a:ext cx="8851879" cy="157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4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Pie chart for Customer Distribution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26169" y="600562"/>
            <a:ext cx="2334373" cy="20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72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67FB611-5C80-3E15-CECA-03664EEC1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985771"/>
              </p:ext>
            </p:extLst>
          </p:nvPr>
        </p:nvGraphicFramePr>
        <p:xfrm>
          <a:off x="816082" y="2483851"/>
          <a:ext cx="10827530" cy="5735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Freeform 4">
            <a:extLst>
              <a:ext uri="{FF2B5EF4-FFF2-40B4-BE49-F238E27FC236}">
                <a16:creationId xmlns:a16="http://schemas.microsoft.com/office/drawing/2014/main" id="{27496517-A6B1-2429-F664-21AAC83F33E8}"/>
              </a:ext>
            </a:extLst>
          </p:cNvPr>
          <p:cNvSpPr/>
          <p:nvPr/>
        </p:nvSpPr>
        <p:spPr>
          <a:xfrm>
            <a:off x="12725400" y="3848100"/>
            <a:ext cx="4876800" cy="4572000"/>
          </a:xfrm>
          <a:custGeom>
            <a:avLst/>
            <a:gdLst/>
            <a:ahLst/>
            <a:cxnLst/>
            <a:rect l="l" t="t" r="r" b="b"/>
            <a:pathLst>
              <a:path w="4219298" h="4301900">
                <a:moveTo>
                  <a:pt x="0" y="0"/>
                </a:moveTo>
                <a:lnTo>
                  <a:pt x="4219298" y="0"/>
                </a:lnTo>
                <a:lnTo>
                  <a:pt x="4219298" y="4301900"/>
                </a:lnTo>
                <a:lnTo>
                  <a:pt x="0" y="4301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99117F1B-C76F-D7AA-0F58-8AF3083F86DF}"/>
              </a:ext>
            </a:extLst>
          </p:cNvPr>
          <p:cNvGrpSpPr/>
          <p:nvPr/>
        </p:nvGrpSpPr>
        <p:grpSpPr>
          <a:xfrm>
            <a:off x="12258137" y="362476"/>
            <a:ext cx="5499356" cy="2790195"/>
            <a:chOff x="-213386" y="9525"/>
            <a:chExt cx="2734358" cy="1357611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2131417-7FEC-8885-B9C2-F44B2CB5AF26}"/>
                </a:ext>
              </a:extLst>
            </p:cNvPr>
            <p:cNvSpPr/>
            <p:nvPr/>
          </p:nvSpPr>
          <p:spPr>
            <a:xfrm>
              <a:off x="-213386" y="32391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The pie chart representing the customer distribution in terms of percentage(%) as well as in count(numbers) . However, most likely all the regions having similar number no of customer inflows 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The Highest region of customer inflow is North (26%)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B96D7BB-5B6F-7500-1CEA-D7F414CA3D19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>
                <a:highlight>
                  <a:srgbClr val="000000"/>
                </a:highlight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229" y="299899"/>
            <a:ext cx="17745541" cy="8359991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8435" y="8815913"/>
            <a:ext cx="18306435" cy="1493970"/>
          </a:xfrm>
          <a:custGeom>
            <a:avLst/>
            <a:gdLst/>
            <a:ahLst/>
            <a:cxnLst/>
            <a:rect l="l" t="t" r="r" b="b"/>
            <a:pathLst>
              <a:path w="18939292" h="1493970">
                <a:moveTo>
                  <a:pt x="0" y="0"/>
                </a:moveTo>
                <a:lnTo>
                  <a:pt x="18939292" y="0"/>
                </a:lnTo>
                <a:lnTo>
                  <a:pt x="18939292" y="1493970"/>
                </a:lnTo>
                <a:lnTo>
                  <a:pt x="0" y="1493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40" b="-25753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09730" y="4147866"/>
            <a:ext cx="4336542" cy="5845483"/>
          </a:xfrm>
          <a:custGeom>
            <a:avLst/>
            <a:gdLst/>
            <a:ahLst/>
            <a:cxnLst/>
            <a:rect l="l" t="t" r="r" b="b"/>
            <a:pathLst>
              <a:path w="5737256" h="8712624">
                <a:moveTo>
                  <a:pt x="0" y="0"/>
                </a:moveTo>
                <a:lnTo>
                  <a:pt x="5737256" y="0"/>
                </a:lnTo>
                <a:lnTo>
                  <a:pt x="5737256" y="8712625"/>
                </a:lnTo>
                <a:lnTo>
                  <a:pt x="0" y="8712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8" name="Group 8"/>
          <p:cNvGrpSpPr/>
          <p:nvPr/>
        </p:nvGrpSpPr>
        <p:grpSpPr>
          <a:xfrm>
            <a:off x="390059" y="2184533"/>
            <a:ext cx="10355128" cy="6302612"/>
            <a:chOff x="0" y="0"/>
            <a:chExt cx="2520972" cy="13347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6050" y="464255"/>
            <a:ext cx="12364337" cy="1577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54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Visualizing data for Product revenue contribution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963402" y="636703"/>
            <a:ext cx="5029199" cy="3049935"/>
            <a:chOff x="-92244" y="9525"/>
            <a:chExt cx="942625" cy="803275"/>
          </a:xfrm>
        </p:grpSpPr>
        <p:sp>
          <p:nvSpPr>
            <p:cNvPr id="18" name="Freeform 18"/>
            <p:cNvSpPr/>
            <p:nvPr/>
          </p:nvSpPr>
          <p:spPr>
            <a:xfrm>
              <a:off x="-92244" y="51971"/>
              <a:ext cx="942625" cy="76082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889" y="0"/>
                  </a:moveTo>
                  <a:lnTo>
                    <a:pt x="699911" y="0"/>
                  </a:lnTo>
                  <a:cubicBezTo>
                    <a:pt x="762258" y="0"/>
                    <a:pt x="812800" y="50542"/>
                    <a:pt x="812800" y="112889"/>
                  </a:cubicBezTo>
                  <a:lnTo>
                    <a:pt x="812800" y="699911"/>
                  </a:lnTo>
                  <a:cubicBezTo>
                    <a:pt x="812800" y="762258"/>
                    <a:pt x="762258" y="812800"/>
                    <a:pt x="699911" y="812800"/>
                  </a:cubicBezTo>
                  <a:lnTo>
                    <a:pt x="112889" y="812800"/>
                  </a:lnTo>
                  <a:cubicBezTo>
                    <a:pt x="50542" y="812800"/>
                    <a:pt x="0" y="762258"/>
                    <a:pt x="0" y="699911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696C74"/>
            </a:solidFill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The Donut chart shows that Home &amp; Kitchen contributes the highest total revenue whereas toys contributes the Lowest Total revenue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Almost Each  product category lies on the 20% itself</a:t>
              </a:r>
              <a:endPara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9258300"/>
            <a:ext cx="3532234" cy="430290"/>
          </a:xfrm>
          <a:custGeom>
            <a:avLst/>
            <a:gdLst/>
            <a:ahLst/>
            <a:cxnLst/>
            <a:rect l="l" t="t" r="r" b="b"/>
            <a:pathLst>
              <a:path w="3532234" h="430290">
                <a:moveTo>
                  <a:pt x="0" y="0"/>
                </a:moveTo>
                <a:lnTo>
                  <a:pt x="3532234" y="0"/>
                </a:lnTo>
                <a:lnTo>
                  <a:pt x="3532234" y="430290"/>
                </a:lnTo>
                <a:lnTo>
                  <a:pt x="0" y="430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9E2FF928-3896-1BFA-E3CE-6EDA3AD39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286862"/>
              </p:ext>
            </p:extLst>
          </p:nvPr>
        </p:nvGraphicFramePr>
        <p:xfrm>
          <a:off x="494095" y="2311039"/>
          <a:ext cx="10037004" cy="5941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8712-D319-E448-B49A-F78F54F3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55733F-F56C-5113-E8D8-552C1A9E8535}"/>
              </a:ext>
            </a:extLst>
          </p:cNvPr>
          <p:cNvSpPr/>
          <p:nvPr/>
        </p:nvSpPr>
        <p:spPr>
          <a:xfrm>
            <a:off x="0" y="180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A7A6A36-4055-AEAB-1014-BEA8C376FE59}"/>
              </a:ext>
            </a:extLst>
          </p:cNvPr>
          <p:cNvGrpSpPr/>
          <p:nvPr/>
        </p:nvGrpSpPr>
        <p:grpSpPr>
          <a:xfrm>
            <a:off x="221847" y="135485"/>
            <a:ext cx="17844306" cy="86833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BCBB4B-819A-D7CC-CD8E-EABBB882F6ED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AACB241-0D52-06B3-34D8-06864DE05B3E}"/>
                </a:ext>
              </a:extLst>
            </p:cNvPr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18F54AA-C09D-2475-6D0F-9BF9AC5FBB22}"/>
              </a:ext>
            </a:extLst>
          </p:cNvPr>
          <p:cNvSpPr/>
          <p:nvPr/>
        </p:nvSpPr>
        <p:spPr>
          <a:xfrm>
            <a:off x="-19665" y="8936188"/>
            <a:ext cx="18307665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03033A8-007A-C309-F2D6-413A2B1FF9EE}"/>
              </a:ext>
            </a:extLst>
          </p:cNvPr>
          <p:cNvSpPr txBox="1"/>
          <p:nvPr/>
        </p:nvSpPr>
        <p:spPr>
          <a:xfrm>
            <a:off x="655844" y="425193"/>
            <a:ext cx="12374356" cy="1577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44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Analyzing total revenue by region , segmented by gender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BC4845D-5E26-0C1A-6917-6AAE05091DEC}"/>
              </a:ext>
            </a:extLst>
          </p:cNvPr>
          <p:cNvGrpSpPr/>
          <p:nvPr/>
        </p:nvGrpSpPr>
        <p:grpSpPr>
          <a:xfrm>
            <a:off x="555380" y="2041557"/>
            <a:ext cx="11157439" cy="6595592"/>
            <a:chOff x="0" y="0"/>
            <a:chExt cx="2520972" cy="133474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F1948EB-88DB-7D5C-A185-BEAF2A4D2B61}"/>
                </a:ext>
              </a:extLst>
            </p:cNvPr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B43DB8A-F8DD-F77D-CF02-EC809AFAEAD8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4" name="Freeform 13">
            <a:extLst>
              <a:ext uri="{FF2B5EF4-FFF2-40B4-BE49-F238E27FC236}">
                <a16:creationId xmlns:a16="http://schemas.microsoft.com/office/drawing/2014/main" id="{B51C12AA-694E-7F44-B2B5-D1662BB51A4F}"/>
              </a:ext>
            </a:extLst>
          </p:cNvPr>
          <p:cNvSpPr/>
          <p:nvPr/>
        </p:nvSpPr>
        <p:spPr>
          <a:xfrm>
            <a:off x="11995639" y="509360"/>
            <a:ext cx="5454161" cy="1967140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By understanding from the Stacked bar chart it is visibly showing that North region had the most sales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And , when it comes to Gender analysis from the given chart Other had the maximum Sales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0ED7089-1CEC-C262-BB2C-127A806FA4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033329"/>
              </p:ext>
            </p:extLst>
          </p:nvPr>
        </p:nvGraphicFramePr>
        <p:xfrm>
          <a:off x="914400" y="2271444"/>
          <a:ext cx="10515600" cy="5953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Freeform 21">
            <a:extLst>
              <a:ext uri="{FF2B5EF4-FFF2-40B4-BE49-F238E27FC236}">
                <a16:creationId xmlns:a16="http://schemas.microsoft.com/office/drawing/2014/main" id="{2691A115-4274-FFF6-AA51-B8B7A1BA3959}"/>
              </a:ext>
            </a:extLst>
          </p:cNvPr>
          <p:cNvSpPr/>
          <p:nvPr/>
        </p:nvSpPr>
        <p:spPr>
          <a:xfrm>
            <a:off x="14275707" y="4316263"/>
            <a:ext cx="3810111" cy="4496913"/>
          </a:xfrm>
          <a:custGeom>
            <a:avLst/>
            <a:gdLst/>
            <a:ahLst/>
            <a:cxnLst/>
            <a:rect l="l" t="t" r="r" b="b"/>
            <a:pathLst>
              <a:path w="3810111" h="4496913">
                <a:moveTo>
                  <a:pt x="0" y="0"/>
                </a:moveTo>
                <a:lnTo>
                  <a:pt x="3810112" y="0"/>
                </a:lnTo>
                <a:lnTo>
                  <a:pt x="3810112" y="4496912"/>
                </a:lnTo>
                <a:lnTo>
                  <a:pt x="0" y="4496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9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08DC-D446-AE74-9018-CA9CB608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1F0BF8-F581-8347-A38E-7C9FD71CD23E}"/>
              </a:ext>
            </a:extLst>
          </p:cNvPr>
          <p:cNvSpPr/>
          <p:nvPr/>
        </p:nvSpPr>
        <p:spPr>
          <a:xfrm>
            <a:off x="-12290" y="1229"/>
            <a:ext cx="1807169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DF4B97C-82E4-7C56-34B9-B03795ED3DDD}"/>
              </a:ext>
            </a:extLst>
          </p:cNvPr>
          <p:cNvGrpSpPr/>
          <p:nvPr/>
        </p:nvGrpSpPr>
        <p:grpSpPr>
          <a:xfrm>
            <a:off x="228600" y="234575"/>
            <a:ext cx="17722196" cy="8425082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773B9E-1E52-F182-C66E-DDF1796B1B7C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D430C9C-C8AB-80EA-EDEE-9C6593906FAE}"/>
                </a:ext>
              </a:extLst>
            </p:cNvPr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F880C05-FEC0-CB3B-6F04-18FD52E08FCB}"/>
              </a:ext>
            </a:extLst>
          </p:cNvPr>
          <p:cNvSpPr/>
          <p:nvPr/>
        </p:nvSpPr>
        <p:spPr>
          <a:xfrm>
            <a:off x="0" y="8916355"/>
            <a:ext cx="18288000" cy="1416120"/>
          </a:xfrm>
          <a:custGeom>
            <a:avLst/>
            <a:gdLst/>
            <a:ahLst/>
            <a:cxnLst/>
            <a:rect l="l" t="t" r="r" b="b"/>
            <a:pathLst>
              <a:path w="18799919" h="1416120">
                <a:moveTo>
                  <a:pt x="0" y="0"/>
                </a:moveTo>
                <a:lnTo>
                  <a:pt x="18799919" y="0"/>
                </a:lnTo>
                <a:lnTo>
                  <a:pt x="18799919" y="1416120"/>
                </a:lnTo>
                <a:lnTo>
                  <a:pt x="0" y="141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98" b="-31335"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735B566-1AC8-D9FB-1609-0DDE874C00F0}"/>
              </a:ext>
            </a:extLst>
          </p:cNvPr>
          <p:cNvGrpSpPr/>
          <p:nvPr/>
        </p:nvGrpSpPr>
        <p:grpSpPr>
          <a:xfrm>
            <a:off x="843035" y="2131773"/>
            <a:ext cx="11057027" cy="6353473"/>
            <a:chOff x="0" y="0"/>
            <a:chExt cx="2520972" cy="133474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093EA7-1003-438D-A76F-2B56F0516BC3}"/>
                </a:ext>
              </a:extLst>
            </p:cNvPr>
            <p:cNvSpPr/>
            <p:nvPr/>
          </p:nvSpPr>
          <p:spPr>
            <a:xfrm>
              <a:off x="0" y="0"/>
              <a:ext cx="2520972" cy="1334745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3C21E4F-FD08-0D14-8996-82E6F815E2B9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0BB4089-F7E5-27DE-41C1-4F09047CBB04}"/>
              </a:ext>
            </a:extLst>
          </p:cNvPr>
          <p:cNvSpPr txBox="1"/>
          <p:nvPr/>
        </p:nvSpPr>
        <p:spPr>
          <a:xfrm>
            <a:off x="609600" y="631288"/>
            <a:ext cx="11887200" cy="795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60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Visualizing data proportionally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3143B68-8A20-358D-A76D-0713AD3446FD}"/>
              </a:ext>
            </a:extLst>
          </p:cNvPr>
          <p:cNvSpPr txBox="1"/>
          <p:nvPr/>
        </p:nvSpPr>
        <p:spPr>
          <a:xfrm>
            <a:off x="1028700" y="600562"/>
            <a:ext cx="3163612" cy="20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172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DF052182-8BCF-F145-EF65-C4C212A78F91}"/>
              </a:ext>
            </a:extLst>
          </p:cNvPr>
          <p:cNvGrpSpPr/>
          <p:nvPr/>
        </p:nvGrpSpPr>
        <p:grpSpPr>
          <a:xfrm>
            <a:off x="12133496" y="1356239"/>
            <a:ext cx="5222991" cy="2568060"/>
            <a:chOff x="0" y="9525"/>
            <a:chExt cx="2697356" cy="153212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4ABCA1B3-25B1-84C4-3A3F-7003F5F19B8E}"/>
                </a:ext>
              </a:extLst>
            </p:cNvPr>
            <p:cNvSpPr/>
            <p:nvPr/>
          </p:nvSpPr>
          <p:spPr>
            <a:xfrm>
              <a:off x="176384" y="116895"/>
              <a:ext cx="2520972" cy="1424754"/>
            </a:xfrm>
            <a:custGeom>
              <a:avLst/>
              <a:gdLst/>
              <a:ahLst/>
              <a:cxnLst/>
              <a:rect l="l" t="t" r="r" b="b"/>
              <a:pathLst>
                <a:path w="2520972" h="1334745">
                  <a:moveTo>
                    <a:pt x="24265" y="0"/>
                  </a:moveTo>
                  <a:lnTo>
                    <a:pt x="2496707" y="0"/>
                  </a:lnTo>
                  <a:cubicBezTo>
                    <a:pt x="2503143" y="0"/>
                    <a:pt x="2509314" y="2556"/>
                    <a:pt x="2513865" y="7107"/>
                  </a:cubicBezTo>
                  <a:cubicBezTo>
                    <a:pt x="2518415" y="11657"/>
                    <a:pt x="2520972" y="17829"/>
                    <a:pt x="2520972" y="24265"/>
                  </a:cubicBezTo>
                  <a:lnTo>
                    <a:pt x="2520972" y="1310481"/>
                  </a:lnTo>
                  <a:cubicBezTo>
                    <a:pt x="2520972" y="1316916"/>
                    <a:pt x="2518415" y="1323088"/>
                    <a:pt x="2513865" y="1327639"/>
                  </a:cubicBezTo>
                  <a:cubicBezTo>
                    <a:pt x="2509314" y="1332189"/>
                    <a:pt x="2503143" y="1334745"/>
                    <a:pt x="2496707" y="1334745"/>
                  </a:cubicBezTo>
                  <a:lnTo>
                    <a:pt x="24265" y="1334745"/>
                  </a:lnTo>
                  <a:cubicBezTo>
                    <a:pt x="17829" y="1334745"/>
                    <a:pt x="11657" y="1332189"/>
                    <a:pt x="7107" y="1327639"/>
                  </a:cubicBezTo>
                  <a:cubicBezTo>
                    <a:pt x="2556" y="1323088"/>
                    <a:pt x="0" y="1316916"/>
                    <a:pt x="0" y="1310481"/>
                  </a:cubicBezTo>
                  <a:lnTo>
                    <a:pt x="0" y="24265"/>
                  </a:lnTo>
                  <a:cubicBezTo>
                    <a:pt x="0" y="17829"/>
                    <a:pt x="2556" y="11657"/>
                    <a:pt x="7107" y="7107"/>
                  </a:cubicBezTo>
                  <a:cubicBezTo>
                    <a:pt x="11657" y="2556"/>
                    <a:pt x="17829" y="0"/>
                    <a:pt x="24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E491"/>
              </a:solidFill>
              <a:prstDash val="solid"/>
              <a:round/>
            </a:ln>
          </p:spPr>
          <p:txBody>
            <a:bodyPr/>
            <a:lstStyle/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East and north shows strongest contributions especially 44-70 years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East &amp; south are dominant in older age groups whereas North and west shows active in middle age or young age groups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B401C-400C-FA1C-5FC0-674325631FA1}"/>
                </a:ext>
              </a:extLst>
            </p:cNvPr>
            <p:cNvSpPr txBox="1"/>
            <p:nvPr/>
          </p:nvSpPr>
          <p:spPr>
            <a:xfrm>
              <a:off x="0" y="9525"/>
              <a:ext cx="2520972" cy="132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8174088-CC22-E46C-AD36-82EDFE828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519055"/>
              </p:ext>
            </p:extLst>
          </p:nvPr>
        </p:nvGraphicFramePr>
        <p:xfrm>
          <a:off x="824926" y="2308334"/>
          <a:ext cx="10744199" cy="6056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Freeform 29">
            <a:extLst>
              <a:ext uri="{FF2B5EF4-FFF2-40B4-BE49-F238E27FC236}">
                <a16:creationId xmlns:a16="http://schemas.microsoft.com/office/drawing/2014/main" id="{91D847E8-77C6-40B6-1912-D09E7A444FC8}"/>
              </a:ext>
            </a:extLst>
          </p:cNvPr>
          <p:cNvSpPr/>
          <p:nvPr/>
        </p:nvSpPr>
        <p:spPr>
          <a:xfrm>
            <a:off x="13414505" y="4186397"/>
            <a:ext cx="3600443" cy="6014901"/>
          </a:xfrm>
          <a:custGeom>
            <a:avLst/>
            <a:gdLst/>
            <a:ahLst/>
            <a:cxnLst/>
            <a:rect l="l" t="t" r="r" b="b"/>
            <a:pathLst>
              <a:path w="5885556" h="8777771">
                <a:moveTo>
                  <a:pt x="0" y="0"/>
                </a:moveTo>
                <a:lnTo>
                  <a:pt x="5885556" y="0"/>
                </a:lnTo>
                <a:lnTo>
                  <a:pt x="5885556" y="8777771"/>
                </a:lnTo>
                <a:lnTo>
                  <a:pt x="0" y="8777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6348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5633" y="180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9167" y="-329757"/>
            <a:ext cx="17678400" cy="8971565"/>
            <a:chOff x="0" y="9525"/>
            <a:chExt cx="4274726" cy="2293330"/>
          </a:xfrm>
        </p:grpSpPr>
        <p:sp>
          <p:nvSpPr>
            <p:cNvPr id="4" name="Freeform 4"/>
            <p:cNvSpPr/>
            <p:nvPr/>
          </p:nvSpPr>
          <p:spPr>
            <a:xfrm>
              <a:off x="0" y="135388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33" y="8815506"/>
            <a:ext cx="18303633" cy="1493970"/>
          </a:xfrm>
          <a:custGeom>
            <a:avLst/>
            <a:gdLst/>
            <a:ahLst/>
            <a:cxnLst/>
            <a:rect l="l" t="t" r="r" b="b"/>
            <a:pathLst>
              <a:path w="18939292" h="1493970">
                <a:moveTo>
                  <a:pt x="0" y="0"/>
                </a:moveTo>
                <a:lnTo>
                  <a:pt x="18939292" y="0"/>
                </a:lnTo>
                <a:lnTo>
                  <a:pt x="18939292" y="1493970"/>
                </a:lnTo>
                <a:lnTo>
                  <a:pt x="0" y="1493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40" b="-25753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85764" y="3347740"/>
            <a:ext cx="4911000" cy="4595494"/>
            <a:chOff x="-16124" y="9525"/>
            <a:chExt cx="965937" cy="1324827"/>
          </a:xfrm>
        </p:grpSpPr>
        <p:sp>
          <p:nvSpPr>
            <p:cNvPr id="9" name="Freeform 9"/>
            <p:cNvSpPr/>
            <p:nvPr/>
          </p:nvSpPr>
          <p:spPr>
            <a:xfrm>
              <a:off x="-16124" y="565487"/>
              <a:ext cx="965937" cy="76886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889" y="0"/>
                  </a:moveTo>
                  <a:lnTo>
                    <a:pt x="699911" y="0"/>
                  </a:lnTo>
                  <a:cubicBezTo>
                    <a:pt x="762258" y="0"/>
                    <a:pt x="812800" y="50542"/>
                    <a:pt x="812800" y="112889"/>
                  </a:cubicBezTo>
                  <a:lnTo>
                    <a:pt x="812800" y="699911"/>
                  </a:lnTo>
                  <a:cubicBezTo>
                    <a:pt x="812800" y="762258"/>
                    <a:pt x="762258" y="812800"/>
                    <a:pt x="699911" y="812800"/>
                  </a:cubicBezTo>
                  <a:lnTo>
                    <a:pt x="112889" y="812800"/>
                  </a:lnTo>
                  <a:cubicBezTo>
                    <a:pt x="50542" y="812800"/>
                    <a:pt x="0" y="762258"/>
                    <a:pt x="0" y="699911"/>
                  </a:cubicBezTo>
                  <a:lnTo>
                    <a:pt x="0" y="112889"/>
                  </a:lnTo>
                  <a:cubicBezTo>
                    <a:pt x="0" y="50542"/>
                    <a:pt x="50542" y="0"/>
                    <a:pt x="112889" y="0"/>
                  </a:cubicBezTo>
                  <a:close/>
                </a:path>
              </a:pathLst>
            </a:custGeom>
            <a:solidFill>
              <a:srgbClr val="696C74"/>
            </a:solidFill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The plot reveals that monthly revenue is consistent, with a peak around October.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Months like January ,March, June, and October show higher spending patterns across all categories.</a:t>
              </a:r>
              <a:endPara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517924" y="342900"/>
            <a:ext cx="11772534" cy="1577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48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Analyzing monthly revenue trends by product categories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03352" y="7801465"/>
            <a:ext cx="8367835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727066" y="9258300"/>
            <a:ext cx="3532234" cy="430290"/>
          </a:xfrm>
          <a:custGeom>
            <a:avLst/>
            <a:gdLst/>
            <a:ahLst/>
            <a:cxnLst/>
            <a:rect l="l" t="t" r="r" b="b"/>
            <a:pathLst>
              <a:path w="3532234" h="430290">
                <a:moveTo>
                  <a:pt x="0" y="0"/>
                </a:moveTo>
                <a:lnTo>
                  <a:pt x="3532234" y="0"/>
                </a:lnTo>
                <a:lnTo>
                  <a:pt x="3532234" y="430290"/>
                </a:lnTo>
                <a:lnTo>
                  <a:pt x="0" y="43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2D049124-3D55-2EDE-48D8-40EE551CC5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320801"/>
              </p:ext>
            </p:extLst>
          </p:nvPr>
        </p:nvGraphicFramePr>
        <p:xfrm>
          <a:off x="6629400" y="2246558"/>
          <a:ext cx="10896599" cy="624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9" name="Freeform 5">
            <a:extLst>
              <a:ext uri="{FF2B5EF4-FFF2-40B4-BE49-F238E27FC236}">
                <a16:creationId xmlns:a16="http://schemas.microsoft.com/office/drawing/2014/main" id="{1683B74A-5A9E-748C-34C1-E674650A6559}"/>
              </a:ext>
            </a:extLst>
          </p:cNvPr>
          <p:cNvSpPr/>
          <p:nvPr/>
        </p:nvSpPr>
        <p:spPr>
          <a:xfrm>
            <a:off x="985764" y="796143"/>
            <a:ext cx="4817543" cy="3936516"/>
          </a:xfrm>
          <a:custGeom>
            <a:avLst/>
            <a:gdLst/>
            <a:ahLst/>
            <a:cxnLst/>
            <a:rect l="l" t="t" r="r" b="b"/>
            <a:pathLst>
              <a:path w="7325541" h="6666243">
                <a:moveTo>
                  <a:pt x="0" y="0"/>
                </a:moveTo>
                <a:lnTo>
                  <a:pt x="7325541" y="0"/>
                </a:lnTo>
                <a:lnTo>
                  <a:pt x="7325541" y="6666243"/>
                </a:lnTo>
                <a:lnTo>
                  <a:pt x="0" y="6666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B73B6-7C88-EEBD-7A3D-8F7A38EA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64A9F6-3512-DE53-D439-C597BED35D23}"/>
              </a:ext>
            </a:extLst>
          </p:cNvPr>
          <p:cNvSpPr/>
          <p:nvPr/>
        </p:nvSpPr>
        <p:spPr>
          <a:xfrm flipH="1">
            <a:off x="-15633" y="180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9222" b="-1922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CE4A72-D094-AA72-4B55-B8AB61A21DC7}"/>
              </a:ext>
            </a:extLst>
          </p:cNvPr>
          <p:cNvGrpSpPr/>
          <p:nvPr/>
        </p:nvGrpSpPr>
        <p:grpSpPr>
          <a:xfrm>
            <a:off x="289167" y="-329757"/>
            <a:ext cx="17678400" cy="8971565"/>
            <a:chOff x="0" y="9525"/>
            <a:chExt cx="4274726" cy="229333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CD6A47-02CA-67E6-4221-0272B205808B}"/>
                </a:ext>
              </a:extLst>
            </p:cNvPr>
            <p:cNvSpPr/>
            <p:nvPr/>
          </p:nvSpPr>
          <p:spPr>
            <a:xfrm>
              <a:off x="0" y="135388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971" y="0"/>
                  </a:moveTo>
                  <a:lnTo>
                    <a:pt x="4263755" y="0"/>
                  </a:lnTo>
                  <a:cubicBezTo>
                    <a:pt x="4269814" y="0"/>
                    <a:pt x="4274726" y="4912"/>
                    <a:pt x="4274726" y="10971"/>
                  </a:cubicBezTo>
                  <a:lnTo>
                    <a:pt x="4274726" y="2156496"/>
                  </a:lnTo>
                  <a:cubicBezTo>
                    <a:pt x="4274726" y="2162555"/>
                    <a:pt x="4269814" y="2167467"/>
                    <a:pt x="4263755" y="2167467"/>
                  </a:cubicBezTo>
                  <a:lnTo>
                    <a:pt x="10971" y="2167467"/>
                  </a:lnTo>
                  <a:cubicBezTo>
                    <a:pt x="4912" y="2167467"/>
                    <a:pt x="0" y="2162555"/>
                    <a:pt x="0" y="215649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2A36"/>
              </a:solidFill>
              <a:prstDash val="sysDot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2243A8-DA4B-7E8C-CA03-87759C2536EA}"/>
                </a:ext>
              </a:extLst>
            </p:cNvPr>
            <p:cNvSpPr txBox="1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95A0141-9D21-6FD2-47AD-FE683ADBAF10}"/>
              </a:ext>
            </a:extLst>
          </p:cNvPr>
          <p:cNvSpPr/>
          <p:nvPr/>
        </p:nvSpPr>
        <p:spPr>
          <a:xfrm>
            <a:off x="-15633" y="8815506"/>
            <a:ext cx="18303633" cy="1493970"/>
          </a:xfrm>
          <a:custGeom>
            <a:avLst/>
            <a:gdLst/>
            <a:ahLst/>
            <a:cxnLst/>
            <a:rect l="l" t="t" r="r" b="b"/>
            <a:pathLst>
              <a:path w="18939292" h="1493970">
                <a:moveTo>
                  <a:pt x="0" y="0"/>
                </a:moveTo>
                <a:lnTo>
                  <a:pt x="18939292" y="0"/>
                </a:lnTo>
                <a:lnTo>
                  <a:pt x="18939292" y="1493970"/>
                </a:lnTo>
                <a:lnTo>
                  <a:pt x="0" y="1493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040" b="-257535"/>
            </a:stretch>
          </a:blipFill>
        </p:spPr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8907517-ED4C-7867-6C9D-FEFD0B84DB78}"/>
              </a:ext>
            </a:extLst>
          </p:cNvPr>
          <p:cNvSpPr txBox="1"/>
          <p:nvPr/>
        </p:nvSpPr>
        <p:spPr>
          <a:xfrm>
            <a:off x="6517924" y="342900"/>
            <a:ext cx="11772534" cy="153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6"/>
              </a:lnSpc>
            </a:pPr>
            <a:r>
              <a:rPr lang="en-US" sz="4800" b="1" u="sng" dirty="0">
                <a:solidFill>
                  <a:srgbClr val="286A4D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Exploring relationship between Age &amp; purchase amount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20D4198-DAA1-C37D-7651-7B64E0A260BB}"/>
              </a:ext>
            </a:extLst>
          </p:cNvPr>
          <p:cNvSpPr txBox="1"/>
          <p:nvPr/>
        </p:nvSpPr>
        <p:spPr>
          <a:xfrm>
            <a:off x="7903352" y="7801465"/>
            <a:ext cx="8367835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 dirty="0">
                <a:solidFill>
                  <a:srgbClr val="C1142D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E012978A-BFE8-5E06-6B8D-2B2256875229}"/>
              </a:ext>
            </a:extLst>
          </p:cNvPr>
          <p:cNvSpPr/>
          <p:nvPr/>
        </p:nvSpPr>
        <p:spPr>
          <a:xfrm>
            <a:off x="13727066" y="9258300"/>
            <a:ext cx="3532234" cy="430290"/>
          </a:xfrm>
          <a:custGeom>
            <a:avLst/>
            <a:gdLst/>
            <a:ahLst/>
            <a:cxnLst/>
            <a:rect l="l" t="t" r="r" b="b"/>
            <a:pathLst>
              <a:path w="3532234" h="430290">
                <a:moveTo>
                  <a:pt x="0" y="0"/>
                </a:moveTo>
                <a:lnTo>
                  <a:pt x="3532234" y="0"/>
                </a:lnTo>
                <a:lnTo>
                  <a:pt x="3532234" y="430290"/>
                </a:lnTo>
                <a:lnTo>
                  <a:pt x="0" y="43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187E8B-BB32-747A-FA25-AF38CD5FDE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506376"/>
              </p:ext>
            </p:extLst>
          </p:nvPr>
        </p:nvGraphicFramePr>
        <p:xfrm>
          <a:off x="6593361" y="2059905"/>
          <a:ext cx="10856439" cy="6232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Freeform 11">
            <a:extLst>
              <a:ext uri="{FF2B5EF4-FFF2-40B4-BE49-F238E27FC236}">
                <a16:creationId xmlns:a16="http://schemas.microsoft.com/office/drawing/2014/main" id="{C4FCF77B-DFE0-ADE3-FE8D-BC8CDD80C8D6}"/>
              </a:ext>
            </a:extLst>
          </p:cNvPr>
          <p:cNvSpPr/>
          <p:nvPr/>
        </p:nvSpPr>
        <p:spPr>
          <a:xfrm>
            <a:off x="907895" y="783168"/>
            <a:ext cx="4881452" cy="4208950"/>
          </a:xfrm>
          <a:custGeom>
            <a:avLst/>
            <a:gdLst/>
            <a:ahLst/>
            <a:cxnLst/>
            <a:rect l="l" t="t" r="r" b="b"/>
            <a:pathLst>
              <a:path w="2520972" h="1334745">
                <a:moveTo>
                  <a:pt x="24265" y="0"/>
                </a:moveTo>
                <a:lnTo>
                  <a:pt x="2496707" y="0"/>
                </a:lnTo>
                <a:cubicBezTo>
                  <a:pt x="2503143" y="0"/>
                  <a:pt x="2509314" y="2556"/>
                  <a:pt x="2513865" y="7107"/>
                </a:cubicBezTo>
                <a:cubicBezTo>
                  <a:pt x="2518415" y="11657"/>
                  <a:pt x="2520972" y="17829"/>
                  <a:pt x="2520972" y="24265"/>
                </a:cubicBezTo>
                <a:lnTo>
                  <a:pt x="2520972" y="1310481"/>
                </a:lnTo>
                <a:cubicBezTo>
                  <a:pt x="2520972" y="1316916"/>
                  <a:pt x="2518415" y="1323088"/>
                  <a:pt x="2513865" y="1327639"/>
                </a:cubicBezTo>
                <a:cubicBezTo>
                  <a:pt x="2509314" y="1332189"/>
                  <a:pt x="2503143" y="1334745"/>
                  <a:pt x="2496707" y="1334745"/>
                </a:cubicBezTo>
                <a:lnTo>
                  <a:pt x="24265" y="1334745"/>
                </a:lnTo>
                <a:cubicBezTo>
                  <a:pt x="17829" y="1334745"/>
                  <a:pt x="11657" y="1332189"/>
                  <a:pt x="7107" y="1327639"/>
                </a:cubicBezTo>
                <a:cubicBezTo>
                  <a:pt x="2556" y="1323088"/>
                  <a:pt x="0" y="1316916"/>
                  <a:pt x="0" y="1310481"/>
                </a:cubicBezTo>
                <a:lnTo>
                  <a:pt x="0" y="24265"/>
                </a:lnTo>
                <a:cubicBezTo>
                  <a:pt x="0" y="17829"/>
                  <a:pt x="2556" y="11657"/>
                  <a:pt x="7107" y="7107"/>
                </a:cubicBezTo>
                <a:cubicBezTo>
                  <a:pt x="11657" y="2556"/>
                  <a:pt x="17829" y="0"/>
                  <a:pt x="24265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E491"/>
            </a:solidFill>
            <a:prstDash val="solid"/>
            <a:round/>
          </a:ln>
        </p:spPr>
        <p:txBody>
          <a:bodyPr/>
          <a:lstStyle/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Majority of customers falls on the age group between 57-70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How ever there is a decent flow of customers between 18-43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As a Business Analyst , I would highly recommend the XYZ retail to work / cover more products between the age 44-55 . They are not an active customers when compared with others  in the given analysis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F8DA20C6-F1B9-39B4-ABB5-BF4CABF27E81}"/>
              </a:ext>
            </a:extLst>
          </p:cNvPr>
          <p:cNvSpPr/>
          <p:nvPr/>
        </p:nvSpPr>
        <p:spPr>
          <a:xfrm>
            <a:off x="942308" y="5038911"/>
            <a:ext cx="3886200" cy="3602897"/>
          </a:xfrm>
          <a:custGeom>
            <a:avLst/>
            <a:gdLst/>
            <a:ahLst/>
            <a:cxnLst/>
            <a:rect l="l" t="t" r="r" b="b"/>
            <a:pathLst>
              <a:path w="7106051" h="6772614">
                <a:moveTo>
                  <a:pt x="0" y="0"/>
                </a:moveTo>
                <a:lnTo>
                  <a:pt x="7106051" y="0"/>
                </a:lnTo>
                <a:lnTo>
                  <a:pt x="7106051" y="6772613"/>
                </a:lnTo>
                <a:lnTo>
                  <a:pt x="0" y="6772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17704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659</Words>
  <Application>Microsoft Office PowerPoint</Application>
  <PresentationFormat>Custom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Agrandir Bold</vt:lpstr>
      <vt:lpstr>Nourd</vt:lpstr>
      <vt:lpstr>Cambria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Karthikeyan</dc:creator>
  <cp:lastModifiedBy>Karthi Keyan</cp:lastModifiedBy>
  <cp:revision>5</cp:revision>
  <dcterms:created xsi:type="dcterms:W3CDTF">2006-08-16T00:00:00Z</dcterms:created>
  <dcterms:modified xsi:type="dcterms:W3CDTF">2025-09-24T09:32:56Z</dcterms:modified>
  <dc:identifier>DAGz3rZ0yZc</dc:identifier>
</cp:coreProperties>
</file>